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.com/content/879ba44b-fa16-4a9d-afa4-f7f4e149ede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.com/content/879ba44b-fa16-4a9d-afa4-f7f4e149ede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B41D-8506-487F-89C6-6FC286E6B8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Kritický přístup k </a:t>
            </a:r>
            <a:r>
              <a:rPr lang="cs-CZ" dirty="0" err="1"/>
              <a:t>edtechu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1C9075-458D-4BA3-8A1C-EC10612051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Učící se společnost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424781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C4076-539C-4E09-B0CC-DF74987D5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témata v novém čtení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CB45B0-AB0A-41DF-BDAA-3DFAAE4B7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„</a:t>
            </a:r>
            <a:r>
              <a:rPr lang="cs-CZ" i="1" dirty="0" err="1"/>
              <a:t>Unesco</a:t>
            </a:r>
            <a:r>
              <a:rPr lang="cs-CZ" i="1" dirty="0"/>
              <a:t> uvádí, že od 16. března bylo na školách po celém světě zasaženo 776,7 milionů školních dětí. Před uzavřením škol v Evropě a USA bylo do 5. března zasaženo 300 milionů studentů - především v Číně.“ (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Financial</a:t>
            </a:r>
            <a:r>
              <a:rPr lang="cs-CZ" dirty="0">
                <a:solidFill>
                  <a:schemeClr val="tx2"/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times</a:t>
            </a:r>
            <a:r>
              <a:rPr lang="cs-CZ" dirty="0">
                <a:solidFill>
                  <a:schemeClr val="tx2"/>
                </a:solidFill>
              </a:rPr>
              <a:t>)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Jsou technologie řešením?</a:t>
            </a:r>
          </a:p>
          <a:p>
            <a:r>
              <a:rPr lang="cs-CZ" i="1" dirty="0"/>
              <a:t>„Společnost </a:t>
            </a:r>
            <a:r>
              <a:rPr lang="cs-CZ" i="1" dirty="0" err="1"/>
              <a:t>Byju</a:t>
            </a:r>
            <a:r>
              <a:rPr lang="cs-CZ" i="1" dirty="0"/>
              <a:t> - indický start-up v hodnotě 8 miliard dolarů - zažil 60% nárůst studentů využívajících jejich produkty, protože dětem na začátku března nabídl bezplatný přístup k její aplikaci, aby pomohl vyrovnat dopad uzavření škol, uvedla společnost. Na konci loňského roku měli </a:t>
            </a:r>
            <a:r>
              <a:rPr lang="cs-CZ" i="1" dirty="0" err="1"/>
              <a:t>Bjyuovi</a:t>
            </a:r>
            <a:r>
              <a:rPr lang="cs-CZ" i="1" dirty="0"/>
              <a:t> ve své platformě 40m studenty.“ (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Financial</a:t>
            </a:r>
            <a:r>
              <a:rPr lang="cs-CZ" dirty="0">
                <a:solidFill>
                  <a:schemeClr val="tx2"/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times</a:t>
            </a:r>
            <a:r>
              <a:rPr lang="cs-CZ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443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61D86-998D-4CE7-9CFF-F2AE2A37B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66E7C-8922-4583-BFA0-F8F7F321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Technologie jako nástroj sociální exklusivity</a:t>
            </a:r>
          </a:p>
          <a:p>
            <a:r>
              <a:rPr lang="cs-CZ" dirty="0"/>
              <a:t>Technologie jako nástroj segregace</a:t>
            </a:r>
          </a:p>
          <a:p>
            <a:r>
              <a:rPr lang="cs-CZ" dirty="0"/>
              <a:t>Technologie jako nástroj homogenizace společnosti (nový kolonialismus)</a:t>
            </a:r>
          </a:p>
          <a:p>
            <a:endParaRPr lang="cs-CZ" dirty="0"/>
          </a:p>
          <a:p>
            <a:r>
              <a:rPr lang="cs-CZ" dirty="0"/>
              <a:t>Obecně – přístup k technologiím a možnost platit za </a:t>
            </a:r>
            <a:r>
              <a:rPr lang="cs-CZ" dirty="0" err="1"/>
              <a:t>premiové</a:t>
            </a:r>
            <a:r>
              <a:rPr lang="cs-CZ" dirty="0"/>
              <a:t> služby je důležitější než kdykoliv předtím!</a:t>
            </a:r>
          </a:p>
          <a:p>
            <a:endParaRPr lang="cs-CZ" dirty="0"/>
          </a:p>
          <a:p>
            <a:r>
              <a:rPr lang="cs-CZ" dirty="0"/>
              <a:t>Musíme rozlišovat kontext Evropy a třeba Jihovýchodní Asie.</a:t>
            </a:r>
          </a:p>
        </p:txBody>
      </p:sp>
    </p:spTree>
    <p:extLst>
      <p:ext uri="{BB962C8B-B14F-4D97-AF65-F5344CB8AC3E}">
        <p14:creationId xmlns:p14="http://schemas.microsoft.com/office/powerpoint/2010/main" val="372142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20054-0E9D-44C8-87EF-EF33E0D4F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Bezplatný přístup v době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C4881-FE46-4595-B280-F5966CBD3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na </a:t>
            </a:r>
            <a:r>
              <a:rPr lang="cs-CZ" dirty="0" err="1"/>
              <a:t>Coursera</a:t>
            </a:r>
            <a:r>
              <a:rPr lang="cs-CZ" dirty="0"/>
              <a:t> mají studenti FF možnost studovat zdarma</a:t>
            </a:r>
          </a:p>
          <a:p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Suite</a:t>
            </a:r>
            <a:r>
              <a:rPr lang="cs-CZ" dirty="0"/>
              <a:t> od Adobe je zdarma</a:t>
            </a:r>
          </a:p>
          <a:p>
            <a:r>
              <a:rPr lang="cs-CZ" dirty="0"/>
              <a:t>Učebnice Fraus jsou zdarma</a:t>
            </a:r>
          </a:p>
          <a:p>
            <a:r>
              <a:rPr lang="cs-CZ" dirty="0"/>
              <a:t>Microsoft </a:t>
            </a:r>
            <a:r>
              <a:rPr lang="cs-CZ" dirty="0" err="1"/>
              <a:t>Teams</a:t>
            </a:r>
            <a:r>
              <a:rPr lang="cs-CZ" dirty="0"/>
              <a:t> jsou zdarma</a:t>
            </a:r>
          </a:p>
          <a:p>
            <a:endParaRPr lang="cs-CZ" dirty="0"/>
          </a:p>
          <a:p>
            <a:r>
              <a:rPr lang="cs-CZ" dirty="0"/>
              <a:t>Jaké jsou ale náklady tohoto zdarma?</a:t>
            </a:r>
          </a:p>
        </p:txBody>
      </p:sp>
    </p:spTree>
    <p:extLst>
      <p:ext uri="{BB962C8B-B14F-4D97-AF65-F5344CB8AC3E}">
        <p14:creationId xmlns:p14="http://schemas.microsoft.com/office/powerpoint/2010/main" val="306797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9817F-E6CA-446A-BBB7-88077B5F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B7BA4-FE54-4102-8C46-32762378F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Korporativismus a univerzity – komu patří data, nástroje, ale i myšlenkové postupy?</a:t>
            </a:r>
          </a:p>
          <a:p>
            <a:r>
              <a:rPr lang="cs-CZ" dirty="0"/>
              <a:t>Zdarma vydělává peníze: 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„Akcie v GSX, čínském poskytovateli online vzdělávání na seznamu v New Yorku, od začátku roku vyskočily o 92 procent. Minulý měsíc společnost oznámila 15m zvýšení počtu studentů pro bezplatné online kurzy. Ve srovnání s 2,7 miliony celkových zápisů na konci roku 2019.“ (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Financial</a:t>
            </a:r>
            <a:r>
              <a:rPr lang="cs-CZ" dirty="0">
                <a:solidFill>
                  <a:schemeClr val="tx2"/>
                </a:solidFill>
                <a:hlinkClick r:id="rId2"/>
              </a:rPr>
              <a:t> </a:t>
            </a:r>
            <a:r>
              <a:rPr lang="cs-CZ" dirty="0" err="1">
                <a:solidFill>
                  <a:schemeClr val="tx2"/>
                </a:solidFill>
                <a:hlinkClick r:id="rId2"/>
              </a:rPr>
              <a:t>times</a:t>
            </a:r>
            <a:r>
              <a:rPr lang="cs-CZ" dirty="0">
                <a:solidFill>
                  <a:schemeClr val="tx2"/>
                </a:solidFill>
              </a:rPr>
              <a:t>)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Chybí jakýkoli filtr toho, jak korporativismus vstupuje do vzdělávání a učení. Preferujeme rychlost a bezplatnost (což je pochopitelné), ale nevidíme do budoucnosti.</a:t>
            </a:r>
          </a:p>
        </p:txBody>
      </p:sp>
    </p:spTree>
    <p:extLst>
      <p:ext uri="{BB962C8B-B14F-4D97-AF65-F5344CB8AC3E}">
        <p14:creationId xmlns:p14="http://schemas.microsoft.com/office/powerpoint/2010/main" val="406324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5E015-0DA2-4D65-8D2D-E40EFD3A2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daty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D5709-48D1-470C-9157-242BA2323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Volba ad hoc nepromyšlených řešení</a:t>
            </a:r>
          </a:p>
          <a:p>
            <a:r>
              <a:rPr lang="cs-CZ" dirty="0"/>
              <a:t>Ale i promyšlená řešení mají problémy</a:t>
            </a:r>
          </a:p>
          <a:p>
            <a:r>
              <a:rPr lang="cs-CZ" dirty="0"/>
              <a:t>Platíme daty</a:t>
            </a:r>
          </a:p>
          <a:p>
            <a:r>
              <a:rPr lang="cs-CZ" dirty="0"/>
              <a:t>Jaká je role Learning </a:t>
            </a:r>
            <a:r>
              <a:rPr lang="cs-CZ" dirty="0" err="1"/>
              <a:t>analytics</a:t>
            </a:r>
            <a:r>
              <a:rPr lang="cs-CZ" dirty="0"/>
              <a:t>? Dokážeme odlišit data pro studenta a data o studentovi?</a:t>
            </a:r>
          </a:p>
          <a:p>
            <a:endParaRPr lang="cs-CZ" dirty="0"/>
          </a:p>
          <a:p>
            <a:r>
              <a:rPr lang="cs-CZ" dirty="0"/>
              <a:t>Chytrá karanténa, data </a:t>
            </a:r>
            <a:r>
              <a:rPr lang="cs-CZ" dirty="0" err="1"/>
              <a:t>retention</a:t>
            </a:r>
            <a:r>
              <a:rPr lang="cs-CZ" dirty="0"/>
              <a:t>, … bezpečí x soukromí</a:t>
            </a:r>
          </a:p>
          <a:p>
            <a:endParaRPr lang="cs-CZ" dirty="0"/>
          </a:p>
          <a:p>
            <a:r>
              <a:rPr lang="cs-CZ" dirty="0"/>
              <a:t>Chybí často nějaká systematická práce s daty a datovou politikou.  </a:t>
            </a:r>
          </a:p>
        </p:txBody>
      </p:sp>
    </p:spTree>
    <p:extLst>
      <p:ext uri="{BB962C8B-B14F-4D97-AF65-F5344CB8AC3E}">
        <p14:creationId xmlns:p14="http://schemas.microsoft.com/office/powerpoint/2010/main" val="3437558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D0E28-99E6-4D80-B061-AE48B187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jednou k bezplatnému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3DEFC6-7D2E-42A6-8440-3CD57988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studovat doma záleží na rodinném prostředí, ekonomickém a sociálním profilu participantů vzdělávání.</a:t>
            </a:r>
          </a:p>
          <a:p>
            <a:r>
              <a:rPr lang="cs-CZ" dirty="0"/>
              <a:t>Paradoxně i zcela bezplatné kurzy rozdílnost mezi skupinami zvětšují.</a:t>
            </a:r>
          </a:p>
          <a:p>
            <a:r>
              <a:rPr lang="cs-CZ" dirty="0"/>
              <a:t>Školy (a knihovny) byl jednou z mála nízkoprahových institucí, které se sociální inklusí reálně pracovaly. Dokážeme je teď něčím nahradit? Viz zprávy a hroutících se rodičích…</a:t>
            </a:r>
          </a:p>
        </p:txBody>
      </p:sp>
    </p:spTree>
    <p:extLst>
      <p:ext uri="{BB962C8B-B14F-4D97-AF65-F5344CB8AC3E}">
        <p14:creationId xmlns:p14="http://schemas.microsoft.com/office/powerpoint/2010/main" val="3234205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DC042-4F3F-44F9-B5FD-48E619B5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59EA2-C7EA-4DC3-896E-BB33D2DF9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Extrémní nároky na seberegulaci (opět lze čekat, že ji lepší mají ti „úspěšní“)</a:t>
            </a:r>
          </a:p>
          <a:p>
            <a:r>
              <a:rPr lang="cs-CZ" dirty="0"/>
              <a:t>Psychohygienické aspekty</a:t>
            </a:r>
          </a:p>
          <a:p>
            <a:r>
              <a:rPr lang="cs-CZ" dirty="0"/>
              <a:t>Multitasking jako problém</a:t>
            </a:r>
          </a:p>
          <a:p>
            <a:r>
              <a:rPr lang="cs-CZ" dirty="0"/>
              <a:t>Problémy se soustředěním (srov. notifikace)</a:t>
            </a:r>
          </a:p>
          <a:p>
            <a:r>
              <a:rPr lang="cs-CZ" dirty="0"/>
              <a:t>Jak zajistit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wellbeing</a:t>
            </a:r>
            <a:r>
              <a:rPr lang="cs-CZ" dirty="0"/>
              <a:t>?</a:t>
            </a:r>
          </a:p>
          <a:p>
            <a:r>
              <a:rPr lang="cs-CZ" dirty="0"/>
              <a:t>Dávají v současné společnosti smysl projekty jako je papírový telefon?</a:t>
            </a:r>
          </a:p>
          <a:p>
            <a:r>
              <a:rPr lang="cs-CZ" dirty="0"/>
              <a:t>Jaké je to učit se v době krize? Co když mám jiné starosti – ekonomické, sociální, zdravotní,…?</a:t>
            </a:r>
          </a:p>
        </p:txBody>
      </p:sp>
    </p:spTree>
    <p:extLst>
      <p:ext uri="{BB962C8B-B14F-4D97-AF65-F5344CB8AC3E}">
        <p14:creationId xmlns:p14="http://schemas.microsoft.com/office/powerpoint/2010/main" val="609073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F9757-EA35-48C5-A793-547AD28EC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Dlouhodobé dopady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4A17F-FB23-4150-802F-547973DAB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technologie dělají se společností jako celkem?</a:t>
            </a:r>
          </a:p>
          <a:p>
            <a:r>
              <a:rPr lang="cs-CZ" dirty="0"/>
              <a:t>Jaký vliv budou mít turbulentní změny na fungování vzdělávacího systému a společnosti jako celku?</a:t>
            </a:r>
          </a:p>
          <a:p>
            <a:r>
              <a:rPr lang="cs-CZ" dirty="0"/>
              <a:t>Humanita x nevidění následků -&gt; zažíváme druhou sametovou revoluci? S jakými náklady?</a:t>
            </a:r>
          </a:p>
          <a:p>
            <a:r>
              <a:rPr lang="cs-CZ" dirty="0"/>
              <a:t>Nesporným pozitivem je rozvoj digitálních kompetencí učitelů, žáků i rodičů. O škole se u nás začalo více přemýšlet, dokážeme otevřít diskusi o potřebě maturity i přetíženém kurikulu.</a:t>
            </a:r>
          </a:p>
        </p:txBody>
      </p:sp>
    </p:spTree>
    <p:extLst>
      <p:ext uri="{BB962C8B-B14F-4D97-AF65-F5344CB8AC3E}">
        <p14:creationId xmlns:p14="http://schemas.microsoft.com/office/powerpoint/2010/main" val="3149431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22" ma:contentTypeDescription="Vytvoří nový dokument" ma:contentTypeScope="" ma:versionID="d1deb294f94fd36d91ef879401308b3a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b22a2a3e90e396f6d74939a46d807faf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D52B3D7E-5ABA-4F10-9311-C35292549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FA41A5-3BA7-47AD-81E9-C03BA8870F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F9C77F-A5EC-4E4C-9558-50B8A5835288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1</TotalTime>
  <Words>558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Citáty</vt:lpstr>
      <vt:lpstr>Kritický přístup k edtechu</vt:lpstr>
      <vt:lpstr>Tradiční témata v novém čtení</vt:lpstr>
      <vt:lpstr>Ale…</vt:lpstr>
      <vt:lpstr>Bezplatný přístup v době krize</vt:lpstr>
      <vt:lpstr>Náklady</vt:lpstr>
      <vt:lpstr>Nakládání s daty</vt:lpstr>
      <vt:lpstr>Ještě jednou k bezplatnému</vt:lpstr>
      <vt:lpstr>Psychologické aspekty</vt:lpstr>
      <vt:lpstr>Dlouhodobé dopady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přístup k edtechu</dc:title>
  <dc:creator>Michal Černý</dc:creator>
  <cp:lastModifiedBy>Michal Černý</cp:lastModifiedBy>
  <cp:revision>1</cp:revision>
  <dcterms:created xsi:type="dcterms:W3CDTF">2020-03-27T09:03:36Z</dcterms:created>
  <dcterms:modified xsi:type="dcterms:W3CDTF">2020-03-27T09:05:07Z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