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9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15900318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15900318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1590031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1590031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15900318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15900318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15900318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15900318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15900318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159003184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15900318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15900318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159003184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159003184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giarismdetector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paraphrase-online.com/" TargetMode="External"/><Relationship Id="rId4" Type="http://schemas.openxmlformats.org/officeDocument/2006/relationships/hyperlink" Target="https://quillbot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paraphrasing</a:t>
            </a:r>
            <a:endParaRPr b="1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ISKM09 week 4 - 13th March 2020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paraphrasing - what and why</a:t>
            </a:r>
            <a:endParaRPr b="1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using use your own words to express something that was written or said by someone else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your own context and words make the message more relevant to your audience, give it a greater impact and possibly clarifies the message from your perspective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to support your argument with evidence of someone else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used in reports, presentations, reviews, speeches…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has to be referenced but not with quotation marks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paraphrased text should keep the length of the original text (approximately)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you can also pick a single point from a longer text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22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400" i="1">
                <a:solidFill>
                  <a:srgbClr val="000000"/>
                </a:solidFill>
              </a:rPr>
              <a:t>Adapted from mindtools.com</a:t>
            </a:r>
            <a:endParaRPr sz="1400" i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5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online tools</a:t>
            </a:r>
            <a:endParaRPr b="1"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https://plagiarismdetector.net/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https://quillbot.com/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5"/>
              </a:rPr>
              <a:t>https://www.paraphrase-online.com/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2"/>
          </p:nvPr>
        </p:nvSpPr>
        <p:spPr>
          <a:xfrm>
            <a:off x="4832400" y="3370800"/>
            <a:ext cx="3999900" cy="119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These are some examples of tools that help you with paraphrasing or rather with checking plagiarism… Have a look how they work and how you could use them in writing.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paraphrasing on different levels</a:t>
            </a:r>
            <a:endParaRPr b="1"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437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words (synonyms, antonyms…)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phrases (nouns into verbs, adjectives into nouns…)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structures (verb forms, nominalising…)</a:t>
            </a:r>
            <a:endParaRPr sz="18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800"/>
              <a:t>sentences</a:t>
            </a:r>
            <a:r>
              <a:rPr lang="en"/>
              <a:t> </a:t>
            </a:r>
            <a:r>
              <a:rPr lang="en" sz="1800"/>
              <a:t>(word order, information order…)</a:t>
            </a:r>
            <a:endParaRPr sz="18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2"/>
          </p:nvPr>
        </p:nvSpPr>
        <p:spPr>
          <a:xfrm>
            <a:off x="8245725" y="1152475"/>
            <a:ext cx="586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147725" y="445025"/>
            <a:ext cx="893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paraphrase this sentence</a:t>
            </a:r>
            <a:r>
              <a:rPr lang="en"/>
              <a:t> (in a discussion forum too!)</a:t>
            </a: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221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i="1">
                <a:solidFill>
                  <a:schemeClr val="dk1"/>
                </a:solidFill>
              </a:rPr>
              <a:t>Although Cairo has been the world's most heavily populated city for many years, the precise population was not known until four weeks ago.</a:t>
            </a: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0217" y="2571750"/>
            <a:ext cx="2662832" cy="1997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paraphrazing</a:t>
            </a:r>
            <a:endParaRPr b="1"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 b="1">
                <a:solidFill>
                  <a:schemeClr val="dk1"/>
                </a:solidFill>
              </a:rPr>
              <a:t>Read and understand the text.</a:t>
            </a:r>
            <a:endParaRPr sz="1200" b="1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 b="1">
                <a:solidFill>
                  <a:schemeClr val="dk1"/>
                </a:solidFill>
              </a:rPr>
              <a:t>Make a list of the main ideas.</a:t>
            </a:r>
            <a:endParaRPr sz="1200" b="1"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Find the important ideas/words/phrases. In some way mark them – write them down, underline or highlight them.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Find alternative words/synonyms for these words/phrases - do not change specialised vocabulary or common words.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 b="1">
                <a:solidFill>
                  <a:schemeClr val="dk1"/>
                </a:solidFill>
              </a:rPr>
              <a:t>Change the structure of the text.</a:t>
            </a:r>
            <a:endParaRPr sz="1200" b="1"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Identify the meaning relationships between the words/ideas - e.g. cause/effect, generalisation, contrast.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Express these relationships in a different way.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Change the grammar of the text: nouns to verbs, adjectives to adverbs, etc., break up long sentences, combine short sentences.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 b="1">
                <a:solidFill>
                  <a:schemeClr val="dk1"/>
                </a:solidFill>
              </a:rPr>
              <a:t>Rewrite the main ideas in complete sentences.</a:t>
            </a:r>
            <a:r>
              <a:rPr lang="en" sz="1200">
                <a:solidFill>
                  <a:schemeClr val="dk1"/>
                </a:solidFill>
              </a:rPr>
              <a:t> Combine your notes into a piece of continuous writing.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 b="1">
                <a:solidFill>
                  <a:schemeClr val="dk1"/>
                </a:solidFill>
              </a:rPr>
              <a:t>Check your work.</a:t>
            </a:r>
            <a:endParaRPr sz="1200" b="1"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Make sure the meaning and length are the same.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Make sure the style is your own.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Remember to acknowledge other people's work.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paraphrasing - examples</a:t>
            </a:r>
            <a:endParaRPr b="1"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Look for a literature review in a topic you are interested in. Read the review and find one of the source texts the author of the review uses. Compare the original / source with the paraphrase...</a:t>
            </a: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paraphrazing - practice</a:t>
            </a:r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i="1">
                <a:solidFill>
                  <a:schemeClr val="dk1"/>
                </a:solidFill>
              </a:rPr>
              <a:t>A culture is the totally socially acquired life-way or life-style of a group of people. It consists of the patterned, repetitive ways of thinking, feeling and acting that are characteristic of the members of a particular society or segment of society.</a:t>
            </a:r>
            <a:endParaRPr sz="21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1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100" i="1">
                <a:solidFill>
                  <a:srgbClr val="000033"/>
                </a:solidFill>
              </a:rPr>
              <a:t>Since differences in the anatomy and physiology of human males and females are so obvious it is easy to be misled into believing that sex-linked roles and statuses are primarily biological rather than cultural phenomena.</a:t>
            </a:r>
            <a:endParaRPr sz="2100"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532</Words>
  <Application>Microsoft Office PowerPoint</Application>
  <PresentationFormat>Předvádění na obrazovce (16:9)</PresentationFormat>
  <Paragraphs>43</Paragraphs>
  <Slides>8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paraphrasing</vt:lpstr>
      <vt:lpstr>paraphrasing - what and why</vt:lpstr>
      <vt:lpstr>online tools</vt:lpstr>
      <vt:lpstr>paraphrasing on different levels</vt:lpstr>
      <vt:lpstr>paraphrase this sentence (in a discussion forum too!)</vt:lpstr>
      <vt:lpstr>paraphrazing</vt:lpstr>
      <vt:lpstr>paraphrasing - examples</vt:lpstr>
      <vt:lpstr>paraphrazing -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paraphrasing</dc:title>
  <cp:lastModifiedBy>Lenka Zouhar Ludvíková</cp:lastModifiedBy>
  <cp:revision>1</cp:revision>
  <dcterms:modified xsi:type="dcterms:W3CDTF">2020-03-13T13:57:44Z</dcterms:modified>
</cp:coreProperties>
</file>