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21df3fc7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21df3fc7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21df3fc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21df3fc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21df3fc7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21df3fc7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21df3fc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21df3fc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21df3fc7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21df3fc7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21df3fc7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21df3fc7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21df3fc7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21df3fc7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21df3fc7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21df3fc7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21df3fc7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21df3fc7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wl.purdue.edu/owl/general_writing/academic_writing/historical_perspectives_on_argumentation/toulmin_argument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argumentation</a:t>
            </a:r>
            <a:endParaRPr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27th March 2020 - Skype session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 rotWithShape="1">
          <a:blip r:embed="rId3">
            <a:alphaModFix/>
          </a:blip>
          <a:srcRect l="7451" r="12943"/>
          <a:stretch/>
        </p:blipFill>
        <p:spPr>
          <a:xfrm>
            <a:off x="4301775" y="3467525"/>
            <a:ext cx="2668150" cy="16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4">
            <a:alphaModFix/>
          </a:blip>
          <a:srcRect l="9918" t="4677" b="5548"/>
          <a:stretch/>
        </p:blipFill>
        <p:spPr>
          <a:xfrm rot="-1160499">
            <a:off x="410646" y="523913"/>
            <a:ext cx="3625506" cy="2709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39354">
            <a:off x="4124675" y="657034"/>
            <a:ext cx="4318399" cy="284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5000" y="2398775"/>
            <a:ext cx="2206775" cy="279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argument X argumentation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quarrel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everyday life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 clear structure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X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critical thinking process that defines / clarifies / advocates in order to persuade sb to make a certain decision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CLAIM supported by reasoning  / evidence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few subclaims make a claim, a few claims make a case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legal and academic sphere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language of appropriate register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Toulmin model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l="2553" t="2350" b="2092"/>
          <a:stretch/>
        </p:blipFill>
        <p:spPr>
          <a:xfrm>
            <a:off x="3142500" y="120875"/>
            <a:ext cx="6001501" cy="49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" i="1" u="sng">
                <a:solidFill>
                  <a:srgbClr val="434343"/>
                </a:solidFill>
                <a:hlinkClick r:id="rId4"/>
              </a:rPr>
              <a:t>https://owl.purdue.edu/owl/general_writing/academic_writing/historical_perspectives_on_argumentation/toulmin_argument.html</a:t>
            </a:r>
            <a:endParaRPr sz="1000" i="1" u="sng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Toulmin model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663A8"/>
                </a:solidFill>
              </a:rPr>
              <a:t>CLAIM</a:t>
            </a:r>
            <a:r>
              <a:rPr lang="en"/>
              <a:t> - the argument being made  (conclusion of the reasoning)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663A8"/>
                </a:solidFill>
              </a:rPr>
              <a:t>GROUNDS</a:t>
            </a:r>
            <a:r>
              <a:rPr lang="en"/>
              <a:t> - the data and facts offered to support the claim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WARRANT</a:t>
            </a:r>
            <a:r>
              <a:rPr lang="en"/>
              <a:t> - logically connecting the grounds to the claim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82B8B"/>
                </a:solidFill>
              </a:rPr>
              <a:t>BACKING</a:t>
            </a:r>
            <a:r>
              <a:rPr lang="en"/>
              <a:t> - supporting the warrant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3D542"/>
                </a:solidFill>
              </a:rPr>
              <a:t>QUALIFIER</a:t>
            </a:r>
            <a:r>
              <a:rPr lang="en"/>
              <a:t> - stating the strength of the claim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783F04"/>
                </a:solidFill>
              </a:rPr>
              <a:t>REBUTTAL</a:t>
            </a:r>
            <a:r>
              <a:rPr lang="en"/>
              <a:t> - exception to the claim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Toulmin model - task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 the discussion forum: Write a sentence / short paragraph according to Toulmin model related to the COVID-19 situation…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logical fallacies in argumentation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238" y="1097875"/>
            <a:ext cx="5859525" cy="389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l="9918" t="4677" b="5548"/>
          <a:stretch/>
        </p:blipFill>
        <p:spPr>
          <a:xfrm rot="-1160499">
            <a:off x="410646" y="523913"/>
            <a:ext cx="3625506" cy="2709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 l="9918" t="4677" b="5548"/>
          <a:stretch/>
        </p:blipFill>
        <p:spPr>
          <a:xfrm rot="-1160499">
            <a:off x="410646" y="523913"/>
            <a:ext cx="3625506" cy="2709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39354">
            <a:off x="4124675" y="657034"/>
            <a:ext cx="4318399" cy="2841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3">
            <a:alphaModFix/>
          </a:blip>
          <a:srcRect l="9918" t="4677" b="5548"/>
          <a:stretch/>
        </p:blipFill>
        <p:spPr>
          <a:xfrm rot="-1160499">
            <a:off x="410646" y="523913"/>
            <a:ext cx="3625506" cy="2709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39354">
            <a:off x="4124675" y="657034"/>
            <a:ext cx="4318399" cy="284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5000" y="2398775"/>
            <a:ext cx="2206775" cy="279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Předvádění na obrazovce (16:9)</PresentationFormat>
  <Paragraphs>25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argumentation</vt:lpstr>
      <vt:lpstr>argument X argumentation</vt:lpstr>
      <vt:lpstr>Toulmin model</vt:lpstr>
      <vt:lpstr>Toulmin model</vt:lpstr>
      <vt:lpstr>Toulmin model - task</vt:lpstr>
      <vt:lpstr>logical fallacies in argumentation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argumentation</dc:title>
  <cp:lastModifiedBy>Lenka Zouhar Ludvíková</cp:lastModifiedBy>
  <cp:revision>1</cp:revision>
  <dcterms:modified xsi:type="dcterms:W3CDTF">2020-03-27T08:50:31Z</dcterms:modified>
</cp:coreProperties>
</file>