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20" r:id="rId6"/>
    <p:sldId id="319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301" r:id="rId15"/>
    <p:sldId id="302" r:id="rId16"/>
    <p:sldId id="312" r:id="rId17"/>
    <p:sldId id="313" r:id="rId18"/>
    <p:sldId id="314" r:id="rId19"/>
    <p:sldId id="315" r:id="rId20"/>
    <p:sldId id="303" r:id="rId21"/>
    <p:sldId id="304" r:id="rId22"/>
    <p:sldId id="305" r:id="rId23"/>
    <p:sldId id="306" r:id="rId24"/>
    <p:sldId id="308" r:id="rId25"/>
    <p:sldId id="309" r:id="rId26"/>
    <p:sldId id="310" r:id="rId27"/>
    <p:sldId id="316" r:id="rId28"/>
    <p:sldId id="317" r:id="rId29"/>
    <p:sldId id="318" r:id="rId30"/>
    <p:sldId id="31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0974A-EA44-4FBE-B99B-90E9CF549817}" v="14" dt="2020-02-23T19:47:2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EED0974A-EA44-4FBE-B99B-90E9CF549817}"/>
    <pc:docChg chg="custSel addSld modSld sldOrd">
      <pc:chgData name="Michal Černý" userId="47f2631e-daed-4119-b393-426e990e8c21" providerId="ADAL" clId="{EED0974A-EA44-4FBE-B99B-90E9CF549817}" dt="2020-02-23T19:48:17.487" v="441" actId="14100"/>
      <pc:docMkLst>
        <pc:docMk/>
      </pc:docMkLst>
      <pc:sldChg chg="modSp">
        <pc:chgData name="Michal Černý" userId="47f2631e-daed-4119-b393-426e990e8c21" providerId="ADAL" clId="{EED0974A-EA44-4FBE-B99B-90E9CF549817}" dt="2020-02-23T19:30:31.880" v="27" actId="20577"/>
        <pc:sldMkLst>
          <pc:docMk/>
          <pc:sldMk cId="4287973164" sldId="256"/>
        </pc:sldMkLst>
        <pc:spChg chg="mod">
          <ac:chgData name="Michal Černý" userId="47f2631e-daed-4119-b393-426e990e8c21" providerId="ADAL" clId="{EED0974A-EA44-4FBE-B99B-90E9CF549817}" dt="2020-02-23T19:30:31.880" v="27" actId="20577"/>
          <ac:spMkLst>
            <pc:docMk/>
            <pc:sldMk cId="4287973164" sldId="256"/>
            <ac:spMk id="2" creationId="{5CB9CA6F-CBC8-4EF2-B3C6-DAE894DB9689}"/>
          </ac:spMkLst>
        </pc:spChg>
      </pc:sldChg>
      <pc:sldChg chg="add">
        <pc:chgData name="Michal Černý" userId="47f2631e-daed-4119-b393-426e990e8c21" providerId="ADAL" clId="{EED0974A-EA44-4FBE-B99B-90E9CF549817}" dt="2020-02-23T19:39:16.154" v="68"/>
        <pc:sldMkLst>
          <pc:docMk/>
          <pc:sldMk cId="3350481289" sldId="262"/>
        </pc:sldMkLst>
      </pc:sldChg>
      <pc:sldChg chg="modSp add">
        <pc:chgData name="Michal Černý" userId="47f2631e-daed-4119-b393-426e990e8c21" providerId="ADAL" clId="{EED0974A-EA44-4FBE-B99B-90E9CF549817}" dt="2020-02-23T19:41:26.203" v="317" actId="1076"/>
        <pc:sldMkLst>
          <pc:docMk/>
          <pc:sldMk cId="1817494628" sldId="263"/>
        </pc:sldMkLst>
        <pc:picChg chg="mod">
          <ac:chgData name="Michal Černý" userId="47f2631e-daed-4119-b393-426e990e8c21" providerId="ADAL" clId="{EED0974A-EA44-4FBE-B99B-90E9CF549817}" dt="2020-02-23T19:41:26.203" v="317" actId="1076"/>
          <ac:picMkLst>
            <pc:docMk/>
            <pc:sldMk cId="1817494628" sldId="263"/>
            <ac:picMk id="4" creationId="{00000000-0000-0000-0000-000000000000}"/>
          </ac:picMkLst>
        </pc:picChg>
      </pc:sldChg>
      <pc:sldChg chg="add">
        <pc:chgData name="Michal Černý" userId="47f2631e-daed-4119-b393-426e990e8c21" providerId="ADAL" clId="{EED0974A-EA44-4FBE-B99B-90E9CF549817}" dt="2020-02-23T19:39:16.154" v="68"/>
        <pc:sldMkLst>
          <pc:docMk/>
          <pc:sldMk cId="689043617" sldId="264"/>
        </pc:sldMkLst>
      </pc:sldChg>
      <pc:sldChg chg="add">
        <pc:chgData name="Michal Černý" userId="47f2631e-daed-4119-b393-426e990e8c21" providerId="ADAL" clId="{EED0974A-EA44-4FBE-B99B-90E9CF549817}" dt="2020-02-23T19:39:16.154" v="68"/>
        <pc:sldMkLst>
          <pc:docMk/>
          <pc:sldMk cId="1504593571" sldId="265"/>
        </pc:sldMkLst>
      </pc:sldChg>
      <pc:sldChg chg="modSp add">
        <pc:chgData name="Michal Černý" userId="47f2631e-daed-4119-b393-426e990e8c21" providerId="ADAL" clId="{EED0974A-EA44-4FBE-B99B-90E9CF549817}" dt="2020-02-23T19:43:40.812" v="349" actId="20577"/>
        <pc:sldMkLst>
          <pc:docMk/>
          <pc:sldMk cId="705703262" sldId="266"/>
        </pc:sldMkLst>
        <pc:spChg chg="mod">
          <ac:chgData name="Michal Černý" userId="47f2631e-daed-4119-b393-426e990e8c21" providerId="ADAL" clId="{EED0974A-EA44-4FBE-B99B-90E9CF549817}" dt="2020-02-23T19:43:40.812" v="349" actId="20577"/>
          <ac:spMkLst>
            <pc:docMk/>
            <pc:sldMk cId="705703262" sldId="266"/>
            <ac:spMk id="3" creationId="{00000000-0000-0000-0000-000000000000}"/>
          </ac:spMkLst>
        </pc:spChg>
      </pc:sldChg>
      <pc:sldChg chg="add">
        <pc:chgData name="Michal Černý" userId="47f2631e-daed-4119-b393-426e990e8c21" providerId="ADAL" clId="{EED0974A-EA44-4FBE-B99B-90E9CF549817}" dt="2020-02-23T19:39:16.154" v="68"/>
        <pc:sldMkLst>
          <pc:docMk/>
          <pc:sldMk cId="2347379407" sldId="267"/>
        </pc:sldMkLst>
      </pc:sldChg>
      <pc:sldChg chg="addSp modSp add mod setBg">
        <pc:chgData name="Michal Černý" userId="47f2631e-daed-4119-b393-426e990e8c21" providerId="ADAL" clId="{EED0974A-EA44-4FBE-B99B-90E9CF549817}" dt="2020-02-23T19:42:41.139" v="333" actId="20577"/>
        <pc:sldMkLst>
          <pc:docMk/>
          <pc:sldMk cId="44084293" sldId="271"/>
        </pc:sldMkLst>
        <pc:spChg chg="mod">
          <ac:chgData name="Michal Černý" userId="47f2631e-daed-4119-b393-426e990e8c21" providerId="ADAL" clId="{EED0974A-EA44-4FBE-B99B-90E9CF549817}" dt="2020-02-23T19:42:41.139" v="333" actId="20577"/>
          <ac:spMkLst>
            <pc:docMk/>
            <pc:sldMk cId="44084293" sldId="271"/>
            <ac:spMk id="2" creationId="{00000000-0000-0000-0000-000000000000}"/>
          </ac:spMkLst>
        </pc:spChg>
        <pc:spChg chg="add">
          <ac:chgData name="Michal Černý" userId="47f2631e-daed-4119-b393-426e990e8c21" providerId="ADAL" clId="{EED0974A-EA44-4FBE-B99B-90E9CF549817}" dt="2020-02-23T19:42:33.782" v="324" actId="26606"/>
          <ac:spMkLst>
            <pc:docMk/>
            <pc:sldMk cId="44084293" sldId="271"/>
            <ac:spMk id="37" creationId="{A3BAF07C-C39E-42EB-BB22-8D46691D9735}"/>
          </ac:spMkLst>
        </pc:spChg>
        <pc:grpChg chg="add">
          <ac:chgData name="Michal Černý" userId="47f2631e-daed-4119-b393-426e990e8c21" providerId="ADAL" clId="{EED0974A-EA44-4FBE-B99B-90E9CF549817}" dt="2020-02-23T19:42:33.782" v="324" actId="26606"/>
          <ac:grpSpMkLst>
            <pc:docMk/>
            <pc:sldMk cId="44084293" sldId="271"/>
            <ac:grpSpMk id="11" creationId="{69F01D83-DC93-4E19-8F46-9820BC7831A9}"/>
          </ac:grpSpMkLst>
        </pc:grpChg>
        <pc:grpChg chg="add">
          <ac:chgData name="Michal Černý" userId="47f2631e-daed-4119-b393-426e990e8c21" providerId="ADAL" clId="{EED0974A-EA44-4FBE-B99B-90E9CF549817}" dt="2020-02-23T19:42:33.782" v="324" actId="26606"/>
          <ac:grpSpMkLst>
            <pc:docMk/>
            <pc:sldMk cId="44084293" sldId="271"/>
            <ac:grpSpMk id="32" creationId="{DEA867BC-1161-4357-859B-D0B8B1029EA0}"/>
          </ac:grpSpMkLst>
        </pc:grpChg>
        <pc:grpChg chg="add">
          <ac:chgData name="Michal Černý" userId="47f2631e-daed-4119-b393-426e990e8c21" providerId="ADAL" clId="{EED0974A-EA44-4FBE-B99B-90E9CF549817}" dt="2020-02-23T19:42:33.782" v="324" actId="26606"/>
          <ac:grpSpMkLst>
            <pc:docMk/>
            <pc:sldMk cId="44084293" sldId="271"/>
            <ac:grpSpMk id="39" creationId="{D8E9CF54-0466-4261-9E62-0249E60E1886}"/>
          </ac:grpSpMkLst>
        </pc:grpChg>
        <pc:picChg chg="mod">
          <ac:chgData name="Michal Černý" userId="47f2631e-daed-4119-b393-426e990e8c21" providerId="ADAL" clId="{EED0974A-EA44-4FBE-B99B-90E9CF549817}" dt="2020-02-23T19:42:33.782" v="324" actId="26606"/>
          <ac:picMkLst>
            <pc:docMk/>
            <pc:sldMk cId="44084293" sldId="271"/>
            <ac:picMk id="4" creationId="{00000000-0000-0000-0000-000000000000}"/>
          </ac:picMkLst>
        </pc:picChg>
        <pc:picChg chg="mod">
          <ac:chgData name="Michal Černý" userId="47f2631e-daed-4119-b393-426e990e8c21" providerId="ADAL" clId="{EED0974A-EA44-4FBE-B99B-90E9CF549817}" dt="2020-02-23T19:42:33.782" v="324" actId="26606"/>
          <ac:picMkLst>
            <pc:docMk/>
            <pc:sldMk cId="44084293" sldId="271"/>
            <ac:picMk id="5" creationId="{00000000-0000-0000-0000-000000000000}"/>
          </ac:picMkLst>
        </pc:picChg>
        <pc:picChg chg="add mod ord">
          <ac:chgData name="Michal Černý" userId="47f2631e-daed-4119-b393-426e990e8c21" providerId="ADAL" clId="{EED0974A-EA44-4FBE-B99B-90E9CF549817}" dt="2020-02-23T19:42:33.782" v="324" actId="26606"/>
          <ac:picMkLst>
            <pc:docMk/>
            <pc:sldMk cId="44084293" sldId="271"/>
            <ac:picMk id="6" creationId="{DE57819D-86C2-4AAC-819B-C09742EDA763}"/>
          </ac:picMkLst>
        </pc:picChg>
      </pc:sldChg>
      <pc:sldChg chg="ord">
        <pc:chgData name="Michal Černý" userId="47f2631e-daed-4119-b393-426e990e8c21" providerId="ADAL" clId="{EED0974A-EA44-4FBE-B99B-90E9CF549817}" dt="2020-02-23T19:30:35.913" v="29"/>
        <pc:sldMkLst>
          <pc:docMk/>
          <pc:sldMk cId="2365205799" sldId="301"/>
        </pc:sldMkLst>
      </pc:sldChg>
      <pc:sldChg chg="modSp">
        <pc:chgData name="Michal Černý" userId="47f2631e-daed-4119-b393-426e990e8c21" providerId="ADAL" clId="{EED0974A-EA44-4FBE-B99B-90E9CF549817}" dt="2020-02-23T19:47:05.333" v="429" actId="1076"/>
        <pc:sldMkLst>
          <pc:docMk/>
          <pc:sldMk cId="2667840101" sldId="304"/>
        </pc:sldMkLst>
        <pc:spChg chg="mod">
          <ac:chgData name="Michal Černý" userId="47f2631e-daed-4119-b393-426e990e8c21" providerId="ADAL" clId="{EED0974A-EA44-4FBE-B99B-90E9CF549817}" dt="2020-02-23T19:47:03.039" v="428" actId="14100"/>
          <ac:spMkLst>
            <pc:docMk/>
            <pc:sldMk cId="2667840101" sldId="304"/>
            <ac:spMk id="3" creationId="{00000000-0000-0000-0000-000000000000}"/>
          </ac:spMkLst>
        </pc:spChg>
        <pc:picChg chg="mod">
          <ac:chgData name="Michal Černý" userId="47f2631e-daed-4119-b393-426e990e8c21" providerId="ADAL" clId="{EED0974A-EA44-4FBE-B99B-90E9CF549817}" dt="2020-02-23T19:46:53.626" v="426" actId="14100"/>
          <ac:picMkLst>
            <pc:docMk/>
            <pc:sldMk cId="2667840101" sldId="304"/>
            <ac:picMk id="4" creationId="{00000000-0000-0000-0000-000000000000}"/>
          </ac:picMkLst>
        </pc:picChg>
        <pc:picChg chg="mod">
          <ac:chgData name="Michal Černý" userId="47f2631e-daed-4119-b393-426e990e8c21" providerId="ADAL" clId="{EED0974A-EA44-4FBE-B99B-90E9CF549817}" dt="2020-02-23T19:47:05.333" v="429" actId="1076"/>
          <ac:picMkLst>
            <pc:docMk/>
            <pc:sldMk cId="2667840101" sldId="304"/>
            <ac:picMk id="5" creationId="{00000000-0000-0000-0000-000000000000}"/>
          </ac:picMkLst>
        </pc:picChg>
      </pc:sldChg>
      <pc:sldChg chg="modSp">
        <pc:chgData name="Michal Černý" userId="47f2631e-daed-4119-b393-426e990e8c21" providerId="ADAL" clId="{EED0974A-EA44-4FBE-B99B-90E9CF549817}" dt="2020-02-23T19:48:17.487" v="441" actId="14100"/>
        <pc:sldMkLst>
          <pc:docMk/>
          <pc:sldMk cId="1086527733" sldId="306"/>
        </pc:sldMkLst>
        <pc:spChg chg="mod">
          <ac:chgData name="Michal Černý" userId="47f2631e-daed-4119-b393-426e990e8c21" providerId="ADAL" clId="{EED0974A-EA44-4FBE-B99B-90E9CF549817}" dt="2020-02-23T19:48:17.487" v="441" actId="14100"/>
          <ac:spMkLst>
            <pc:docMk/>
            <pc:sldMk cId="1086527733" sldId="306"/>
            <ac:spMk id="3" creationId="{00000000-0000-0000-0000-000000000000}"/>
          </ac:spMkLst>
        </pc:spChg>
      </pc:sldChg>
      <pc:sldChg chg="addSp delSp modSp mod setBg setClrOvrMap">
        <pc:chgData name="Michal Černý" userId="47f2631e-daed-4119-b393-426e990e8c21" providerId="ADAL" clId="{EED0974A-EA44-4FBE-B99B-90E9CF549817}" dt="2020-02-23T19:48:03.941" v="439" actId="26606"/>
        <pc:sldMkLst>
          <pc:docMk/>
          <pc:sldMk cId="3616098242" sldId="309"/>
        </pc:sldMkLst>
        <pc:spChg chg="del">
          <ac:chgData name="Michal Černý" userId="47f2631e-daed-4119-b393-426e990e8c21" providerId="ADAL" clId="{EED0974A-EA44-4FBE-B99B-90E9CF549817}" dt="2020-02-23T19:48:03.941" v="439" actId="26606"/>
          <ac:spMkLst>
            <pc:docMk/>
            <pc:sldMk cId="3616098242" sldId="309"/>
            <ac:spMk id="2" creationId="{00000000-0000-0000-0000-000000000000}"/>
          </ac:spMkLst>
        </pc:spChg>
        <pc:spChg chg="del">
          <ac:chgData name="Michal Černý" userId="47f2631e-daed-4119-b393-426e990e8c21" providerId="ADAL" clId="{EED0974A-EA44-4FBE-B99B-90E9CF549817}" dt="2020-02-23T19:48:03.941" v="439" actId="26606"/>
          <ac:spMkLst>
            <pc:docMk/>
            <pc:sldMk cId="3616098242" sldId="309"/>
            <ac:spMk id="3" creationId="{00000000-0000-0000-0000-000000000000}"/>
          </ac:spMkLst>
        </pc:spChg>
        <pc:spChg chg="add">
          <ac:chgData name="Michal Černý" userId="47f2631e-daed-4119-b393-426e990e8c21" providerId="ADAL" clId="{EED0974A-EA44-4FBE-B99B-90E9CF549817}" dt="2020-02-23T19:48:03.941" v="439" actId="26606"/>
          <ac:spMkLst>
            <pc:docMk/>
            <pc:sldMk cId="3616098242" sldId="309"/>
            <ac:spMk id="9" creationId="{53BB5D57-6178-4F62-B472-0312F6D95A85}"/>
          </ac:spMkLst>
        </pc:spChg>
        <pc:grpChg chg="add">
          <ac:chgData name="Michal Černý" userId="47f2631e-daed-4119-b393-426e990e8c21" providerId="ADAL" clId="{EED0974A-EA44-4FBE-B99B-90E9CF549817}" dt="2020-02-23T19:48:03.941" v="439" actId="26606"/>
          <ac:grpSpMkLst>
            <pc:docMk/>
            <pc:sldMk cId="3616098242" sldId="309"/>
            <ac:grpSpMk id="11" creationId="{4800B320-C486-4967-AFB8-58E3EBDA9EF5}"/>
          </ac:grpSpMkLst>
        </pc:grpChg>
        <pc:picChg chg="add">
          <ac:chgData name="Michal Černý" userId="47f2631e-daed-4119-b393-426e990e8c21" providerId="ADAL" clId="{EED0974A-EA44-4FBE-B99B-90E9CF549817}" dt="2020-02-23T19:48:03.941" v="439" actId="26606"/>
          <ac:picMkLst>
            <pc:docMk/>
            <pc:sldMk cId="3616098242" sldId="309"/>
            <ac:picMk id="4" creationId="{00000000-0000-0000-0000-000000000000}"/>
          </ac:picMkLst>
        </pc:picChg>
        <pc:picChg chg="del mod replId">
          <ac:chgData name="Michal Černý" userId="47f2631e-daed-4119-b393-426e990e8c21" providerId="ADAL" clId="{EED0974A-EA44-4FBE-B99B-90E9CF549817}" dt="2020-02-23T19:48:03.941" v="439" actId="26606"/>
          <ac:picMkLst>
            <pc:docMk/>
            <pc:sldMk cId="3616098242" sldId="309"/>
            <ac:picMk id="6" creationId="{00000000-0000-0000-0000-000000000000}"/>
          </ac:picMkLst>
        </pc:picChg>
      </pc:sldChg>
      <pc:sldChg chg="addSp delSp modSp mod setBg setClrOvrMap">
        <pc:chgData name="Michal Černý" userId="47f2631e-daed-4119-b393-426e990e8c21" providerId="ADAL" clId="{EED0974A-EA44-4FBE-B99B-90E9CF549817}" dt="2020-02-23T19:48:00.012" v="437" actId="26606"/>
        <pc:sldMkLst>
          <pc:docMk/>
          <pc:sldMk cId="1559396809" sldId="310"/>
        </pc:sldMkLst>
        <pc:spChg chg="del">
          <ac:chgData name="Michal Černý" userId="47f2631e-daed-4119-b393-426e990e8c21" providerId="ADAL" clId="{EED0974A-EA44-4FBE-B99B-90E9CF549817}" dt="2020-02-23T19:48:00.012" v="437" actId="26606"/>
          <ac:spMkLst>
            <pc:docMk/>
            <pc:sldMk cId="1559396809" sldId="310"/>
            <ac:spMk id="2" creationId="{00000000-0000-0000-0000-000000000000}"/>
          </ac:spMkLst>
        </pc:spChg>
        <pc:spChg chg="del">
          <ac:chgData name="Michal Černý" userId="47f2631e-daed-4119-b393-426e990e8c21" providerId="ADAL" clId="{EED0974A-EA44-4FBE-B99B-90E9CF549817}" dt="2020-02-23T19:48:00.012" v="437" actId="26606"/>
          <ac:spMkLst>
            <pc:docMk/>
            <pc:sldMk cId="1559396809" sldId="310"/>
            <ac:spMk id="3" creationId="{00000000-0000-0000-0000-000000000000}"/>
          </ac:spMkLst>
        </pc:spChg>
        <pc:spChg chg="add">
          <ac:chgData name="Michal Černý" userId="47f2631e-daed-4119-b393-426e990e8c21" providerId="ADAL" clId="{EED0974A-EA44-4FBE-B99B-90E9CF549817}" dt="2020-02-23T19:48:00.012" v="437" actId="26606"/>
          <ac:spMkLst>
            <pc:docMk/>
            <pc:sldMk cId="1559396809" sldId="310"/>
            <ac:spMk id="9" creationId="{53BB5D57-6178-4F62-B472-0312F6D95A85}"/>
          </ac:spMkLst>
        </pc:spChg>
        <pc:grpChg chg="add">
          <ac:chgData name="Michal Černý" userId="47f2631e-daed-4119-b393-426e990e8c21" providerId="ADAL" clId="{EED0974A-EA44-4FBE-B99B-90E9CF549817}" dt="2020-02-23T19:48:00.012" v="437" actId="26606"/>
          <ac:grpSpMkLst>
            <pc:docMk/>
            <pc:sldMk cId="1559396809" sldId="310"/>
            <ac:grpSpMk id="11" creationId="{4800B320-C486-4967-AFB8-58E3EBDA9EF5}"/>
          </ac:grpSpMkLst>
        </pc:grpChg>
        <pc:picChg chg="add">
          <ac:chgData name="Michal Černý" userId="47f2631e-daed-4119-b393-426e990e8c21" providerId="ADAL" clId="{EED0974A-EA44-4FBE-B99B-90E9CF549817}" dt="2020-02-23T19:48:00.012" v="437" actId="26606"/>
          <ac:picMkLst>
            <pc:docMk/>
            <pc:sldMk cId="1559396809" sldId="310"/>
            <ac:picMk id="4" creationId="{00000000-0000-0000-0000-000000000000}"/>
          </ac:picMkLst>
        </pc:picChg>
        <pc:picChg chg="del mod replId">
          <ac:chgData name="Michal Černý" userId="47f2631e-daed-4119-b393-426e990e8c21" providerId="ADAL" clId="{EED0974A-EA44-4FBE-B99B-90E9CF549817}" dt="2020-02-23T19:48:00.012" v="437" actId="26606"/>
          <ac:picMkLst>
            <pc:docMk/>
            <pc:sldMk cId="1559396809" sldId="310"/>
            <ac:picMk id="6" creationId="{00000000-0000-0000-0000-000000000000}"/>
          </ac:picMkLst>
        </pc:picChg>
      </pc:sldChg>
      <pc:sldChg chg="modSp">
        <pc:chgData name="Michal Černý" userId="47f2631e-daed-4119-b393-426e990e8c21" providerId="ADAL" clId="{EED0974A-EA44-4FBE-B99B-90E9CF549817}" dt="2020-02-23T19:47:27.941" v="433" actId="1076"/>
        <pc:sldMkLst>
          <pc:docMk/>
          <pc:sldMk cId="919724302" sldId="312"/>
        </pc:sldMkLst>
        <pc:picChg chg="mod">
          <ac:chgData name="Michal Černý" userId="47f2631e-daed-4119-b393-426e990e8c21" providerId="ADAL" clId="{EED0974A-EA44-4FBE-B99B-90E9CF549817}" dt="2020-02-23T19:47:27.941" v="433" actId="1076"/>
          <ac:picMkLst>
            <pc:docMk/>
            <pc:sldMk cId="919724302" sldId="312"/>
            <ac:picMk id="1026" creationId="{EDBD0040-19E5-45AE-BCDF-885E9E9F9B6F}"/>
          </ac:picMkLst>
        </pc:picChg>
      </pc:sldChg>
      <pc:sldChg chg="modSp">
        <pc:chgData name="Michal Černý" userId="47f2631e-daed-4119-b393-426e990e8c21" providerId="ADAL" clId="{EED0974A-EA44-4FBE-B99B-90E9CF549817}" dt="2020-02-23T19:47:23.800" v="432" actId="1076"/>
        <pc:sldMkLst>
          <pc:docMk/>
          <pc:sldMk cId="414067822" sldId="313"/>
        </pc:sldMkLst>
        <pc:picChg chg="mod">
          <ac:chgData name="Michal Černý" userId="47f2631e-daed-4119-b393-426e990e8c21" providerId="ADAL" clId="{EED0974A-EA44-4FBE-B99B-90E9CF549817}" dt="2020-02-23T19:47:23.800" v="432" actId="1076"/>
          <ac:picMkLst>
            <pc:docMk/>
            <pc:sldMk cId="414067822" sldId="313"/>
            <ac:picMk id="2050" creationId="{435E2B52-0D1D-4C97-842B-C24A31A1F5AD}"/>
          </ac:picMkLst>
        </pc:picChg>
      </pc:sldChg>
      <pc:sldChg chg="modSp">
        <pc:chgData name="Michal Černý" userId="47f2631e-daed-4119-b393-426e990e8c21" providerId="ADAL" clId="{EED0974A-EA44-4FBE-B99B-90E9CF549817}" dt="2020-02-23T19:47:16.687" v="431" actId="1076"/>
        <pc:sldMkLst>
          <pc:docMk/>
          <pc:sldMk cId="4228606119" sldId="314"/>
        </pc:sldMkLst>
        <pc:picChg chg="mod">
          <ac:chgData name="Michal Černý" userId="47f2631e-daed-4119-b393-426e990e8c21" providerId="ADAL" clId="{EED0974A-EA44-4FBE-B99B-90E9CF549817}" dt="2020-02-23T19:47:16.687" v="431" actId="1076"/>
          <ac:picMkLst>
            <pc:docMk/>
            <pc:sldMk cId="4228606119" sldId="314"/>
            <ac:picMk id="3074" creationId="{A53ED310-F2B4-4471-A39A-46B9924417B4}"/>
          </ac:picMkLst>
        </pc:picChg>
      </pc:sldChg>
      <pc:sldChg chg="modSp">
        <pc:chgData name="Michal Černý" userId="47f2631e-daed-4119-b393-426e990e8c21" providerId="ADAL" clId="{EED0974A-EA44-4FBE-B99B-90E9CF549817}" dt="2020-02-23T19:47:10.271" v="430" actId="1076"/>
        <pc:sldMkLst>
          <pc:docMk/>
          <pc:sldMk cId="3723617138" sldId="315"/>
        </pc:sldMkLst>
        <pc:picChg chg="mod">
          <ac:chgData name="Michal Černý" userId="47f2631e-daed-4119-b393-426e990e8c21" providerId="ADAL" clId="{EED0974A-EA44-4FBE-B99B-90E9CF549817}" dt="2020-02-23T19:47:10.271" v="430" actId="1076"/>
          <ac:picMkLst>
            <pc:docMk/>
            <pc:sldMk cId="3723617138" sldId="315"/>
            <ac:picMk id="4098" creationId="{B96C5679-4216-4334-AD80-380FDA5A006E}"/>
          </ac:picMkLst>
        </pc:picChg>
      </pc:sldChg>
      <pc:sldChg chg="modSp">
        <pc:chgData name="Michal Černý" userId="47f2631e-daed-4119-b393-426e990e8c21" providerId="ADAL" clId="{EED0974A-EA44-4FBE-B99B-90E9CF549817}" dt="2020-02-23T19:45:44.994" v="421" actId="1076"/>
        <pc:sldMkLst>
          <pc:docMk/>
          <pc:sldMk cId="1217231642" sldId="316"/>
        </pc:sldMkLst>
        <pc:picChg chg="mod">
          <ac:chgData name="Michal Černý" userId="47f2631e-daed-4119-b393-426e990e8c21" providerId="ADAL" clId="{EED0974A-EA44-4FBE-B99B-90E9CF549817}" dt="2020-02-23T19:45:44.994" v="421" actId="1076"/>
          <ac:picMkLst>
            <pc:docMk/>
            <pc:sldMk cId="1217231642" sldId="316"/>
            <ac:picMk id="5122" creationId="{4C1F519B-08E3-44C9-A373-C5F0DFA63553}"/>
          </ac:picMkLst>
        </pc:picChg>
      </pc:sldChg>
      <pc:sldChg chg="modSp">
        <pc:chgData name="Michal Černý" userId="47f2631e-daed-4119-b393-426e990e8c21" providerId="ADAL" clId="{EED0974A-EA44-4FBE-B99B-90E9CF549817}" dt="2020-02-23T19:45:58.972" v="423" actId="14100"/>
        <pc:sldMkLst>
          <pc:docMk/>
          <pc:sldMk cId="3686294480" sldId="317"/>
        </pc:sldMkLst>
        <pc:picChg chg="mod">
          <ac:chgData name="Michal Černý" userId="47f2631e-daed-4119-b393-426e990e8c21" providerId="ADAL" clId="{EED0974A-EA44-4FBE-B99B-90E9CF549817}" dt="2020-02-23T19:45:58.972" v="423" actId="14100"/>
          <ac:picMkLst>
            <pc:docMk/>
            <pc:sldMk cId="3686294480" sldId="317"/>
            <ac:picMk id="6146" creationId="{C0B80C09-430F-4029-B6A3-5112EED24293}"/>
          </ac:picMkLst>
        </pc:picChg>
      </pc:sldChg>
      <pc:sldChg chg="modSp">
        <pc:chgData name="Michal Černý" userId="47f2631e-daed-4119-b393-426e990e8c21" providerId="ADAL" clId="{EED0974A-EA44-4FBE-B99B-90E9CF549817}" dt="2020-02-23T19:46:04.583" v="424" actId="1076"/>
        <pc:sldMkLst>
          <pc:docMk/>
          <pc:sldMk cId="1931029027" sldId="318"/>
        </pc:sldMkLst>
        <pc:picChg chg="mod">
          <ac:chgData name="Michal Černý" userId="47f2631e-daed-4119-b393-426e990e8c21" providerId="ADAL" clId="{EED0974A-EA44-4FBE-B99B-90E9CF549817}" dt="2020-02-23T19:46:04.583" v="424" actId="1076"/>
          <ac:picMkLst>
            <pc:docMk/>
            <pc:sldMk cId="1931029027" sldId="318"/>
            <ac:picMk id="7170" creationId="{F2F295EA-E97D-43FE-9BA2-95B77F8236D5}"/>
          </ac:picMkLst>
        </pc:picChg>
      </pc:sldChg>
      <pc:sldChg chg="modSp add">
        <pc:chgData name="Michal Černý" userId="47f2631e-daed-4119-b393-426e990e8c21" providerId="ADAL" clId="{EED0974A-EA44-4FBE-B99B-90E9CF549817}" dt="2020-02-23T19:41:17.706" v="316" actId="20577"/>
        <pc:sldMkLst>
          <pc:docMk/>
          <pc:sldMk cId="421822012" sldId="319"/>
        </pc:sldMkLst>
        <pc:spChg chg="mod">
          <ac:chgData name="Michal Černý" userId="47f2631e-daed-4119-b393-426e990e8c21" providerId="ADAL" clId="{EED0974A-EA44-4FBE-B99B-90E9CF549817}" dt="2020-02-23T19:32:58.198" v="46" actId="20577"/>
          <ac:spMkLst>
            <pc:docMk/>
            <pc:sldMk cId="421822012" sldId="319"/>
            <ac:spMk id="2" creationId="{1B551B60-B611-445D-8D96-A9285923AE19}"/>
          </ac:spMkLst>
        </pc:spChg>
        <pc:spChg chg="mod">
          <ac:chgData name="Michal Černý" userId="47f2631e-daed-4119-b393-426e990e8c21" providerId="ADAL" clId="{EED0974A-EA44-4FBE-B99B-90E9CF549817}" dt="2020-02-23T19:41:17.706" v="316" actId="20577"/>
          <ac:spMkLst>
            <pc:docMk/>
            <pc:sldMk cId="421822012" sldId="319"/>
            <ac:spMk id="3" creationId="{AE346DBF-334E-4B99-9E35-16268AD18488}"/>
          </ac:spMkLst>
        </pc:spChg>
      </pc:sldChg>
      <pc:sldChg chg="modSp add">
        <pc:chgData name="Michal Černý" userId="47f2631e-daed-4119-b393-426e990e8c21" providerId="ADAL" clId="{EED0974A-EA44-4FBE-B99B-90E9CF549817}" dt="2020-02-23T19:44:34.556" v="420" actId="20577"/>
        <pc:sldMkLst>
          <pc:docMk/>
          <pc:sldMk cId="3577713463" sldId="320"/>
        </pc:sldMkLst>
        <pc:spChg chg="mod">
          <ac:chgData name="Michal Černý" userId="47f2631e-daed-4119-b393-426e990e8c21" providerId="ADAL" clId="{EED0974A-EA44-4FBE-B99B-90E9CF549817}" dt="2020-02-23T19:33:10.397" v="67" actId="20577"/>
          <ac:spMkLst>
            <pc:docMk/>
            <pc:sldMk cId="3577713463" sldId="320"/>
            <ac:spMk id="2" creationId="{DA1573B4-1C69-42DE-B869-D3271B9E1287}"/>
          </ac:spMkLst>
        </pc:spChg>
        <pc:spChg chg="mod">
          <ac:chgData name="Michal Černý" userId="47f2631e-daed-4119-b393-426e990e8c21" providerId="ADAL" clId="{EED0974A-EA44-4FBE-B99B-90E9CF549817}" dt="2020-02-23T19:44:34.556" v="420" actId="20577"/>
          <ac:spMkLst>
            <pc:docMk/>
            <pc:sldMk cId="3577713463" sldId="320"/>
            <ac:spMk id="3" creationId="{07DF132B-7E71-4113-BAC5-816F32BB89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am-media.com/patent-litigation-trends-internet-thing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9CA6F-CBC8-4EF2-B3C6-DAE894DB9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Patenty a otevřená kultura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6BFE81-3EF8-4712-8788-B1A4A0F4B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97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Open source je fenomén a to nejen kvůli ceně, ale také pro možnost přizpůsobení, strategii nebo způsobu práce</a:t>
            </a:r>
          </a:p>
          <a:p>
            <a:r>
              <a:rPr lang="cs-CZ" dirty="0"/>
              <a:t>Nejznámější oblastí je stále software, ale přidávají se další</a:t>
            </a:r>
          </a:p>
          <a:p>
            <a:r>
              <a:rPr lang="cs-CZ" dirty="0"/>
              <a:t>Základní myšlenka: omezit redundantní práci, podporovat inovace</a:t>
            </a:r>
          </a:p>
          <a:p>
            <a:r>
              <a:rPr lang="cs-CZ" dirty="0"/>
              <a:t>Open source </a:t>
            </a:r>
            <a:r>
              <a:rPr lang="cs-CZ"/>
              <a:t>jako móda?</a:t>
            </a:r>
            <a:endParaRPr lang="cs-CZ" dirty="0"/>
          </a:p>
          <a:p>
            <a:r>
              <a:rPr lang="cs-CZ" dirty="0"/>
              <a:t>Otevřené otázky: je bazar ideální vývojový model? Jak efektivní jsou virtuální týmy? Jak řešit licenční nejednotnost? ...</a:t>
            </a:r>
          </a:p>
        </p:txBody>
      </p:sp>
    </p:spTree>
    <p:extLst>
      <p:ext uri="{BB962C8B-B14F-4D97-AF65-F5344CB8AC3E}">
        <p14:creationId xmlns:p14="http://schemas.microsoft.com/office/powerpoint/2010/main" val="234737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 a patentové spory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-500 </a:t>
            </a:r>
            <a:r>
              <a:rPr lang="cs-CZ" dirty="0" err="1"/>
              <a:t>Sybaris</a:t>
            </a:r>
            <a:r>
              <a:rPr lang="cs-CZ" dirty="0"/>
              <a:t> - podpora tvůrčí činnosti.</a:t>
            </a:r>
          </a:p>
          <a:p>
            <a:r>
              <a:rPr lang="cs-CZ" dirty="0"/>
              <a:t>1421 Architekt Arno: člun se zdvihacím zařízením (3 roky)</a:t>
            </a:r>
          </a:p>
          <a:p>
            <a:r>
              <a:rPr lang="cs-CZ" dirty="0"/>
              <a:t>1474 v Benátkách patentní úřad</a:t>
            </a:r>
          </a:p>
          <a:p>
            <a:r>
              <a:rPr lang="cs-CZ" dirty="0"/>
              <a:t>1623 je v Anglii zaveden Statut dominantního postavení</a:t>
            </a:r>
          </a:p>
          <a:p>
            <a:r>
              <a:rPr lang="cs-CZ" dirty="0"/>
              <a:t>1918 patentová válka o letadla v USA končí dohodou</a:t>
            </a:r>
          </a:p>
        </p:txBody>
      </p:sp>
    </p:spTree>
    <p:extLst>
      <p:ext uri="{BB962C8B-B14F-4D97-AF65-F5344CB8AC3E}">
        <p14:creationId xmlns:p14="http://schemas.microsoft.com/office/powerpoint/2010/main" val="8485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12747-9FE5-46D1-911D-AB918D4A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v patentové struktuře - EPO</a:t>
            </a:r>
          </a:p>
        </p:txBody>
      </p:sp>
      <p:pic>
        <p:nvPicPr>
          <p:cNvPr id="1026" name="Picture 2" descr="Technical fields with most applications 2018">
            <a:extLst>
              <a:ext uri="{FF2B5EF4-FFF2-40B4-BE49-F238E27FC236}">
                <a16:creationId xmlns:a16="http://schemas.microsoft.com/office/drawing/2014/main" id="{EDBD0040-19E5-45AE-BCDF-885E9E9F9B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CEA3D-4FF0-4B9B-AC71-36BB55C3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Držitelé patentů - množství</a:t>
            </a:r>
          </a:p>
        </p:txBody>
      </p:sp>
      <p:pic>
        <p:nvPicPr>
          <p:cNvPr id="2050" name="Picture 2" descr="Top ten applicants 2018">
            <a:extLst>
              <a:ext uri="{FF2B5EF4-FFF2-40B4-BE49-F238E27FC236}">
                <a16:creationId xmlns:a16="http://schemas.microsoft.com/office/drawing/2014/main" id="{435E2B52-0D1D-4C97-842B-C24A31A1F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F5E71-27A1-4E8B-B013-A40256A1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patentů</a:t>
            </a:r>
          </a:p>
        </p:txBody>
      </p:sp>
      <p:pic>
        <p:nvPicPr>
          <p:cNvPr id="3074" name="Picture 2" descr="Origin of patent applications in 2018">
            <a:extLst>
              <a:ext uri="{FF2B5EF4-FFF2-40B4-BE49-F238E27FC236}">
                <a16:creationId xmlns:a16="http://schemas.microsoft.com/office/drawing/2014/main" id="{A53ED310-F2B4-4471-A39A-46B992441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97DC5-FD64-4D0F-80B2-470F5C3A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rostou</a:t>
            </a:r>
          </a:p>
        </p:txBody>
      </p:sp>
      <p:pic>
        <p:nvPicPr>
          <p:cNvPr id="4098" name="Picture 2" descr="Growth of patent applications">
            <a:extLst>
              <a:ext uri="{FF2B5EF4-FFF2-40B4-BE49-F238E27FC236}">
                <a16:creationId xmlns:a16="http://schemas.microsoft.com/office/drawing/2014/main" id="{B96C5679-4216-4334-AD80-380FDA5A00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92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České republice udělování patentů upravuje zákon č. 527/1990. Podle něj se patenty udělují na vynálezy, které jsou nové, jsou výsledkem vynálezecké činnosti a jsou průmyslově využitelné.</a:t>
            </a:r>
          </a:p>
          <a:p>
            <a:r>
              <a:rPr lang="cs-CZ" dirty="0"/>
              <a:t>Majitel patentu má výlučné právo vynález využívat, poskytnout souhlas k využívání vynálezu jiným osobám a má právo převést patent na jinou osobu. Proto, aby patent zůstal v platnosti, je nutno platit tzv. udržovací poplatky, a to v každém státu zvlášť. Maximální možná délka patentové ochrany je 20 let.</a:t>
            </a:r>
          </a:p>
          <a:p>
            <a:r>
              <a:rPr lang="cs-CZ" dirty="0"/>
              <a:t>Problém mezinárodních patentů</a:t>
            </a:r>
          </a:p>
          <a:p>
            <a:r>
              <a:rPr lang="cs-CZ" dirty="0"/>
              <a:t>Patent vs. užitní vzor</a:t>
            </a:r>
          </a:p>
        </p:txBody>
      </p:sp>
    </p:spTree>
    <p:extLst>
      <p:ext uri="{BB962C8B-B14F-4D97-AF65-F5344CB8AC3E}">
        <p14:creationId xmlns:p14="http://schemas.microsoft.com/office/powerpoint/2010/main" val="2038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 D618,677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8447" y="803186"/>
            <a:ext cx="4520853" cy="5248622"/>
          </a:xfrm>
        </p:spPr>
        <p:txBody>
          <a:bodyPr/>
          <a:lstStyle/>
          <a:p>
            <a:r>
              <a:rPr lang="cs-CZ" dirty="0"/>
              <a:t>Patent D618,677 se týká čelní strany telefonu, kterou kryje skleněný kryt s otvory pro reproduktor a tlačítka. Tento patent Samsung porušil na všech svých telefonech kromě </a:t>
            </a:r>
            <a:r>
              <a:rPr lang="cs-CZ" dirty="0" err="1"/>
              <a:t>Galaxy</a:t>
            </a:r>
            <a:r>
              <a:rPr lang="cs-CZ" dirty="0"/>
              <a:t> </a:t>
            </a:r>
            <a:r>
              <a:rPr lang="cs-CZ" dirty="0" err="1"/>
              <a:t>Ace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74" y="112771"/>
            <a:ext cx="1838325" cy="25094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834" y="3339502"/>
            <a:ext cx="2232166" cy="31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 u </a:t>
            </a:r>
            <a:r>
              <a:rPr lang="cs-CZ" dirty="0" err="1"/>
              <a:t>smartphone</a:t>
            </a:r>
            <a:r>
              <a:rPr lang="cs-CZ" dirty="0"/>
              <a:t> (2013)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3000     patentů na fotoaparát</a:t>
            </a:r>
          </a:p>
          <a:p>
            <a:r>
              <a:rPr lang="cs-CZ" dirty="0"/>
              <a:t>9 000     patentů na zpracování snímků</a:t>
            </a:r>
          </a:p>
          <a:p>
            <a:r>
              <a:rPr lang="cs-CZ" dirty="0"/>
              <a:t>16 000   patentů na přenosové technologie</a:t>
            </a:r>
          </a:p>
          <a:p>
            <a:r>
              <a:rPr lang="cs-CZ" dirty="0"/>
              <a:t>5 000     patentů na řízení spotřeby</a:t>
            </a:r>
          </a:p>
          <a:p>
            <a:r>
              <a:rPr lang="cs-CZ" dirty="0"/>
              <a:t>21 000   patentů na displej</a:t>
            </a:r>
          </a:p>
          <a:p>
            <a:r>
              <a:rPr lang="cs-CZ" dirty="0"/>
              <a:t>6 000     patentů na přístup k datům</a:t>
            </a:r>
          </a:p>
          <a:p>
            <a:r>
              <a:rPr lang="cs-CZ" dirty="0"/>
              <a:t>20 000   patentů na telefonování</a:t>
            </a:r>
          </a:p>
          <a:p>
            <a:r>
              <a:rPr lang="cs-CZ" dirty="0"/>
              <a:t>29 000   patentů na operační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233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573B4-1C69-42DE-B869-D3271B9E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Katedrála a tržiště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F132B-7E71-4113-BAC5-816F32BB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Erica S. Raymond</a:t>
            </a:r>
          </a:p>
          <a:p>
            <a:r>
              <a:rPr lang="cs-CZ" dirty="0"/>
              <a:t>Dva základní přístupy k „provozu“ tvorby</a:t>
            </a:r>
          </a:p>
          <a:p>
            <a:r>
              <a:rPr lang="cs-CZ" dirty="0"/>
              <a:t>Katedrála = korporátní klasický vývoj</a:t>
            </a:r>
          </a:p>
          <a:p>
            <a:r>
              <a:rPr lang="cs-CZ" dirty="0"/>
              <a:t>Tržiště = </a:t>
            </a:r>
            <a:r>
              <a:rPr lang="cs-CZ" dirty="0" err="1"/>
              <a:t>adhokratický</a:t>
            </a:r>
            <a:r>
              <a:rPr lang="cs-CZ" dirty="0"/>
              <a:t> vývoj skrze komunitu a otevřenost</a:t>
            </a:r>
          </a:p>
          <a:p>
            <a:r>
              <a:rPr lang="cs-CZ" dirty="0"/>
              <a:t>Znamená open source otevřenou společnost? A společnost inovativní?</a:t>
            </a:r>
          </a:p>
        </p:txBody>
      </p:sp>
    </p:spTree>
    <p:extLst>
      <p:ext uri="{BB962C8B-B14F-4D97-AF65-F5344CB8AC3E}">
        <p14:creationId xmlns:p14="http://schemas.microsoft.com/office/powerpoint/2010/main" val="357771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a Windows </a:t>
            </a:r>
            <a:r>
              <a:rPr lang="cs-CZ" dirty="0" err="1"/>
              <a:t>Phone</a:t>
            </a:r>
            <a:r>
              <a:rPr lang="cs-CZ" dirty="0"/>
              <a:t> (2013)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87" y="1826043"/>
            <a:ext cx="2658426" cy="4350205"/>
          </a:xfrm>
        </p:spPr>
        <p:txBody>
          <a:bodyPr/>
          <a:lstStyle/>
          <a:p>
            <a:r>
              <a:rPr lang="pt-BR" dirty="0"/>
              <a:t>21 MIL.     Příjem z vlastního OS</a:t>
            </a:r>
            <a:endParaRPr lang="cs-CZ" dirty="0"/>
          </a:p>
          <a:p>
            <a:r>
              <a:rPr lang="pt-BR" dirty="0"/>
              <a:t>60 MIL.     Příjem z licencí od HTC za Android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13" y="1630095"/>
            <a:ext cx="4746155" cy="49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Investice do patentů / společností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koupil </a:t>
            </a:r>
            <a:r>
              <a:rPr lang="cs-CZ" dirty="0" err="1"/>
              <a:t>Motorolu</a:t>
            </a:r>
            <a:r>
              <a:rPr lang="cs-CZ" dirty="0"/>
              <a:t> za 12,5 miliardy dolarů a získal asi 17 000 různých patentů (á 735 000 USD)</a:t>
            </a:r>
          </a:p>
          <a:p>
            <a:r>
              <a:rPr lang="cs-CZ" dirty="0"/>
              <a:t>Firmy Apple, Ericsson, EMC, RIM, Microsoft a Sony zakoupily společně patenty krachujícího </a:t>
            </a:r>
            <a:r>
              <a:rPr lang="cs-CZ" dirty="0" err="1"/>
              <a:t>Nortelu</a:t>
            </a:r>
            <a:r>
              <a:rPr lang="cs-CZ" dirty="0"/>
              <a:t> 4,5 miliardy USD (á 750 000 USD)</a:t>
            </a:r>
          </a:p>
          <a:p>
            <a:r>
              <a:rPr lang="cs-CZ" dirty="0"/>
              <a:t>Novell prodal za 450 miliónu USD patenty  firmám Microsoft, Apple, EMC (á 500 000 USD).</a:t>
            </a:r>
          </a:p>
        </p:txBody>
      </p:sp>
    </p:spTree>
    <p:extLst>
      <p:ext uri="{BB962C8B-B14F-4D97-AF65-F5344CB8AC3E}">
        <p14:creationId xmlns:p14="http://schemas.microsoft.com/office/powerpoint/2010/main" val="3278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8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29" y="643467"/>
            <a:ext cx="7354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97248-57B7-4C4C-8737-2E379649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Počet sporných patentů v oblasti internetu věcí</a:t>
            </a:r>
            <a:endParaRPr lang="cs-CZ" dirty="0"/>
          </a:p>
        </p:txBody>
      </p:sp>
      <p:pic>
        <p:nvPicPr>
          <p:cNvPr id="5122" name="Picture 2" descr="https://globebmg-cmsmedia-live.s3.amazonaws.com/279767/conversions/figure_1_35-full.jpg">
            <a:extLst>
              <a:ext uri="{FF2B5EF4-FFF2-40B4-BE49-F238E27FC236}">
                <a16:creationId xmlns:a16="http://schemas.microsoft.com/office/drawing/2014/main" id="{4C1F519B-08E3-44C9-A373-C5F0DFA63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6" y="1692275"/>
            <a:ext cx="8128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C1954-39AD-4CAF-B53E-7556AA8F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Pae</a:t>
            </a:r>
            <a:r>
              <a:rPr lang="cs-CZ" dirty="0"/>
              <a:t> vs výrobní společnosti - Iot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A5AB2-663B-4569-9FC0-4CAD8B71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globebmg-cmsmedia-live.s3.amazonaws.com/279768/conversions/figure_2_22-full.jpg">
            <a:extLst>
              <a:ext uri="{FF2B5EF4-FFF2-40B4-BE49-F238E27FC236}">
                <a16:creationId xmlns:a16="http://schemas.microsoft.com/office/drawing/2014/main" id="{C0B80C09-430F-4029-B6A3-5112EED2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2" y="1571248"/>
            <a:ext cx="7714127" cy="35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64FFD-56BB-49C7-9B9F-A251D069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Patenty získané (nově udělené) PAE v oblasti Internetu věcí</a:t>
            </a:r>
          </a:p>
        </p:txBody>
      </p:sp>
      <p:pic>
        <p:nvPicPr>
          <p:cNvPr id="7170" name="Picture 2" descr="https://globebmg-cmsmedia-live.s3.amazonaws.com/279769/conversions/figure_3_15-full.jpg">
            <a:extLst>
              <a:ext uri="{FF2B5EF4-FFF2-40B4-BE49-F238E27FC236}">
                <a16:creationId xmlns:a16="http://schemas.microsoft.com/office/drawing/2014/main" id="{F2F295EA-E97D-43FE-9BA2-95B77F823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1717596"/>
            <a:ext cx="8128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 krize?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Patenty zrušit úplně</a:t>
            </a:r>
          </a:p>
          <a:p>
            <a:r>
              <a:rPr lang="cs-CZ" dirty="0"/>
              <a:t>Mechanismy na omezení patentových </a:t>
            </a:r>
            <a:r>
              <a:rPr lang="cs-CZ" dirty="0" err="1"/>
              <a:t>trolů</a:t>
            </a:r>
            <a:r>
              <a:rPr lang="cs-CZ" dirty="0"/>
              <a:t> (PAE)</a:t>
            </a:r>
          </a:p>
          <a:p>
            <a:r>
              <a:rPr lang="cs-CZ" dirty="0"/>
              <a:t>Přijít s novým právním rámcem</a:t>
            </a:r>
          </a:p>
          <a:p>
            <a:r>
              <a:rPr lang="cs-CZ" dirty="0"/>
              <a:t>Zkrátit dobu platnosti patentů</a:t>
            </a:r>
          </a:p>
          <a:p>
            <a:r>
              <a:rPr lang="cs-CZ" dirty="0"/>
              <a:t>Sjednotit mezinárodní prostředí (i na úrovni EU problém)</a:t>
            </a:r>
          </a:p>
          <a:p>
            <a:r>
              <a:rPr lang="cs-CZ" dirty="0"/>
              <a:t>Vytvořit státní institut udělování licencí (= licence se prodává státu za cenu dohodnutou v nějaké arbitráži)</a:t>
            </a:r>
          </a:p>
          <a:p>
            <a:r>
              <a:rPr lang="cs-CZ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53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51B60-B611-445D-8D96-A9285923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Otevřený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46DBF-334E-4B99-9E35-16268AD1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Gold </a:t>
            </a:r>
            <a:r>
              <a:rPr lang="cs-CZ" dirty="0" err="1"/>
              <a:t>road</a:t>
            </a:r>
            <a:r>
              <a:rPr lang="cs-CZ" dirty="0"/>
              <a:t> - publikování v otevřených časopisech, kde přístup poskytují vydavatelé</a:t>
            </a:r>
          </a:p>
          <a:p>
            <a:r>
              <a:rPr lang="cs-CZ" dirty="0"/>
              <a:t>Green </a:t>
            </a:r>
            <a:r>
              <a:rPr lang="cs-CZ" dirty="0" err="1"/>
              <a:t>road</a:t>
            </a:r>
            <a:r>
              <a:rPr lang="cs-CZ" dirty="0"/>
              <a:t> - autorem zveřejněný článek v otevřených </a:t>
            </a:r>
            <a:r>
              <a:rPr lang="cs-CZ" dirty="0" err="1"/>
              <a:t>repozitářích</a:t>
            </a:r>
            <a:endParaRPr lang="cs-CZ" dirty="0"/>
          </a:p>
          <a:p>
            <a:r>
              <a:rPr lang="cs-CZ" dirty="0"/>
              <a:t>Příklad: červené schránky v </a:t>
            </a:r>
            <a:r>
              <a:rPr lang="cs-CZ" dirty="0" err="1"/>
              <a:t>CERNu</a:t>
            </a:r>
            <a:r>
              <a:rPr lang="cs-CZ" dirty="0"/>
              <a:t> a arXiv.org</a:t>
            </a:r>
          </a:p>
          <a:p>
            <a:r>
              <a:rPr lang="cs-CZ" dirty="0"/>
              <a:t>Efekt: akcelerace vědy, rozšíření výzkumu, možnost vzdálené spolupráce,…</a:t>
            </a:r>
          </a:p>
          <a:p>
            <a:r>
              <a:rPr lang="cs-CZ" dirty="0"/>
              <a:t>Cena informací radikálně klesá – co je tedy to cenné?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2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 filmy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licence</a:t>
            </a:r>
          </a:p>
          <a:p>
            <a:r>
              <a:rPr lang="cs-CZ" dirty="0"/>
              <a:t>Dostupný scénář, scény, grafika, data</a:t>
            </a:r>
          </a:p>
          <a:p>
            <a:r>
              <a:rPr lang="cs-CZ" dirty="0"/>
              <a:t>Free </a:t>
            </a:r>
            <a:r>
              <a:rPr lang="cs-CZ" dirty="0" err="1"/>
              <a:t>culture</a:t>
            </a:r>
            <a:r>
              <a:rPr lang="cs-CZ" dirty="0"/>
              <a:t> vs. Open source film</a:t>
            </a:r>
          </a:p>
          <a:p>
            <a:r>
              <a:rPr lang="cs-CZ" dirty="0" err="1"/>
              <a:t>Blender</a:t>
            </a:r>
            <a:r>
              <a:rPr lang="cs-CZ" dirty="0"/>
              <a:t>: </a:t>
            </a:r>
            <a:r>
              <a:rPr lang="cs-CZ" dirty="0" err="1"/>
              <a:t>Sintel</a:t>
            </a:r>
            <a:r>
              <a:rPr lang="cs-CZ" dirty="0"/>
              <a:t>, </a:t>
            </a:r>
            <a:r>
              <a:rPr lang="cs-CZ" dirty="0" err="1"/>
              <a:t>Elephants</a:t>
            </a:r>
            <a:r>
              <a:rPr lang="cs-CZ" dirty="0"/>
              <a:t> </a:t>
            </a:r>
            <a:r>
              <a:rPr lang="cs-CZ" dirty="0" err="1"/>
              <a:t>Dream</a:t>
            </a:r>
            <a:r>
              <a:rPr lang="cs-CZ" dirty="0"/>
              <a:t>,…</a:t>
            </a:r>
          </a:p>
          <a:p>
            <a:r>
              <a:rPr lang="cs-CZ" dirty="0"/>
              <a:t>Hrané: </a:t>
            </a:r>
            <a:r>
              <a:rPr lang="cs-CZ" dirty="0" err="1"/>
              <a:t>Valkaama</a:t>
            </a:r>
            <a:r>
              <a:rPr lang="cs-CZ" dirty="0"/>
              <a:t>, Boy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Slept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5048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Elephants</a:t>
            </a:r>
            <a:r>
              <a:rPr lang="cs-CZ" dirty="0"/>
              <a:t> </a:t>
            </a:r>
            <a:r>
              <a:rPr lang="cs-CZ" dirty="0" err="1"/>
              <a:t>Dream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7" y="1315164"/>
            <a:ext cx="6491556" cy="4525963"/>
          </a:xfrm>
        </p:spPr>
      </p:pic>
    </p:spTree>
    <p:extLst>
      <p:ext uri="{BB962C8B-B14F-4D97-AF65-F5344CB8AC3E}">
        <p14:creationId xmlns:p14="http://schemas.microsoft.com/office/powerpoint/2010/main" val="18174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veřejné zprávy</a:t>
            </a:r>
          </a:p>
          <a:p>
            <a:r>
              <a:rPr lang="cs-CZ" dirty="0"/>
              <a:t>Nejde jen o zveřejňování dat, ale také o zpracovatelnou formu</a:t>
            </a:r>
          </a:p>
          <a:p>
            <a:r>
              <a:rPr lang="cs-CZ" dirty="0"/>
              <a:t>Součást </a:t>
            </a:r>
            <a:r>
              <a:rPr lang="cs-CZ" dirty="0" err="1"/>
              <a:t>eGovernmentu</a:t>
            </a:r>
            <a:endParaRPr lang="cs-CZ" dirty="0"/>
          </a:p>
          <a:p>
            <a:r>
              <a:rPr lang="cs-CZ" dirty="0"/>
              <a:t>Jsou ale i data ze soukromých zdrojů: CERN </a:t>
            </a:r>
            <a:r>
              <a:rPr lang="cs-CZ" dirty="0" err="1"/>
              <a:t>Grid</a:t>
            </a:r>
            <a:r>
              <a:rPr lang="cs-CZ" dirty="0"/>
              <a:t>, datová žurnalistika v podání </a:t>
            </a:r>
            <a:r>
              <a:rPr lang="cs-CZ" dirty="0" err="1"/>
              <a:t>iHNed</a:t>
            </a:r>
            <a:r>
              <a:rPr lang="cs-CZ" dirty="0"/>
              <a:t> atp.</a:t>
            </a:r>
          </a:p>
          <a:p>
            <a:r>
              <a:rPr lang="cs-CZ" dirty="0"/>
              <a:t>Nové možnosti v kontextu Big data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04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 hardware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Myšlenka: zařízení se prodává za peníze, ale jsou známé plány na jeho výrobu, včetně programovatelných částí.</a:t>
            </a:r>
          </a:p>
          <a:p>
            <a:r>
              <a:rPr lang="cs-CZ" dirty="0"/>
              <a:t>Snaha sjednotit popis komponent, dokumentaci, jazyky atp.</a:t>
            </a:r>
          </a:p>
          <a:p>
            <a:r>
              <a:rPr lang="cs-CZ" dirty="0"/>
              <a:t>Efekty: možnost vylepšit si zařízení dle vlastních potřeb, šíření technologie (3D tisk).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9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 err="1">
                <a:solidFill>
                  <a:schemeClr val="bg1"/>
                </a:solidFill>
              </a:rPr>
              <a:t>Arduino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Neo 1973 a </a:t>
            </a:r>
            <a:r>
              <a:rPr lang="en-US" dirty="0" err="1">
                <a:solidFill>
                  <a:schemeClr val="bg1"/>
                </a:solidFill>
              </a:rPr>
              <a:t>Reprap</a:t>
            </a:r>
            <a:r>
              <a:rPr lang="en-US" dirty="0">
                <a:solidFill>
                  <a:schemeClr val="bg1"/>
                </a:solidFill>
              </a:rPr>
              <a:t> Darwin</a:t>
            </a:r>
          </a:p>
        </p:txBody>
      </p:sp>
      <p:pic>
        <p:nvPicPr>
          <p:cNvPr id="6" name="Obrázek 5" descr="Obsah obrázku elektronika, obvod&#10;&#10;Popis byl vytvořen automaticky">
            <a:extLst>
              <a:ext uri="{FF2B5EF4-FFF2-40B4-BE49-F238E27FC236}">
                <a16:creationId xmlns:a16="http://schemas.microsoft.com/office/drawing/2014/main" id="{DE57819D-86C2-4AAC-819B-C09742ED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3" r="20479"/>
          <a:stretch/>
        </p:blipFill>
        <p:spPr>
          <a:xfrm>
            <a:off x="20" y="10"/>
            <a:ext cx="3958454" cy="5046475"/>
          </a:xfrm>
          <a:custGeom>
            <a:avLst/>
            <a:gdLst/>
            <a:ahLst/>
            <a:cxnLst/>
            <a:rect l="l" t="t" r="r" b="b"/>
            <a:pathLst>
              <a:path w="3958474" h="5046485">
                <a:moveTo>
                  <a:pt x="0" y="0"/>
                </a:moveTo>
                <a:lnTo>
                  <a:pt x="3958474" y="0"/>
                </a:lnTo>
                <a:lnTo>
                  <a:pt x="3958474" y="5046485"/>
                </a:lnTo>
                <a:lnTo>
                  <a:pt x="3743408" y="5043072"/>
                </a:lnTo>
                <a:cubicBezTo>
                  <a:pt x="2663916" y="5019238"/>
                  <a:pt x="1529012" y="4966440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r="2" b="12592"/>
          <a:stretch/>
        </p:blipFill>
        <p:spPr>
          <a:xfrm>
            <a:off x="4116390" y="10"/>
            <a:ext cx="3962329" cy="5058947"/>
          </a:xfrm>
          <a:custGeom>
            <a:avLst/>
            <a:gdLst/>
            <a:ahLst/>
            <a:cxnLst/>
            <a:rect l="l" t="t" r="r" b="b"/>
            <a:pathLst>
              <a:path w="3962329" h="5058957">
                <a:moveTo>
                  <a:pt x="0" y="0"/>
                </a:moveTo>
                <a:lnTo>
                  <a:pt x="3962329" y="0"/>
                </a:lnTo>
                <a:lnTo>
                  <a:pt x="3962329" y="4999418"/>
                </a:lnTo>
                <a:lnTo>
                  <a:pt x="3825931" y="5005378"/>
                </a:lnTo>
                <a:cubicBezTo>
                  <a:pt x="3408112" y="5021775"/>
                  <a:pt x="3011048" y="5033701"/>
                  <a:pt x="2640159" y="5041852"/>
                </a:cubicBezTo>
                <a:cubicBezTo>
                  <a:pt x="1960196" y="5056796"/>
                  <a:pt x="1214161" y="5063417"/>
                  <a:pt x="428230" y="5055739"/>
                </a:cubicBezTo>
                <a:lnTo>
                  <a:pt x="0" y="5048944"/>
                </a:lnTo>
                <a:close/>
              </a:path>
            </a:pathLst>
          </a:cu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8236634" y="10"/>
            <a:ext cx="3955366" cy="4992379"/>
          </a:xfrm>
          <a:custGeom>
            <a:avLst/>
            <a:gdLst/>
            <a:ahLst/>
            <a:cxnLst/>
            <a:rect l="l" t="t" r="r" b="b"/>
            <a:pathLst>
              <a:path w="3955366" h="4992389">
                <a:moveTo>
                  <a:pt x="0" y="0"/>
                </a:moveTo>
                <a:lnTo>
                  <a:pt x="3955366" y="0"/>
                </a:lnTo>
                <a:lnTo>
                  <a:pt x="3955366" y="259692"/>
                </a:lnTo>
                <a:lnTo>
                  <a:pt x="3955366" y="3542069"/>
                </a:lnTo>
                <a:lnTo>
                  <a:pt x="3955366" y="3734194"/>
                </a:lnTo>
                <a:lnTo>
                  <a:pt x="3955366" y="4710012"/>
                </a:lnTo>
                <a:lnTo>
                  <a:pt x="3877169" y="4718295"/>
                </a:lnTo>
                <a:cubicBezTo>
                  <a:pt x="2643235" y="4842013"/>
                  <a:pt x="1437401" y="4924737"/>
                  <a:pt x="344352" y="4977342"/>
                </a:cubicBezTo>
                <a:lnTo>
                  <a:pt x="0" y="49923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08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encyklopedie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Wikipedia</a:t>
            </a:r>
            <a:r>
              <a:rPr lang="cs-CZ" dirty="0"/>
              <a:t> – 6. v Alex Top </a:t>
            </a:r>
            <a:r>
              <a:rPr lang="cs-CZ" dirty="0" err="1"/>
              <a:t>Sites</a:t>
            </a:r>
            <a:endParaRPr lang="cs-CZ" dirty="0"/>
          </a:p>
          <a:p>
            <a:pPr lvl="1"/>
            <a:r>
              <a:rPr lang="cs-CZ" dirty="0"/>
              <a:t>Anglická – 6 000 000 článků, česká 443 000…</a:t>
            </a:r>
          </a:p>
          <a:p>
            <a:pPr lvl="1"/>
            <a:r>
              <a:rPr lang="cs-CZ" dirty="0"/>
              <a:t>Open source platforma </a:t>
            </a:r>
            <a:r>
              <a:rPr lang="cs-CZ" dirty="0" err="1"/>
              <a:t>MediaWiki</a:t>
            </a:r>
            <a:endParaRPr lang="cs-CZ" dirty="0"/>
          </a:p>
          <a:p>
            <a:pPr lvl="1"/>
            <a:r>
              <a:rPr lang="cs-CZ" dirty="0"/>
              <a:t>Open source přístup k psaní i konzumaci obsahu</a:t>
            </a:r>
          </a:p>
          <a:p>
            <a:pPr lvl="1"/>
            <a:r>
              <a:rPr lang="cs-CZ" dirty="0"/>
              <a:t>Masivní růst a podpora</a:t>
            </a:r>
          </a:p>
          <a:p>
            <a:pPr lvl="1"/>
            <a:r>
              <a:rPr lang="cs-CZ" dirty="0"/>
              <a:t>Henryk </a:t>
            </a:r>
            <a:r>
              <a:rPr lang="cs-CZ" dirty="0" err="1"/>
              <a:t>Batuta</a:t>
            </a:r>
            <a:r>
              <a:rPr lang="cs-CZ" dirty="0"/>
              <a:t> a podobní</a:t>
            </a:r>
          </a:p>
          <a:p>
            <a:r>
              <a:rPr lang="cs-CZ" dirty="0"/>
              <a:t>Osobní Wiki, firemní encyklopedie, znalostní databáze…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70326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9" ma:contentTypeDescription="Vytvoří nový dokument" ma:contentTypeScope="" ma:versionID="d53f80696017c7628c4da6e939c03567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f81ab684afbe1ea3a3eb05e1739b0562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B70C1797-7DAE-41C9-A4B3-72AFB5FAB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288FA-A507-433A-85E5-82F29F8D1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EAC1F-EF4E-4ACE-9340-DF1474D01226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20</TotalTime>
  <Words>763</Words>
  <Application>Microsoft Office PowerPoint</Application>
  <PresentationFormat>Širokoúhlá obrazovka</PresentationFormat>
  <Paragraphs>90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 Light</vt:lpstr>
      <vt:lpstr>Rockwell</vt:lpstr>
      <vt:lpstr>Wingdings</vt:lpstr>
      <vt:lpstr>Atlas</vt:lpstr>
      <vt:lpstr>Patenty a otevřená kultura</vt:lpstr>
      <vt:lpstr>Katedrála a tržiště</vt:lpstr>
      <vt:lpstr>Otevřený přístup</vt:lpstr>
      <vt:lpstr>Open source filmy</vt:lpstr>
      <vt:lpstr>Elephants Dream</vt:lpstr>
      <vt:lpstr>Open Data</vt:lpstr>
      <vt:lpstr>Open source hardware</vt:lpstr>
      <vt:lpstr>Arduino, Neo 1973 a Reprap Darwin</vt:lpstr>
      <vt:lpstr>Otevřená encyklopedie</vt:lpstr>
      <vt:lpstr>Závěrem</vt:lpstr>
      <vt:lpstr>Patenty a patentové spory</vt:lpstr>
      <vt:lpstr>Historie</vt:lpstr>
      <vt:lpstr>Top v patentové struktuře - EPO</vt:lpstr>
      <vt:lpstr>Držitelé patentů - množství</vt:lpstr>
      <vt:lpstr>Struktura patentů</vt:lpstr>
      <vt:lpstr>Inovace rostou</vt:lpstr>
      <vt:lpstr>České prostředí</vt:lpstr>
      <vt:lpstr>Patent D618,677</vt:lpstr>
      <vt:lpstr>Patenty u smartphone (2013)</vt:lpstr>
      <vt:lpstr>Microsoft a Windows Phone (2013)</vt:lpstr>
      <vt:lpstr>Investice do patentů / společností</vt:lpstr>
      <vt:lpstr>Prezentace aplikace PowerPoint</vt:lpstr>
      <vt:lpstr>Prezentace aplikace PowerPoint</vt:lpstr>
      <vt:lpstr>Počet sporných patentů v oblasti internetu věcí</vt:lpstr>
      <vt:lpstr>Pae vs výrobní společnosti - Iot</vt:lpstr>
      <vt:lpstr>Patenty získané (nově udělené) PAE v oblasti Internetu věcí</vt:lpstr>
      <vt:lpstr>Cesta z krize?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Černý</dc:creator>
  <cp:lastModifiedBy>Michal Černý</cp:lastModifiedBy>
  <cp:revision>1</cp:revision>
  <dcterms:created xsi:type="dcterms:W3CDTF">2020-02-23T19:27:31Z</dcterms:created>
  <dcterms:modified xsi:type="dcterms:W3CDTF">2020-02-23T19:48:23Z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