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61" r:id="rId5"/>
    <p:sldId id="269" r:id="rId6"/>
    <p:sldId id="270" r:id="rId7"/>
    <p:sldId id="271" r:id="rId8"/>
    <p:sldId id="272" r:id="rId9"/>
    <p:sldId id="273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BB4A663-6E63-A146-9D91-51F4C0B9ED5C}">
          <p14:sldIdLst>
            <p14:sldId id="256"/>
            <p14:sldId id="257"/>
            <p14:sldId id="258"/>
            <p14:sldId id="261"/>
            <p14:sldId id="269"/>
            <p14:sldId id="270"/>
            <p14:sldId id="271"/>
            <p14:sldId id="272"/>
            <p14:sldId id="273"/>
            <p14:sldId id="262"/>
            <p14:sldId id="263"/>
            <p14:sldId id="264"/>
            <p14:sldId id="265"/>
            <p14:sldId id="266"/>
            <p14:sldId id="267"/>
            <p14:sldId id="268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66"/>
    <p:restoredTop sz="95878"/>
  </p:normalViewPr>
  <p:slideViewPr>
    <p:cSldViewPr snapToGrid="0" snapToObjects="1">
      <p:cViewPr varScale="1">
        <p:scale>
          <a:sx n="108" d="100"/>
          <a:sy n="108" d="100"/>
        </p:scale>
        <p:origin x="1192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3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9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0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2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8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5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0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04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8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2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8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2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9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9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9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9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6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tiff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exteriér, budova, vsedě, loďka&#10;&#10;Popis byl vytvořen automaticky">
            <a:extLst>
              <a:ext uri="{FF2B5EF4-FFF2-40B4-BE49-F238E27FC236}">
                <a16:creationId xmlns:a16="http://schemas.microsoft.com/office/drawing/2014/main" id="{FD46F6DB-CA06-EA4D-AB1B-6D5B29B5E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5709" r="-1" b="-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1821107-F68D-2344-A809-50DCB2A6C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331" y="1224051"/>
            <a:ext cx="9438290" cy="3042883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sz="10000"/>
              <a:t>おすすめの観光地</a:t>
            </a:r>
            <a:endParaRPr lang="cs-CZ" sz="10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7E7FAD0-EB54-D14D-B1AE-34BCD2A14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algn="ctr"/>
            <a:r>
              <a:rPr lang="cs-CZ" sz="3200"/>
              <a:t>Týna, Dan, Aida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9C8A598-C20D-7A40-BF4E-DE7302B70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51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9020"/>
    </mc:Choice>
    <mc:Fallback xmlns="">
      <p:transition spd="slow" advTm="1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8B5CA48-089C-BC49-942D-5860B6E0F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" r="-1" b="19331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BB0626-917C-7C4C-A53B-EB06A907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159110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z="6000">
                <a:solidFill>
                  <a:schemeClr val="bg1"/>
                </a:solidFill>
              </a:rPr>
              <a:t>モラヴィアンカルスト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0A2EB34-7370-4C36-BD28-EE88350AE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8"/>
    </mc:Choice>
    <mc:Fallback xmlns="">
      <p:transition spd="slow" advTm="2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6" name="Rectangle 52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519142-21CD-8047-BF32-C90D7BD63F81}"/>
              </a:ext>
            </a:extLst>
          </p:cNvPr>
          <p:cNvSpPr txBox="1"/>
          <p:nvPr/>
        </p:nvSpPr>
        <p:spPr>
          <a:xfrm>
            <a:off x="836676" y="4668059"/>
            <a:ext cx="10515600" cy="12702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Punkevní</a:t>
            </a:r>
            <a:r>
              <a:rPr lang="en-US" sz="5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jeskyně</a:t>
            </a:r>
            <a:endParaRPr lang="cs-CZ" sz="5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ja-JP" altLang="en-US" sz="5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プンクヴァ洞窟</a:t>
            </a:r>
            <a:endParaRPr lang="en-US" sz="5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exteriér, voda, příroda, skála&#10;&#10;Popis byl vytvořen automaticky">
            <a:extLst>
              <a:ext uri="{FF2B5EF4-FFF2-40B4-BE49-F238E27FC236}">
                <a16:creationId xmlns:a16="http://schemas.microsoft.com/office/drawing/2014/main" id="{B23F93C2-6059-5042-BAF9-78D64B33E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" r="1918" b="-2"/>
          <a:stretch/>
        </p:blipFill>
        <p:spPr>
          <a:xfrm>
            <a:off x="322203" y="400049"/>
            <a:ext cx="3713052" cy="3842039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5" name="Obrázek 4" descr="Obsah obrázku tráva, exteriér, příroda, stojící&#10;&#10;Popis byl vytvořen automaticky">
            <a:extLst>
              <a:ext uri="{FF2B5EF4-FFF2-40B4-BE49-F238E27FC236}">
                <a16:creationId xmlns:a16="http://schemas.microsoft.com/office/drawing/2014/main" id="{11CB3BBF-EDBF-4C4E-9808-F135669164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02" r="17974" b="3"/>
          <a:stretch/>
        </p:blipFill>
        <p:spPr>
          <a:xfrm>
            <a:off x="4239475" y="400050"/>
            <a:ext cx="3713051" cy="38420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9" name="Obrázek 8" descr="Obsah obrázku exteriér, tráva, vsedě, voda&#10;&#10;Popis byl vytvořen automaticky">
            <a:extLst>
              <a:ext uri="{FF2B5EF4-FFF2-40B4-BE49-F238E27FC236}">
                <a16:creationId xmlns:a16="http://schemas.microsoft.com/office/drawing/2014/main" id="{31FE7902-BD11-5C45-B798-989B9F61D1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63" r="15126" b="-3"/>
          <a:stretch/>
        </p:blipFill>
        <p:spPr>
          <a:xfrm>
            <a:off x="8156747" y="400051"/>
            <a:ext cx="3713050" cy="3842037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D0509CC-EF84-4132-8880-40A45399C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2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"/>
    </mc:Choice>
    <mc:Fallback>
      <p:transition spd="slow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E8C08D0-4A26-5244-92D0-1501B229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237530"/>
            <a:ext cx="10515600" cy="12702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Sloupsko-sošůvské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jeskyně</a:t>
            </a:r>
            <a:b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難しすぎます。ごめんなさい。</a:t>
            </a:r>
            <a:br>
              <a:rPr lang="en-US" altLang="ja-JP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（スロウプスコショシューヴスケー洞窟）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42D7CD-5BE4-714B-B4DE-BBF18AE5B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18" r="26211" b="2"/>
          <a:stretch/>
        </p:blipFill>
        <p:spPr>
          <a:xfrm>
            <a:off x="322201" y="400050"/>
            <a:ext cx="3713052" cy="3842039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BF1155E-7E51-E74E-8467-FAC8AAF5E5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66" r="12253" b="2"/>
          <a:stretch/>
        </p:blipFill>
        <p:spPr>
          <a:xfrm>
            <a:off x="4239475" y="400049"/>
            <a:ext cx="3713051" cy="38420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1568B3B-03C6-1D40-80C1-EBFCAB43AE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55" r="25625" b="2"/>
          <a:stretch/>
        </p:blipFill>
        <p:spPr>
          <a:xfrm>
            <a:off x="8156749" y="400050"/>
            <a:ext cx="3713050" cy="3842037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6231734-F457-442E-B6AA-E287EACE5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"/>
    </mc:Choice>
    <mc:Fallback>
      <p:transition spd="slow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E8C08D0-4A26-5244-92D0-1501B229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717144"/>
            <a:ext cx="10515600" cy="12702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Kateřinská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jeskyně</a:t>
            </a:r>
            <a:b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カテジンスカー洞窟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577DB2A-14D4-1E41-8F2E-7042369501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43" r="2676" b="2"/>
          <a:stretch/>
        </p:blipFill>
        <p:spPr>
          <a:xfrm>
            <a:off x="4239475" y="421663"/>
            <a:ext cx="3713051" cy="38420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223EF9B-1296-7E48-8CEC-90D6B84683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31" r="11088" b="2"/>
          <a:stretch/>
        </p:blipFill>
        <p:spPr>
          <a:xfrm>
            <a:off x="301316" y="378440"/>
            <a:ext cx="3733937" cy="3863650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CF290B2-8330-0C47-A0F2-4FB8ACDB61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92" r="19497" b="-3"/>
          <a:stretch/>
        </p:blipFill>
        <p:spPr>
          <a:xfrm>
            <a:off x="8156749" y="418510"/>
            <a:ext cx="3716099" cy="3845191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1D9F900-D1B1-420A-A776-EE1BE0F0C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"/>
    </mc:Choice>
    <mc:Fallback>
      <p:transition spd="slow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B3094BCC-083B-4398-B294-86A1D8B28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E8C08D0-4A26-5244-92D0-1501B229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4750599"/>
            <a:ext cx="10908792" cy="10698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Výpustek</a:t>
            </a:r>
            <a:b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ヴィープステク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19DEC6F-D621-A74B-9D35-BB898C798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63" b="1"/>
          <a:stretch/>
        </p:blipFill>
        <p:spPr>
          <a:xfrm>
            <a:off x="640081" y="369220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630394" y="88"/>
                </a:moveTo>
                <a:cubicBezTo>
                  <a:pt x="694916" y="-651"/>
                  <a:pt x="759405" y="3256"/>
                  <a:pt x="823565" y="14026"/>
                </a:cubicBezTo>
                <a:cubicBezTo>
                  <a:pt x="965677" y="37078"/>
                  <a:pt x="1110037" y="43118"/>
                  <a:pt x="1253579" y="32021"/>
                </a:cubicBezTo>
                <a:cubicBezTo>
                  <a:pt x="1395167" y="22301"/>
                  <a:pt x="1537016" y="21644"/>
                  <a:pt x="1678997" y="24402"/>
                </a:cubicBezTo>
                <a:cubicBezTo>
                  <a:pt x="1807056" y="26898"/>
                  <a:pt x="1935246" y="26504"/>
                  <a:pt x="2063305" y="19411"/>
                </a:cubicBezTo>
                <a:cubicBezTo>
                  <a:pt x="2207124" y="11268"/>
                  <a:pt x="2350944" y="4307"/>
                  <a:pt x="2494633" y="20463"/>
                </a:cubicBezTo>
                <a:cubicBezTo>
                  <a:pt x="2619683" y="36013"/>
                  <a:pt x="2745574" y="43775"/>
                  <a:pt x="2871584" y="43709"/>
                </a:cubicBezTo>
                <a:cubicBezTo>
                  <a:pt x="3038652" y="41871"/>
                  <a:pt x="3205324" y="28869"/>
                  <a:pt x="3372130" y="21382"/>
                </a:cubicBezTo>
                <a:cubicBezTo>
                  <a:pt x="3600928" y="11137"/>
                  <a:pt x="3829857" y="2337"/>
                  <a:pt x="4058787" y="18098"/>
                </a:cubicBezTo>
                <a:cubicBezTo>
                  <a:pt x="4217054" y="29525"/>
                  <a:pt x="4375321" y="40033"/>
                  <a:pt x="4534246" y="31233"/>
                </a:cubicBezTo>
                <a:cubicBezTo>
                  <a:pt x="4646411" y="25059"/>
                  <a:pt x="4758709" y="16128"/>
                  <a:pt x="4871138" y="22039"/>
                </a:cubicBezTo>
                <a:lnTo>
                  <a:pt x="5012876" y="26608"/>
                </a:lnTo>
                <a:lnTo>
                  <a:pt x="5012876" y="26747"/>
                </a:lnTo>
                <a:lnTo>
                  <a:pt x="5028853" y="27123"/>
                </a:lnTo>
                <a:lnTo>
                  <a:pt x="5088657" y="29050"/>
                </a:lnTo>
                <a:lnTo>
                  <a:pt x="5114033" y="28660"/>
                </a:lnTo>
                <a:lnTo>
                  <a:pt x="5114033" y="27250"/>
                </a:lnTo>
                <a:lnTo>
                  <a:pt x="5284938" y="21923"/>
                </a:lnTo>
                <a:lnTo>
                  <a:pt x="5358186" y="22130"/>
                </a:lnTo>
                <a:lnTo>
                  <a:pt x="5362767" y="198508"/>
                </a:lnTo>
                <a:cubicBezTo>
                  <a:pt x="5373003" y="379474"/>
                  <a:pt x="5349645" y="559126"/>
                  <a:pt x="5337572" y="739042"/>
                </a:cubicBezTo>
                <a:cubicBezTo>
                  <a:pt x="5329015" y="887933"/>
                  <a:pt x="5329986" y="1037233"/>
                  <a:pt x="5340458" y="1186007"/>
                </a:cubicBezTo>
                <a:cubicBezTo>
                  <a:pt x="5355680" y="1432455"/>
                  <a:pt x="5357780" y="1678904"/>
                  <a:pt x="5349251" y="1925615"/>
                </a:cubicBezTo>
                <a:cubicBezTo>
                  <a:pt x="5345051" y="2048445"/>
                  <a:pt x="5346757" y="2171145"/>
                  <a:pt x="5352007" y="2293844"/>
                </a:cubicBezTo>
                <a:cubicBezTo>
                  <a:pt x="5364211" y="2575199"/>
                  <a:pt x="5350562" y="2856292"/>
                  <a:pt x="5346495" y="3137517"/>
                </a:cubicBezTo>
                <a:cubicBezTo>
                  <a:pt x="5344921" y="3244599"/>
                  <a:pt x="5345182" y="3351683"/>
                  <a:pt x="5351087" y="3458635"/>
                </a:cubicBezTo>
                <a:cubicBezTo>
                  <a:pt x="5357649" y="3579825"/>
                  <a:pt x="5359519" y="3701015"/>
                  <a:pt x="5358813" y="3822205"/>
                </a:cubicBezTo>
                <a:lnTo>
                  <a:pt x="5358074" y="3857001"/>
                </a:lnTo>
                <a:lnTo>
                  <a:pt x="5118462" y="3843392"/>
                </a:lnTo>
                <a:cubicBezTo>
                  <a:pt x="5035866" y="3841379"/>
                  <a:pt x="4953191" y="3842037"/>
                  <a:pt x="4870592" y="3845370"/>
                </a:cubicBezTo>
                <a:cubicBezTo>
                  <a:pt x="4704245" y="3852194"/>
                  <a:pt x="4538043" y="3870828"/>
                  <a:pt x="4371404" y="3855213"/>
                </a:cubicBezTo>
                <a:cubicBezTo>
                  <a:pt x="4084590" y="3828048"/>
                  <a:pt x="3798799" y="3856393"/>
                  <a:pt x="3512714" y="3865448"/>
                </a:cubicBezTo>
                <a:cubicBezTo>
                  <a:pt x="3291553" y="3873720"/>
                  <a:pt x="3069997" y="3867668"/>
                  <a:pt x="2849798" y="3847339"/>
                </a:cubicBezTo>
                <a:cubicBezTo>
                  <a:pt x="2633967" y="3827364"/>
                  <a:pt x="2416331" y="3829390"/>
                  <a:pt x="2201012" y="3853375"/>
                </a:cubicBezTo>
                <a:cubicBezTo>
                  <a:pt x="2104727" y="3861664"/>
                  <a:pt x="2007787" y="3862013"/>
                  <a:pt x="1911432" y="3854425"/>
                </a:cubicBezTo>
                <a:cubicBezTo>
                  <a:pt x="1757959" y="3845281"/>
                  <a:pt x="1603920" y="3847431"/>
                  <a:pt x="1450842" y="3860855"/>
                </a:cubicBezTo>
                <a:cubicBezTo>
                  <a:pt x="1249680" y="3879096"/>
                  <a:pt x="1047937" y="3865973"/>
                  <a:pt x="846628" y="3859280"/>
                </a:cubicBezTo>
                <a:cubicBezTo>
                  <a:pt x="695138" y="3854293"/>
                  <a:pt x="543792" y="3851275"/>
                  <a:pt x="392303" y="3855999"/>
                </a:cubicBezTo>
                <a:lnTo>
                  <a:pt x="32261" y="3854308"/>
                </a:lnTo>
                <a:lnTo>
                  <a:pt x="34911" y="3690584"/>
                </a:lnTo>
                <a:cubicBezTo>
                  <a:pt x="38062" y="3489893"/>
                  <a:pt x="38062" y="3289333"/>
                  <a:pt x="14026" y="3089431"/>
                </a:cubicBezTo>
                <a:cubicBezTo>
                  <a:pt x="-1603" y="2960846"/>
                  <a:pt x="-7514" y="2831212"/>
                  <a:pt x="14026" y="2702890"/>
                </a:cubicBezTo>
                <a:cubicBezTo>
                  <a:pt x="37078" y="2560779"/>
                  <a:pt x="43118" y="2416419"/>
                  <a:pt x="32022" y="2272877"/>
                </a:cubicBezTo>
                <a:cubicBezTo>
                  <a:pt x="22301" y="2131289"/>
                  <a:pt x="21645" y="1989440"/>
                  <a:pt x="24402" y="1847459"/>
                </a:cubicBezTo>
                <a:cubicBezTo>
                  <a:pt x="26898" y="1719400"/>
                  <a:pt x="26504" y="1591210"/>
                  <a:pt x="19411" y="1463151"/>
                </a:cubicBezTo>
                <a:cubicBezTo>
                  <a:pt x="11269" y="1319332"/>
                  <a:pt x="4307" y="1175513"/>
                  <a:pt x="20463" y="1031823"/>
                </a:cubicBezTo>
                <a:cubicBezTo>
                  <a:pt x="36013" y="906773"/>
                  <a:pt x="43775" y="780882"/>
                  <a:pt x="43709" y="654872"/>
                </a:cubicBezTo>
                <a:cubicBezTo>
                  <a:pt x="41871" y="487804"/>
                  <a:pt x="28869" y="321131"/>
                  <a:pt x="21382" y="154326"/>
                </a:cubicBezTo>
                <a:lnTo>
                  <a:pt x="17843" y="47674"/>
                </a:lnTo>
                <a:lnTo>
                  <a:pt x="23680" y="47831"/>
                </a:lnTo>
                <a:lnTo>
                  <a:pt x="124492" y="34674"/>
                </a:lnTo>
                <a:lnTo>
                  <a:pt x="136744" y="34663"/>
                </a:lnTo>
                <a:cubicBezTo>
                  <a:pt x="236958" y="32054"/>
                  <a:pt x="337073" y="26044"/>
                  <a:pt x="437024" y="14026"/>
                </a:cubicBezTo>
                <a:cubicBezTo>
                  <a:pt x="501317" y="6212"/>
                  <a:pt x="565872" y="827"/>
                  <a:pt x="630394" y="88"/>
                </a:cubicBez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EA420D-EF60-1A45-8ADC-D903BAD93E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154" b="-2"/>
          <a:stretch/>
        </p:blipFill>
        <p:spPr>
          <a:xfrm>
            <a:off x="6183576" y="369218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4216506" y="720"/>
                </a:moveTo>
                <a:cubicBezTo>
                  <a:pt x="4317251" y="2558"/>
                  <a:pt x="4418014" y="7511"/>
                  <a:pt x="4518668" y="10858"/>
                </a:cubicBezTo>
                <a:cubicBezTo>
                  <a:pt x="4670159" y="15845"/>
                  <a:pt x="4821504" y="18863"/>
                  <a:pt x="4972994" y="14139"/>
                </a:cubicBezTo>
                <a:lnTo>
                  <a:pt x="5333035" y="15830"/>
                </a:lnTo>
                <a:lnTo>
                  <a:pt x="5330386" y="179554"/>
                </a:lnTo>
                <a:cubicBezTo>
                  <a:pt x="5327234" y="380245"/>
                  <a:pt x="5327234" y="580805"/>
                  <a:pt x="5351270" y="780707"/>
                </a:cubicBezTo>
                <a:cubicBezTo>
                  <a:pt x="5366899" y="909292"/>
                  <a:pt x="5372810" y="1038926"/>
                  <a:pt x="5351270" y="1167248"/>
                </a:cubicBezTo>
                <a:cubicBezTo>
                  <a:pt x="5328218" y="1309360"/>
                  <a:pt x="5322178" y="1453719"/>
                  <a:pt x="5333275" y="1597262"/>
                </a:cubicBezTo>
                <a:cubicBezTo>
                  <a:pt x="5342995" y="1738849"/>
                  <a:pt x="5343652" y="1880698"/>
                  <a:pt x="5340894" y="2022680"/>
                </a:cubicBezTo>
                <a:cubicBezTo>
                  <a:pt x="5338398" y="2150738"/>
                  <a:pt x="5338792" y="2278928"/>
                  <a:pt x="5345885" y="2406987"/>
                </a:cubicBezTo>
                <a:cubicBezTo>
                  <a:pt x="5354028" y="2550806"/>
                  <a:pt x="5360989" y="2694626"/>
                  <a:pt x="5344833" y="2838315"/>
                </a:cubicBezTo>
                <a:cubicBezTo>
                  <a:pt x="5329283" y="2963365"/>
                  <a:pt x="5321521" y="3089257"/>
                  <a:pt x="5321587" y="3215266"/>
                </a:cubicBezTo>
                <a:cubicBezTo>
                  <a:pt x="5323425" y="3382334"/>
                  <a:pt x="5336427" y="3549007"/>
                  <a:pt x="5343914" y="3715812"/>
                </a:cubicBezTo>
                <a:lnTo>
                  <a:pt x="5347454" y="3822464"/>
                </a:lnTo>
                <a:lnTo>
                  <a:pt x="5341616" y="3822307"/>
                </a:lnTo>
                <a:lnTo>
                  <a:pt x="5240804" y="3835465"/>
                </a:lnTo>
                <a:lnTo>
                  <a:pt x="5228552" y="3835475"/>
                </a:lnTo>
                <a:cubicBezTo>
                  <a:pt x="5128338" y="3838085"/>
                  <a:pt x="5028223" y="3844094"/>
                  <a:pt x="4928272" y="3856112"/>
                </a:cubicBezTo>
                <a:cubicBezTo>
                  <a:pt x="4863979" y="3863926"/>
                  <a:pt x="4799424" y="3869311"/>
                  <a:pt x="4734902" y="3870050"/>
                </a:cubicBezTo>
                <a:cubicBezTo>
                  <a:pt x="4670380" y="3870790"/>
                  <a:pt x="4605891" y="3866882"/>
                  <a:pt x="4541731" y="3856112"/>
                </a:cubicBezTo>
                <a:cubicBezTo>
                  <a:pt x="4399619" y="3833061"/>
                  <a:pt x="4255260" y="3827020"/>
                  <a:pt x="4111717" y="3838117"/>
                </a:cubicBezTo>
                <a:cubicBezTo>
                  <a:pt x="3970129" y="3847837"/>
                  <a:pt x="3828280" y="3848494"/>
                  <a:pt x="3686299" y="3845736"/>
                </a:cubicBezTo>
                <a:cubicBezTo>
                  <a:pt x="3558240" y="3843240"/>
                  <a:pt x="3430050" y="3843634"/>
                  <a:pt x="3301991" y="3850727"/>
                </a:cubicBezTo>
                <a:cubicBezTo>
                  <a:pt x="3158172" y="3858870"/>
                  <a:pt x="3014353" y="3865832"/>
                  <a:pt x="2870663" y="3849676"/>
                </a:cubicBezTo>
                <a:cubicBezTo>
                  <a:pt x="2745614" y="3834126"/>
                  <a:pt x="2619722" y="3826364"/>
                  <a:pt x="2493712" y="3826430"/>
                </a:cubicBezTo>
                <a:cubicBezTo>
                  <a:pt x="2326644" y="3828267"/>
                  <a:pt x="2159972" y="3841269"/>
                  <a:pt x="1993167" y="3848757"/>
                </a:cubicBezTo>
                <a:cubicBezTo>
                  <a:pt x="1764368" y="3859001"/>
                  <a:pt x="1535439" y="3867801"/>
                  <a:pt x="1306509" y="3852040"/>
                </a:cubicBezTo>
                <a:cubicBezTo>
                  <a:pt x="1148242" y="3840613"/>
                  <a:pt x="989976" y="3830106"/>
                  <a:pt x="831051" y="3838906"/>
                </a:cubicBezTo>
                <a:cubicBezTo>
                  <a:pt x="718885" y="3845080"/>
                  <a:pt x="606587" y="3854010"/>
                  <a:pt x="494158" y="3848099"/>
                </a:cubicBezTo>
                <a:lnTo>
                  <a:pt x="352421" y="3843531"/>
                </a:lnTo>
                <a:lnTo>
                  <a:pt x="352421" y="3843391"/>
                </a:lnTo>
                <a:lnTo>
                  <a:pt x="336444" y="3843016"/>
                </a:lnTo>
                <a:lnTo>
                  <a:pt x="276639" y="3841088"/>
                </a:lnTo>
                <a:lnTo>
                  <a:pt x="251263" y="3841478"/>
                </a:lnTo>
                <a:lnTo>
                  <a:pt x="251263" y="3842889"/>
                </a:lnTo>
                <a:lnTo>
                  <a:pt x="80358" y="3848216"/>
                </a:lnTo>
                <a:lnTo>
                  <a:pt x="7111" y="3848008"/>
                </a:lnTo>
                <a:lnTo>
                  <a:pt x="2529" y="3671630"/>
                </a:lnTo>
                <a:cubicBezTo>
                  <a:pt x="-7706" y="3490664"/>
                  <a:pt x="15652" y="3311012"/>
                  <a:pt x="27724" y="3131097"/>
                </a:cubicBezTo>
                <a:cubicBezTo>
                  <a:pt x="36282" y="2982205"/>
                  <a:pt x="35311" y="2832905"/>
                  <a:pt x="24839" y="2684131"/>
                </a:cubicBezTo>
                <a:cubicBezTo>
                  <a:pt x="9616" y="2437683"/>
                  <a:pt x="7516" y="2191234"/>
                  <a:pt x="16046" y="1944523"/>
                </a:cubicBezTo>
                <a:cubicBezTo>
                  <a:pt x="20246" y="1821693"/>
                  <a:pt x="18540" y="1698993"/>
                  <a:pt x="13290" y="1576295"/>
                </a:cubicBezTo>
                <a:cubicBezTo>
                  <a:pt x="1086" y="1294940"/>
                  <a:pt x="14734" y="1013846"/>
                  <a:pt x="18801" y="732621"/>
                </a:cubicBezTo>
                <a:cubicBezTo>
                  <a:pt x="20376" y="625539"/>
                  <a:pt x="20114" y="518456"/>
                  <a:pt x="14209" y="411504"/>
                </a:cubicBezTo>
                <a:cubicBezTo>
                  <a:pt x="7648" y="290314"/>
                  <a:pt x="5777" y="169124"/>
                  <a:pt x="6483" y="47933"/>
                </a:cubicBezTo>
                <a:lnTo>
                  <a:pt x="7223" y="13137"/>
                </a:lnTo>
                <a:lnTo>
                  <a:pt x="246835" y="26746"/>
                </a:lnTo>
                <a:cubicBezTo>
                  <a:pt x="329430" y="28759"/>
                  <a:pt x="412105" y="28102"/>
                  <a:pt x="494704" y="24768"/>
                </a:cubicBezTo>
                <a:cubicBezTo>
                  <a:pt x="661051" y="17944"/>
                  <a:pt x="827254" y="-690"/>
                  <a:pt x="993893" y="14926"/>
                </a:cubicBezTo>
                <a:cubicBezTo>
                  <a:pt x="1280706" y="42090"/>
                  <a:pt x="1566498" y="13745"/>
                  <a:pt x="1852582" y="4690"/>
                </a:cubicBezTo>
                <a:cubicBezTo>
                  <a:pt x="2073743" y="-3582"/>
                  <a:pt x="2295299" y="2470"/>
                  <a:pt x="2515498" y="22799"/>
                </a:cubicBezTo>
                <a:cubicBezTo>
                  <a:pt x="2731329" y="42774"/>
                  <a:pt x="2948965" y="40748"/>
                  <a:pt x="3164284" y="16763"/>
                </a:cubicBezTo>
                <a:cubicBezTo>
                  <a:pt x="3260569" y="8475"/>
                  <a:pt x="3357509" y="8125"/>
                  <a:pt x="3453864" y="15714"/>
                </a:cubicBezTo>
                <a:cubicBezTo>
                  <a:pt x="3607337" y="24857"/>
                  <a:pt x="3761376" y="22707"/>
                  <a:pt x="3914455" y="9283"/>
                </a:cubicBezTo>
                <a:cubicBezTo>
                  <a:pt x="4015035" y="163"/>
                  <a:pt x="4115762" y="-1117"/>
                  <a:pt x="4216506" y="720"/>
                </a:cubicBezTo>
                <a:close/>
              </a:path>
            </a:pathLst>
          </a:cu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E494FF5-5199-436E-9B33-4BC75C4C6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9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E8C08D0-4A26-5244-92D0-1501B229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764315"/>
            <a:ext cx="10515600" cy="12702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Balcarka</a:t>
            </a:r>
            <a:b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バルツァルカ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179EF6-9745-DA47-9FE1-4831A7E50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32" r="1" b="1"/>
          <a:stretch/>
        </p:blipFill>
        <p:spPr>
          <a:xfrm>
            <a:off x="265558" y="400051"/>
            <a:ext cx="3769695" cy="3900649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28F1124-28AD-9143-8353-9EBA3B945E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95" r="25494" b="-3"/>
          <a:stretch/>
        </p:blipFill>
        <p:spPr>
          <a:xfrm>
            <a:off x="8156749" y="384781"/>
            <a:ext cx="3769693" cy="3900647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7D4AA23-BAE9-AC42-9403-E5DC8D5DC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537" r="4952" b="-3"/>
          <a:stretch/>
        </p:blipFill>
        <p:spPr>
          <a:xfrm>
            <a:off x="4224387" y="400051"/>
            <a:ext cx="3754936" cy="3885377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B01D248C-6EF5-4633-8094-D295AACD1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94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"/>
    </mc:Choice>
    <mc:Fallback>
      <p:transition spd="slow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E8C08D0-4A26-5244-92D0-1501B229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4729"/>
            <a:ext cx="10515600" cy="12702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Macocha</a:t>
            </a:r>
            <a:b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4200">
                <a:latin typeface="Times New Roman" panose="02020603050405020304" pitchFamily="18" charset="0"/>
                <a:cs typeface="Times New Roman" panose="02020603050405020304" pitchFamily="18" charset="0"/>
              </a:rPr>
              <a:t>マツォカ深淵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1A8A118-A218-4740-B3EA-4E8533F6B9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97" r="3" b="21806"/>
          <a:stretch/>
        </p:blipFill>
        <p:spPr>
          <a:xfrm>
            <a:off x="302594" y="400051"/>
            <a:ext cx="3713053" cy="3842040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BDC7D3A-EA43-4249-9FE2-C1CA70090B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3" r="1930" b="-4"/>
          <a:stretch/>
        </p:blipFill>
        <p:spPr>
          <a:xfrm>
            <a:off x="4237949" y="407897"/>
            <a:ext cx="3713053" cy="3842040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0CC000D-9599-054D-9E98-06A59D7F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32" r="14964" b="-2"/>
          <a:stretch/>
        </p:blipFill>
        <p:spPr>
          <a:xfrm>
            <a:off x="8220297" y="400052"/>
            <a:ext cx="3713054" cy="3842041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574809D-E585-445D-BB16-5AD15FA9F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3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"/>
    </mc:Choice>
    <mc:Fallback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A359CD8-F0F3-3A4E-8618-55BDEAAD9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09" r="-1" b="-1"/>
          <a:stretch/>
        </p:blipFill>
        <p:spPr>
          <a:xfrm>
            <a:off x="-3044" y="-2"/>
            <a:ext cx="12188952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480448-BE42-194A-B64E-ECA3C030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20" y="5154984"/>
            <a:ext cx="10062035" cy="10781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6000">
                <a:solidFill>
                  <a:schemeClr val="bg1"/>
                </a:solidFill>
              </a:rPr>
              <a:t>レドニツェ城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0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909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13062C2-1E08-3342-8E7A-9E2D20A40C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10" r="-3" b="22804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9AD5A3C-9192-3445-A9B9-584509B22B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70" r="-3" b="-3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BA997C-03A9-7444-82DC-16CA451887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32" r="15433" b="-1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4"/>
    </mc:Choice>
    <mc:Fallback xmlns="">
      <p:transition spd="slow" advTm="17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18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03695B-BFA9-5543-A811-7AC76E4D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2090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ja-JP" altLang="en-US" sz="5400"/>
              <a:t>温室</a:t>
            </a:r>
            <a:endParaRPr lang="en-US" sz="5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1E57E7-6422-E341-94A9-ACC6274D07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84" r="23514" b="-3"/>
          <a:stretch/>
        </p:blipFill>
        <p:spPr>
          <a:xfrm>
            <a:off x="322201" y="400050"/>
            <a:ext cx="3713052" cy="3842039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DD7F2B-7E17-614F-9752-B8AFF93AB6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2" r="15917" b="-3"/>
          <a:stretch/>
        </p:blipFill>
        <p:spPr>
          <a:xfrm>
            <a:off x="4237950" y="400051"/>
            <a:ext cx="3713051" cy="38420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86CEE6F-0F42-F740-B568-6BAFDA41CF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78" r="25755" b="1"/>
          <a:stretch/>
        </p:blipFill>
        <p:spPr>
          <a:xfrm>
            <a:off x="8153698" y="400050"/>
            <a:ext cx="3713052" cy="3842039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0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0"/>
    </mc:Choice>
    <mc:Fallback xmlns="">
      <p:transition spd="slow" advTm="1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18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tráva, exteriér, zelená, pole&#10;&#10;Popis byl vytvořen automaticky">
            <a:extLst>
              <a:ext uri="{FF2B5EF4-FFF2-40B4-BE49-F238E27FC236}">
                <a16:creationId xmlns:a16="http://schemas.microsoft.com/office/drawing/2014/main" id="{11C7C7CA-8B4C-5A43-A541-A87C21EC41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53" r="-1" b="1728"/>
          <a:stretch/>
        </p:blipFill>
        <p:spPr>
          <a:xfrm>
            <a:off x="3048" y="-2"/>
            <a:ext cx="12188952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2131FC-F26C-E145-8C56-27BDCD9A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061712"/>
            <a:ext cx="10908792" cy="10698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6000">
                <a:solidFill>
                  <a:schemeClr val="bg1"/>
                </a:solidFill>
              </a:rPr>
              <a:t>トゥーゲントハット邸</a:t>
            </a:r>
            <a:br>
              <a:rPr lang="cs-CZ" altLang="ja-JP" sz="6000" dirty="0">
                <a:solidFill>
                  <a:schemeClr val="bg1"/>
                </a:solidFill>
              </a:rPr>
            </a:br>
            <a:r>
              <a:rPr lang="ja-JP" altLang="en-US" sz="2700">
                <a:solidFill>
                  <a:schemeClr val="bg1"/>
                </a:solidFill>
              </a:rPr>
              <a:t>ミース・ファン・デル・ローエ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792CBBD-F553-DA4E-834A-93DBB0BB0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3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4"/>
    </mc:Choice>
    <mc:Fallback>
      <p:transition spd="slow" advTm="1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A628229-6A8B-F54C-9985-9C4A06D3A7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52" r="-2" b="-2"/>
          <a:stretch/>
        </p:blipFill>
        <p:spPr>
          <a:xfrm rot="16200000">
            <a:off x="-681568" y="1517536"/>
            <a:ext cx="6214533" cy="38229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2FD4A5A-94BB-484C-9803-A38823791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45" r="-2" b="-2"/>
          <a:stretch/>
        </p:blipFill>
        <p:spPr>
          <a:xfrm rot="5400000">
            <a:off x="3341103" y="1537700"/>
            <a:ext cx="6214533" cy="378259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4A3DD77-468A-6D42-8124-6621595BE3CE}"/>
              </a:ext>
            </a:extLst>
          </p:cNvPr>
          <p:cNvSpPr txBox="1"/>
          <p:nvPr/>
        </p:nvSpPr>
        <p:spPr>
          <a:xfrm>
            <a:off x="8452701" y="3428997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>
                <a:latin typeface="+mj-lt"/>
                <a:ea typeface="+mj-ea"/>
              </a:rPr>
              <a:t>ミナレット</a:t>
            </a:r>
            <a:endParaRPr lang="cs-CZ" sz="5400" dirty="0">
              <a:latin typeface="+mj-lt"/>
              <a:ea typeface="+mj-ea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33"/>
    </mc:Choice>
    <mc:Fallback xmlns="">
      <p:transition spd="slow" advTm="33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333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823A105C-9E0C-F14E-AFAE-AC4796BDA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94" r="-1" b="12114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315465-8D9E-9E4D-B576-0D98655D8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159110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6000">
                <a:solidFill>
                  <a:schemeClr val="bg1"/>
                </a:solidFill>
              </a:rPr>
              <a:t>パーラヴァ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C5AD548D-BBC7-0141-95DA-A9714C682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1"/>
    </mc:Choice>
    <mc:Fallback xmlns="">
      <p:transition spd="slow" advTm="4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BC721BA-00A5-924E-BF5B-F8A668C19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0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B47BA2-9CA7-3A46-9FDD-1B1FF5AC6E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37" r="-3" b="3827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4BAD5B-12D3-2143-A4A8-D9595E940F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46" r="-3" b="-3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BAF72A1-CD8A-8243-9232-2DE1DF72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894" r="-3" b="-3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D5E0DF3E-9F39-A347-9AAF-E05172CD1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9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40"/>
    </mc:Choice>
    <mc:Fallback>
      <p:transition spd="slow" advTm="1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84B0EE-1371-DD47-B7AC-9B78F62F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/>
              <a:t>ご清聴ありがとうございました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78F7644-0B93-054F-B179-20799C641A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.1067" end="879.9533"/>
                  <p14:fade in="835.1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1"/>
    </mc:Choice>
    <mc:Fallback xmlns="">
      <p:transition spd="slow" advTm="8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060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45">
            <a:extLst>
              <a:ext uri="{FF2B5EF4-FFF2-40B4-BE49-F238E27FC236}">
                <a16:creationId xmlns:a16="http://schemas.microsoft.com/office/drawing/2014/main" id="{79299D07-61BE-FC4E-9895-51DB669EC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25" r="6654"/>
          <a:stretch/>
        </p:blipFill>
        <p:spPr>
          <a:xfrm>
            <a:off x="-2" y="10"/>
            <a:ext cx="7973942" cy="6857990"/>
          </a:xfrm>
          <a:prstGeom prst="rect">
            <a:avLst/>
          </a:prstGeom>
        </p:spPr>
      </p:pic>
      <p:pic>
        <p:nvPicPr>
          <p:cNvPr id="60" name="Zástupný obsah 3" descr="Obsah obrázku budova, exteriér, tráva, dům&#10;&#10;Popis byl vytvořen automaticky">
            <a:extLst>
              <a:ext uri="{FF2B5EF4-FFF2-40B4-BE49-F238E27FC236}">
                <a16:creationId xmlns:a16="http://schemas.microsoft.com/office/drawing/2014/main" id="{2C425DF7-A247-754C-A176-E178CE728F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69" r="-3" b="-3"/>
          <a:stretch/>
        </p:blipFill>
        <p:spPr>
          <a:xfrm>
            <a:off x="8129873" y="1"/>
            <a:ext cx="4062127" cy="2176272"/>
          </a:xfrm>
          <a:prstGeom prst="rect">
            <a:avLst/>
          </a:prstGeom>
        </p:spPr>
      </p:pic>
      <p:pic>
        <p:nvPicPr>
          <p:cNvPr id="9" name="Obrázek 8" descr="Obsah obrázku interiér, patro, strop, místnost&#10;&#10;Popis byl vytvořen automaticky">
            <a:extLst>
              <a:ext uri="{FF2B5EF4-FFF2-40B4-BE49-F238E27FC236}">
                <a16:creationId xmlns:a16="http://schemas.microsoft.com/office/drawing/2014/main" id="{68C7EC89-69BA-D84B-ADFB-3C2B704DB8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59" r="-3" b="-3"/>
          <a:stretch/>
        </p:blipFill>
        <p:spPr>
          <a:xfrm>
            <a:off x="8129871" y="2346665"/>
            <a:ext cx="4062128" cy="2176272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B0CCE453-4BD8-7E45-80E1-4724AD7858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21" r="-3" b="132"/>
          <a:stretch/>
        </p:blipFill>
        <p:spPr>
          <a:xfrm>
            <a:off x="8129871" y="4681728"/>
            <a:ext cx="4062128" cy="217627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12A4DBC-AB09-574B-8704-9E5DF97EF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5"/>
    </mc:Choice>
    <mc:Fallback xmlns="">
      <p:transition spd="slow" advTm="2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363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3094BCC-083B-4398-B294-86A1D8B28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54B42-54DE-CD41-B3A5-78002B7EF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5400"/>
              <a:t>見つけた黒板</a:t>
            </a:r>
            <a:endParaRPr lang="en-US" sz="5400" dirty="0"/>
          </a:p>
        </p:txBody>
      </p:sp>
      <p:pic>
        <p:nvPicPr>
          <p:cNvPr id="4" name="Zástupný obsah 3" descr="Obsah obrázku interiér, stůl, místnost, život&#10;&#10;Popis byl vytvořen automaticky">
            <a:extLst>
              <a:ext uri="{FF2B5EF4-FFF2-40B4-BE49-F238E27FC236}">
                <a16:creationId xmlns:a16="http://schemas.microsoft.com/office/drawing/2014/main" id="{FD015919-837F-AA43-BD5E-22FC03F69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15" r="2" b="1"/>
          <a:stretch/>
        </p:blipFill>
        <p:spPr>
          <a:xfrm>
            <a:off x="640081" y="369220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630394" y="88"/>
                </a:moveTo>
                <a:cubicBezTo>
                  <a:pt x="694916" y="-651"/>
                  <a:pt x="759405" y="3256"/>
                  <a:pt x="823565" y="14026"/>
                </a:cubicBezTo>
                <a:cubicBezTo>
                  <a:pt x="965677" y="37078"/>
                  <a:pt x="1110037" y="43118"/>
                  <a:pt x="1253579" y="32021"/>
                </a:cubicBezTo>
                <a:cubicBezTo>
                  <a:pt x="1395167" y="22301"/>
                  <a:pt x="1537016" y="21644"/>
                  <a:pt x="1678997" y="24402"/>
                </a:cubicBezTo>
                <a:cubicBezTo>
                  <a:pt x="1807056" y="26898"/>
                  <a:pt x="1935246" y="26504"/>
                  <a:pt x="2063305" y="19411"/>
                </a:cubicBezTo>
                <a:cubicBezTo>
                  <a:pt x="2207124" y="11268"/>
                  <a:pt x="2350944" y="4307"/>
                  <a:pt x="2494633" y="20463"/>
                </a:cubicBezTo>
                <a:cubicBezTo>
                  <a:pt x="2619683" y="36013"/>
                  <a:pt x="2745574" y="43775"/>
                  <a:pt x="2871584" y="43709"/>
                </a:cubicBezTo>
                <a:cubicBezTo>
                  <a:pt x="3038652" y="41871"/>
                  <a:pt x="3205324" y="28869"/>
                  <a:pt x="3372130" y="21382"/>
                </a:cubicBezTo>
                <a:cubicBezTo>
                  <a:pt x="3600928" y="11137"/>
                  <a:pt x="3829857" y="2337"/>
                  <a:pt x="4058787" y="18098"/>
                </a:cubicBezTo>
                <a:cubicBezTo>
                  <a:pt x="4217054" y="29525"/>
                  <a:pt x="4375321" y="40033"/>
                  <a:pt x="4534246" y="31233"/>
                </a:cubicBezTo>
                <a:cubicBezTo>
                  <a:pt x="4646411" y="25059"/>
                  <a:pt x="4758709" y="16128"/>
                  <a:pt x="4871138" y="22039"/>
                </a:cubicBezTo>
                <a:lnTo>
                  <a:pt x="5012876" y="26608"/>
                </a:lnTo>
                <a:lnTo>
                  <a:pt x="5012876" y="26747"/>
                </a:lnTo>
                <a:lnTo>
                  <a:pt x="5028853" y="27123"/>
                </a:lnTo>
                <a:lnTo>
                  <a:pt x="5088657" y="29050"/>
                </a:lnTo>
                <a:lnTo>
                  <a:pt x="5114033" y="28660"/>
                </a:lnTo>
                <a:lnTo>
                  <a:pt x="5114033" y="27250"/>
                </a:lnTo>
                <a:lnTo>
                  <a:pt x="5284938" y="21923"/>
                </a:lnTo>
                <a:lnTo>
                  <a:pt x="5358186" y="22130"/>
                </a:lnTo>
                <a:lnTo>
                  <a:pt x="5362767" y="198508"/>
                </a:lnTo>
                <a:cubicBezTo>
                  <a:pt x="5373003" y="379474"/>
                  <a:pt x="5349645" y="559126"/>
                  <a:pt x="5337572" y="739042"/>
                </a:cubicBezTo>
                <a:cubicBezTo>
                  <a:pt x="5329015" y="887933"/>
                  <a:pt x="5329986" y="1037233"/>
                  <a:pt x="5340458" y="1186007"/>
                </a:cubicBezTo>
                <a:cubicBezTo>
                  <a:pt x="5355680" y="1432455"/>
                  <a:pt x="5357780" y="1678904"/>
                  <a:pt x="5349251" y="1925615"/>
                </a:cubicBezTo>
                <a:cubicBezTo>
                  <a:pt x="5345051" y="2048445"/>
                  <a:pt x="5346757" y="2171145"/>
                  <a:pt x="5352007" y="2293844"/>
                </a:cubicBezTo>
                <a:cubicBezTo>
                  <a:pt x="5364211" y="2575199"/>
                  <a:pt x="5350562" y="2856292"/>
                  <a:pt x="5346495" y="3137517"/>
                </a:cubicBezTo>
                <a:cubicBezTo>
                  <a:pt x="5344921" y="3244599"/>
                  <a:pt x="5345182" y="3351683"/>
                  <a:pt x="5351087" y="3458635"/>
                </a:cubicBezTo>
                <a:cubicBezTo>
                  <a:pt x="5357649" y="3579825"/>
                  <a:pt x="5359519" y="3701015"/>
                  <a:pt x="5358813" y="3822205"/>
                </a:cubicBezTo>
                <a:lnTo>
                  <a:pt x="5358074" y="3857001"/>
                </a:lnTo>
                <a:lnTo>
                  <a:pt x="5118462" y="3843392"/>
                </a:lnTo>
                <a:cubicBezTo>
                  <a:pt x="5035866" y="3841379"/>
                  <a:pt x="4953191" y="3842037"/>
                  <a:pt x="4870592" y="3845370"/>
                </a:cubicBezTo>
                <a:cubicBezTo>
                  <a:pt x="4704245" y="3852194"/>
                  <a:pt x="4538043" y="3870828"/>
                  <a:pt x="4371404" y="3855213"/>
                </a:cubicBezTo>
                <a:cubicBezTo>
                  <a:pt x="4084590" y="3828048"/>
                  <a:pt x="3798799" y="3856393"/>
                  <a:pt x="3512714" y="3865448"/>
                </a:cubicBezTo>
                <a:cubicBezTo>
                  <a:pt x="3291553" y="3873720"/>
                  <a:pt x="3069997" y="3867668"/>
                  <a:pt x="2849798" y="3847339"/>
                </a:cubicBezTo>
                <a:cubicBezTo>
                  <a:pt x="2633967" y="3827364"/>
                  <a:pt x="2416331" y="3829390"/>
                  <a:pt x="2201012" y="3853375"/>
                </a:cubicBezTo>
                <a:cubicBezTo>
                  <a:pt x="2104727" y="3861664"/>
                  <a:pt x="2007787" y="3862013"/>
                  <a:pt x="1911432" y="3854425"/>
                </a:cubicBezTo>
                <a:cubicBezTo>
                  <a:pt x="1757959" y="3845281"/>
                  <a:pt x="1603920" y="3847431"/>
                  <a:pt x="1450842" y="3860855"/>
                </a:cubicBezTo>
                <a:cubicBezTo>
                  <a:pt x="1249680" y="3879096"/>
                  <a:pt x="1047937" y="3865973"/>
                  <a:pt x="846628" y="3859280"/>
                </a:cubicBezTo>
                <a:cubicBezTo>
                  <a:pt x="695138" y="3854293"/>
                  <a:pt x="543792" y="3851275"/>
                  <a:pt x="392303" y="3855999"/>
                </a:cubicBezTo>
                <a:lnTo>
                  <a:pt x="32261" y="3854308"/>
                </a:lnTo>
                <a:lnTo>
                  <a:pt x="34911" y="3690584"/>
                </a:lnTo>
                <a:cubicBezTo>
                  <a:pt x="38062" y="3489893"/>
                  <a:pt x="38062" y="3289333"/>
                  <a:pt x="14026" y="3089431"/>
                </a:cubicBezTo>
                <a:cubicBezTo>
                  <a:pt x="-1603" y="2960846"/>
                  <a:pt x="-7514" y="2831212"/>
                  <a:pt x="14026" y="2702890"/>
                </a:cubicBezTo>
                <a:cubicBezTo>
                  <a:pt x="37078" y="2560779"/>
                  <a:pt x="43118" y="2416419"/>
                  <a:pt x="32022" y="2272877"/>
                </a:cubicBezTo>
                <a:cubicBezTo>
                  <a:pt x="22301" y="2131289"/>
                  <a:pt x="21645" y="1989440"/>
                  <a:pt x="24402" y="1847459"/>
                </a:cubicBezTo>
                <a:cubicBezTo>
                  <a:pt x="26898" y="1719400"/>
                  <a:pt x="26504" y="1591210"/>
                  <a:pt x="19411" y="1463151"/>
                </a:cubicBezTo>
                <a:cubicBezTo>
                  <a:pt x="11269" y="1319332"/>
                  <a:pt x="4307" y="1175513"/>
                  <a:pt x="20463" y="1031823"/>
                </a:cubicBezTo>
                <a:cubicBezTo>
                  <a:pt x="36013" y="906773"/>
                  <a:pt x="43775" y="780882"/>
                  <a:pt x="43709" y="654872"/>
                </a:cubicBezTo>
                <a:cubicBezTo>
                  <a:pt x="41871" y="487804"/>
                  <a:pt x="28869" y="321131"/>
                  <a:pt x="21382" y="154326"/>
                </a:cubicBezTo>
                <a:lnTo>
                  <a:pt x="17843" y="47674"/>
                </a:lnTo>
                <a:lnTo>
                  <a:pt x="23680" y="47831"/>
                </a:lnTo>
                <a:lnTo>
                  <a:pt x="124492" y="34674"/>
                </a:lnTo>
                <a:lnTo>
                  <a:pt x="136744" y="34663"/>
                </a:lnTo>
                <a:cubicBezTo>
                  <a:pt x="236958" y="32054"/>
                  <a:pt x="337073" y="26044"/>
                  <a:pt x="437024" y="14026"/>
                </a:cubicBezTo>
                <a:cubicBezTo>
                  <a:pt x="501317" y="6212"/>
                  <a:pt x="565872" y="827"/>
                  <a:pt x="630394" y="88"/>
                </a:cubicBezTo>
                <a:close/>
              </a:path>
            </a:pathLst>
          </a:custGeom>
        </p:spPr>
      </p:pic>
      <p:pic>
        <p:nvPicPr>
          <p:cNvPr id="5" name="Obrázek 4" descr="Obsah obrázku interiér, budova, stůl, místnost&#10;&#10;Popis byl vytvořen automaticky">
            <a:extLst>
              <a:ext uri="{FF2B5EF4-FFF2-40B4-BE49-F238E27FC236}">
                <a16:creationId xmlns:a16="http://schemas.microsoft.com/office/drawing/2014/main" id="{1AB5C94F-0E8E-5946-A663-84A6FA642F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9" r="13116" b="-3"/>
          <a:stretch/>
        </p:blipFill>
        <p:spPr>
          <a:xfrm>
            <a:off x="6183576" y="369218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4216506" y="720"/>
                </a:moveTo>
                <a:cubicBezTo>
                  <a:pt x="4317251" y="2558"/>
                  <a:pt x="4418014" y="7511"/>
                  <a:pt x="4518668" y="10858"/>
                </a:cubicBezTo>
                <a:cubicBezTo>
                  <a:pt x="4670159" y="15845"/>
                  <a:pt x="4821504" y="18863"/>
                  <a:pt x="4972994" y="14139"/>
                </a:cubicBezTo>
                <a:lnTo>
                  <a:pt x="5333035" y="15830"/>
                </a:lnTo>
                <a:lnTo>
                  <a:pt x="5330386" y="179554"/>
                </a:lnTo>
                <a:cubicBezTo>
                  <a:pt x="5327234" y="380245"/>
                  <a:pt x="5327234" y="580805"/>
                  <a:pt x="5351270" y="780707"/>
                </a:cubicBezTo>
                <a:cubicBezTo>
                  <a:pt x="5366899" y="909292"/>
                  <a:pt x="5372810" y="1038926"/>
                  <a:pt x="5351270" y="1167248"/>
                </a:cubicBezTo>
                <a:cubicBezTo>
                  <a:pt x="5328218" y="1309360"/>
                  <a:pt x="5322178" y="1453719"/>
                  <a:pt x="5333275" y="1597262"/>
                </a:cubicBezTo>
                <a:cubicBezTo>
                  <a:pt x="5342995" y="1738849"/>
                  <a:pt x="5343652" y="1880698"/>
                  <a:pt x="5340894" y="2022680"/>
                </a:cubicBezTo>
                <a:cubicBezTo>
                  <a:pt x="5338398" y="2150738"/>
                  <a:pt x="5338792" y="2278928"/>
                  <a:pt x="5345885" y="2406987"/>
                </a:cubicBezTo>
                <a:cubicBezTo>
                  <a:pt x="5354028" y="2550806"/>
                  <a:pt x="5360989" y="2694626"/>
                  <a:pt x="5344833" y="2838315"/>
                </a:cubicBezTo>
                <a:cubicBezTo>
                  <a:pt x="5329283" y="2963365"/>
                  <a:pt x="5321521" y="3089257"/>
                  <a:pt x="5321587" y="3215266"/>
                </a:cubicBezTo>
                <a:cubicBezTo>
                  <a:pt x="5323425" y="3382334"/>
                  <a:pt x="5336427" y="3549007"/>
                  <a:pt x="5343914" y="3715812"/>
                </a:cubicBezTo>
                <a:lnTo>
                  <a:pt x="5347454" y="3822464"/>
                </a:lnTo>
                <a:lnTo>
                  <a:pt x="5341616" y="3822307"/>
                </a:lnTo>
                <a:lnTo>
                  <a:pt x="5240804" y="3835465"/>
                </a:lnTo>
                <a:lnTo>
                  <a:pt x="5228552" y="3835475"/>
                </a:lnTo>
                <a:cubicBezTo>
                  <a:pt x="5128338" y="3838085"/>
                  <a:pt x="5028223" y="3844094"/>
                  <a:pt x="4928272" y="3856112"/>
                </a:cubicBezTo>
                <a:cubicBezTo>
                  <a:pt x="4863979" y="3863926"/>
                  <a:pt x="4799424" y="3869311"/>
                  <a:pt x="4734902" y="3870050"/>
                </a:cubicBezTo>
                <a:cubicBezTo>
                  <a:pt x="4670380" y="3870790"/>
                  <a:pt x="4605891" y="3866882"/>
                  <a:pt x="4541731" y="3856112"/>
                </a:cubicBezTo>
                <a:cubicBezTo>
                  <a:pt x="4399619" y="3833061"/>
                  <a:pt x="4255260" y="3827020"/>
                  <a:pt x="4111717" y="3838117"/>
                </a:cubicBezTo>
                <a:cubicBezTo>
                  <a:pt x="3970129" y="3847837"/>
                  <a:pt x="3828280" y="3848494"/>
                  <a:pt x="3686299" y="3845736"/>
                </a:cubicBezTo>
                <a:cubicBezTo>
                  <a:pt x="3558240" y="3843240"/>
                  <a:pt x="3430050" y="3843634"/>
                  <a:pt x="3301991" y="3850727"/>
                </a:cubicBezTo>
                <a:cubicBezTo>
                  <a:pt x="3158172" y="3858870"/>
                  <a:pt x="3014353" y="3865832"/>
                  <a:pt x="2870663" y="3849676"/>
                </a:cubicBezTo>
                <a:cubicBezTo>
                  <a:pt x="2745614" y="3834126"/>
                  <a:pt x="2619722" y="3826364"/>
                  <a:pt x="2493712" y="3826430"/>
                </a:cubicBezTo>
                <a:cubicBezTo>
                  <a:pt x="2326644" y="3828267"/>
                  <a:pt x="2159972" y="3841269"/>
                  <a:pt x="1993167" y="3848757"/>
                </a:cubicBezTo>
                <a:cubicBezTo>
                  <a:pt x="1764368" y="3859001"/>
                  <a:pt x="1535439" y="3867801"/>
                  <a:pt x="1306509" y="3852040"/>
                </a:cubicBezTo>
                <a:cubicBezTo>
                  <a:pt x="1148242" y="3840613"/>
                  <a:pt x="989976" y="3830106"/>
                  <a:pt x="831051" y="3838906"/>
                </a:cubicBezTo>
                <a:cubicBezTo>
                  <a:pt x="718885" y="3845080"/>
                  <a:pt x="606587" y="3854010"/>
                  <a:pt x="494158" y="3848099"/>
                </a:cubicBezTo>
                <a:lnTo>
                  <a:pt x="352421" y="3843531"/>
                </a:lnTo>
                <a:lnTo>
                  <a:pt x="352421" y="3843391"/>
                </a:lnTo>
                <a:lnTo>
                  <a:pt x="336444" y="3843016"/>
                </a:lnTo>
                <a:lnTo>
                  <a:pt x="276639" y="3841088"/>
                </a:lnTo>
                <a:lnTo>
                  <a:pt x="251263" y="3841478"/>
                </a:lnTo>
                <a:lnTo>
                  <a:pt x="251263" y="3842889"/>
                </a:lnTo>
                <a:lnTo>
                  <a:pt x="80358" y="3848216"/>
                </a:lnTo>
                <a:lnTo>
                  <a:pt x="7111" y="3848008"/>
                </a:lnTo>
                <a:lnTo>
                  <a:pt x="2529" y="3671630"/>
                </a:lnTo>
                <a:cubicBezTo>
                  <a:pt x="-7706" y="3490664"/>
                  <a:pt x="15652" y="3311012"/>
                  <a:pt x="27724" y="3131097"/>
                </a:cubicBezTo>
                <a:cubicBezTo>
                  <a:pt x="36282" y="2982205"/>
                  <a:pt x="35311" y="2832905"/>
                  <a:pt x="24839" y="2684131"/>
                </a:cubicBezTo>
                <a:cubicBezTo>
                  <a:pt x="9616" y="2437683"/>
                  <a:pt x="7516" y="2191234"/>
                  <a:pt x="16046" y="1944523"/>
                </a:cubicBezTo>
                <a:cubicBezTo>
                  <a:pt x="20246" y="1821693"/>
                  <a:pt x="18540" y="1698993"/>
                  <a:pt x="13290" y="1576295"/>
                </a:cubicBezTo>
                <a:cubicBezTo>
                  <a:pt x="1086" y="1294940"/>
                  <a:pt x="14734" y="1013846"/>
                  <a:pt x="18801" y="732621"/>
                </a:cubicBezTo>
                <a:cubicBezTo>
                  <a:pt x="20376" y="625539"/>
                  <a:pt x="20114" y="518456"/>
                  <a:pt x="14209" y="411504"/>
                </a:cubicBezTo>
                <a:cubicBezTo>
                  <a:pt x="7648" y="290314"/>
                  <a:pt x="5777" y="169124"/>
                  <a:pt x="6483" y="47933"/>
                </a:cubicBezTo>
                <a:lnTo>
                  <a:pt x="7223" y="13137"/>
                </a:lnTo>
                <a:lnTo>
                  <a:pt x="246835" y="26746"/>
                </a:lnTo>
                <a:cubicBezTo>
                  <a:pt x="329430" y="28759"/>
                  <a:pt x="412105" y="28102"/>
                  <a:pt x="494704" y="24768"/>
                </a:cubicBezTo>
                <a:cubicBezTo>
                  <a:pt x="661051" y="17944"/>
                  <a:pt x="827254" y="-690"/>
                  <a:pt x="993893" y="14926"/>
                </a:cubicBezTo>
                <a:cubicBezTo>
                  <a:pt x="1280706" y="42090"/>
                  <a:pt x="1566498" y="13745"/>
                  <a:pt x="1852582" y="4690"/>
                </a:cubicBezTo>
                <a:cubicBezTo>
                  <a:pt x="2073743" y="-3582"/>
                  <a:pt x="2295299" y="2470"/>
                  <a:pt x="2515498" y="22799"/>
                </a:cubicBezTo>
                <a:cubicBezTo>
                  <a:pt x="2731329" y="42774"/>
                  <a:pt x="2948965" y="40748"/>
                  <a:pt x="3164284" y="16763"/>
                </a:cubicBezTo>
                <a:cubicBezTo>
                  <a:pt x="3260569" y="8475"/>
                  <a:pt x="3357509" y="8125"/>
                  <a:pt x="3453864" y="15714"/>
                </a:cubicBezTo>
                <a:cubicBezTo>
                  <a:pt x="3607337" y="24857"/>
                  <a:pt x="3761376" y="22707"/>
                  <a:pt x="3914455" y="9283"/>
                </a:cubicBezTo>
                <a:cubicBezTo>
                  <a:pt x="4015035" y="163"/>
                  <a:pt x="4115762" y="-1117"/>
                  <a:pt x="4216506" y="720"/>
                </a:cubicBezTo>
                <a:close/>
              </a:path>
            </a:pathLst>
          </a:cu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21E9D2F-D0ED-4E4D-88B8-4EA699BD7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0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09"/>
    </mc:Choice>
    <mc:Fallback>
      <p:transition spd="slow" advTm="23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11D32BA7-B081-0A4E-8AA9-A70AC4A99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"/>
          <a:stretch/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8C3B9D-29CA-3B4B-A94C-DFCA5EDE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159110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z="6000">
                <a:solidFill>
                  <a:schemeClr val="bg1"/>
                </a:solidFill>
              </a:rPr>
              <a:t>ブルノ</a:t>
            </a:r>
            <a:r>
              <a:rPr lang="en-US" altLang="ja-JP" sz="6000" dirty="0">
                <a:solidFill>
                  <a:schemeClr val="bg1"/>
                </a:solidFill>
              </a:rPr>
              <a:t>·</a:t>
            </a:r>
            <a:r>
              <a:rPr lang="ja-JP" altLang="en-US" sz="6000">
                <a:solidFill>
                  <a:schemeClr val="bg1"/>
                </a:solidFill>
              </a:rPr>
              <a:t>ダム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B099A62-BC93-4945-A468-8E57CC602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4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3"/>
    </mc:Choice>
    <mc:Fallback xmlns="">
      <p:transition spd="slow" advTm="17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12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8FCD65D-3FE0-3243-AB08-A3C9BC38A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8" r="-3" b="4443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1E2ED75-BA9A-F040-B3BD-FAB9EF938C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02" r="-3" b="13368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334EC3E-872A-9349-9275-D885118A57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5435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D4F0453-FE58-824C-9D04-CB63E6AC44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313" r="-3" b="-3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2D54F1F-30BB-4C45-B560-4C93E761A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2"/>
    </mc:Choice>
    <mc:Fallback xmlns="">
      <p:transition spd="slow" advTm="1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969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094BCC-083B-4398-B294-86A1D8B28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7C7D3A-8122-614B-AC28-6922977D3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Ignis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Brunensis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E59A6F-7A04-8148-9340-C741EE462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93" r="9827" b="2"/>
          <a:stretch/>
        </p:blipFill>
        <p:spPr>
          <a:xfrm>
            <a:off x="640081" y="369220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630394" y="88"/>
                </a:moveTo>
                <a:cubicBezTo>
                  <a:pt x="694916" y="-651"/>
                  <a:pt x="759405" y="3256"/>
                  <a:pt x="823565" y="14026"/>
                </a:cubicBezTo>
                <a:cubicBezTo>
                  <a:pt x="965677" y="37078"/>
                  <a:pt x="1110037" y="43118"/>
                  <a:pt x="1253579" y="32021"/>
                </a:cubicBezTo>
                <a:cubicBezTo>
                  <a:pt x="1395167" y="22301"/>
                  <a:pt x="1537016" y="21644"/>
                  <a:pt x="1678997" y="24402"/>
                </a:cubicBezTo>
                <a:cubicBezTo>
                  <a:pt x="1807056" y="26898"/>
                  <a:pt x="1935246" y="26504"/>
                  <a:pt x="2063305" y="19411"/>
                </a:cubicBezTo>
                <a:cubicBezTo>
                  <a:pt x="2207124" y="11268"/>
                  <a:pt x="2350944" y="4307"/>
                  <a:pt x="2494633" y="20463"/>
                </a:cubicBezTo>
                <a:cubicBezTo>
                  <a:pt x="2619683" y="36013"/>
                  <a:pt x="2745574" y="43775"/>
                  <a:pt x="2871584" y="43709"/>
                </a:cubicBezTo>
                <a:cubicBezTo>
                  <a:pt x="3038652" y="41871"/>
                  <a:pt x="3205324" y="28869"/>
                  <a:pt x="3372130" y="21382"/>
                </a:cubicBezTo>
                <a:cubicBezTo>
                  <a:pt x="3600928" y="11137"/>
                  <a:pt x="3829857" y="2337"/>
                  <a:pt x="4058787" y="18098"/>
                </a:cubicBezTo>
                <a:cubicBezTo>
                  <a:pt x="4217054" y="29525"/>
                  <a:pt x="4375321" y="40033"/>
                  <a:pt x="4534246" y="31233"/>
                </a:cubicBezTo>
                <a:cubicBezTo>
                  <a:pt x="4646411" y="25059"/>
                  <a:pt x="4758709" y="16128"/>
                  <a:pt x="4871138" y="22039"/>
                </a:cubicBezTo>
                <a:lnTo>
                  <a:pt x="5012876" y="26608"/>
                </a:lnTo>
                <a:lnTo>
                  <a:pt x="5012876" y="26747"/>
                </a:lnTo>
                <a:lnTo>
                  <a:pt x="5028853" y="27123"/>
                </a:lnTo>
                <a:lnTo>
                  <a:pt x="5088657" y="29050"/>
                </a:lnTo>
                <a:lnTo>
                  <a:pt x="5114033" y="28660"/>
                </a:lnTo>
                <a:lnTo>
                  <a:pt x="5114033" y="27250"/>
                </a:lnTo>
                <a:lnTo>
                  <a:pt x="5284938" y="21923"/>
                </a:lnTo>
                <a:lnTo>
                  <a:pt x="5358186" y="22130"/>
                </a:lnTo>
                <a:lnTo>
                  <a:pt x="5362767" y="198508"/>
                </a:lnTo>
                <a:cubicBezTo>
                  <a:pt x="5373003" y="379474"/>
                  <a:pt x="5349645" y="559126"/>
                  <a:pt x="5337572" y="739042"/>
                </a:cubicBezTo>
                <a:cubicBezTo>
                  <a:pt x="5329015" y="887933"/>
                  <a:pt x="5329986" y="1037233"/>
                  <a:pt x="5340458" y="1186007"/>
                </a:cubicBezTo>
                <a:cubicBezTo>
                  <a:pt x="5355680" y="1432455"/>
                  <a:pt x="5357780" y="1678904"/>
                  <a:pt x="5349251" y="1925615"/>
                </a:cubicBezTo>
                <a:cubicBezTo>
                  <a:pt x="5345051" y="2048445"/>
                  <a:pt x="5346757" y="2171145"/>
                  <a:pt x="5352007" y="2293844"/>
                </a:cubicBezTo>
                <a:cubicBezTo>
                  <a:pt x="5364211" y="2575199"/>
                  <a:pt x="5350562" y="2856292"/>
                  <a:pt x="5346495" y="3137517"/>
                </a:cubicBezTo>
                <a:cubicBezTo>
                  <a:pt x="5344921" y="3244599"/>
                  <a:pt x="5345182" y="3351683"/>
                  <a:pt x="5351087" y="3458635"/>
                </a:cubicBezTo>
                <a:cubicBezTo>
                  <a:pt x="5357649" y="3579825"/>
                  <a:pt x="5359519" y="3701015"/>
                  <a:pt x="5358813" y="3822205"/>
                </a:cubicBezTo>
                <a:lnTo>
                  <a:pt x="5358074" y="3857001"/>
                </a:lnTo>
                <a:lnTo>
                  <a:pt x="5118462" y="3843392"/>
                </a:lnTo>
                <a:cubicBezTo>
                  <a:pt x="5035866" y="3841379"/>
                  <a:pt x="4953191" y="3842037"/>
                  <a:pt x="4870592" y="3845370"/>
                </a:cubicBezTo>
                <a:cubicBezTo>
                  <a:pt x="4704245" y="3852194"/>
                  <a:pt x="4538043" y="3870828"/>
                  <a:pt x="4371404" y="3855213"/>
                </a:cubicBezTo>
                <a:cubicBezTo>
                  <a:pt x="4084590" y="3828048"/>
                  <a:pt x="3798799" y="3856393"/>
                  <a:pt x="3512714" y="3865448"/>
                </a:cubicBezTo>
                <a:cubicBezTo>
                  <a:pt x="3291553" y="3873720"/>
                  <a:pt x="3069997" y="3867668"/>
                  <a:pt x="2849798" y="3847339"/>
                </a:cubicBezTo>
                <a:cubicBezTo>
                  <a:pt x="2633967" y="3827364"/>
                  <a:pt x="2416331" y="3829390"/>
                  <a:pt x="2201012" y="3853375"/>
                </a:cubicBezTo>
                <a:cubicBezTo>
                  <a:pt x="2104727" y="3861664"/>
                  <a:pt x="2007787" y="3862013"/>
                  <a:pt x="1911432" y="3854425"/>
                </a:cubicBezTo>
                <a:cubicBezTo>
                  <a:pt x="1757959" y="3845281"/>
                  <a:pt x="1603920" y="3847431"/>
                  <a:pt x="1450842" y="3860855"/>
                </a:cubicBezTo>
                <a:cubicBezTo>
                  <a:pt x="1249680" y="3879096"/>
                  <a:pt x="1047937" y="3865973"/>
                  <a:pt x="846628" y="3859280"/>
                </a:cubicBezTo>
                <a:cubicBezTo>
                  <a:pt x="695138" y="3854293"/>
                  <a:pt x="543792" y="3851275"/>
                  <a:pt x="392303" y="3855999"/>
                </a:cubicBezTo>
                <a:lnTo>
                  <a:pt x="32261" y="3854308"/>
                </a:lnTo>
                <a:lnTo>
                  <a:pt x="34911" y="3690584"/>
                </a:lnTo>
                <a:cubicBezTo>
                  <a:pt x="38062" y="3489893"/>
                  <a:pt x="38062" y="3289333"/>
                  <a:pt x="14026" y="3089431"/>
                </a:cubicBezTo>
                <a:cubicBezTo>
                  <a:pt x="-1603" y="2960846"/>
                  <a:pt x="-7514" y="2831212"/>
                  <a:pt x="14026" y="2702890"/>
                </a:cubicBezTo>
                <a:cubicBezTo>
                  <a:pt x="37078" y="2560779"/>
                  <a:pt x="43118" y="2416419"/>
                  <a:pt x="32022" y="2272877"/>
                </a:cubicBezTo>
                <a:cubicBezTo>
                  <a:pt x="22301" y="2131289"/>
                  <a:pt x="21645" y="1989440"/>
                  <a:pt x="24402" y="1847459"/>
                </a:cubicBezTo>
                <a:cubicBezTo>
                  <a:pt x="26898" y="1719400"/>
                  <a:pt x="26504" y="1591210"/>
                  <a:pt x="19411" y="1463151"/>
                </a:cubicBezTo>
                <a:cubicBezTo>
                  <a:pt x="11269" y="1319332"/>
                  <a:pt x="4307" y="1175513"/>
                  <a:pt x="20463" y="1031823"/>
                </a:cubicBezTo>
                <a:cubicBezTo>
                  <a:pt x="36013" y="906773"/>
                  <a:pt x="43775" y="780882"/>
                  <a:pt x="43709" y="654872"/>
                </a:cubicBezTo>
                <a:cubicBezTo>
                  <a:pt x="41871" y="487804"/>
                  <a:pt x="28869" y="321131"/>
                  <a:pt x="21382" y="154326"/>
                </a:cubicBezTo>
                <a:lnTo>
                  <a:pt x="17843" y="47674"/>
                </a:lnTo>
                <a:lnTo>
                  <a:pt x="23680" y="47831"/>
                </a:lnTo>
                <a:lnTo>
                  <a:pt x="124492" y="34674"/>
                </a:lnTo>
                <a:lnTo>
                  <a:pt x="136744" y="34663"/>
                </a:lnTo>
                <a:cubicBezTo>
                  <a:pt x="236958" y="32054"/>
                  <a:pt x="337073" y="26044"/>
                  <a:pt x="437024" y="14026"/>
                </a:cubicBezTo>
                <a:cubicBezTo>
                  <a:pt x="501317" y="6212"/>
                  <a:pt x="565872" y="827"/>
                  <a:pt x="630394" y="88"/>
                </a:cubicBezTo>
                <a:close/>
              </a:path>
            </a:pathLst>
          </a:cu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07A15D4-35DA-EF48-9D89-76166B8E44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69" r="13152" b="2"/>
          <a:stretch/>
        </p:blipFill>
        <p:spPr>
          <a:xfrm>
            <a:off x="6183576" y="369218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4216506" y="720"/>
                </a:moveTo>
                <a:cubicBezTo>
                  <a:pt x="4317251" y="2558"/>
                  <a:pt x="4418014" y="7511"/>
                  <a:pt x="4518668" y="10858"/>
                </a:cubicBezTo>
                <a:cubicBezTo>
                  <a:pt x="4670159" y="15845"/>
                  <a:pt x="4821504" y="18863"/>
                  <a:pt x="4972994" y="14139"/>
                </a:cubicBezTo>
                <a:lnTo>
                  <a:pt x="5333035" y="15830"/>
                </a:lnTo>
                <a:lnTo>
                  <a:pt x="5330386" y="179554"/>
                </a:lnTo>
                <a:cubicBezTo>
                  <a:pt x="5327234" y="380245"/>
                  <a:pt x="5327234" y="580805"/>
                  <a:pt x="5351270" y="780707"/>
                </a:cubicBezTo>
                <a:cubicBezTo>
                  <a:pt x="5366899" y="909292"/>
                  <a:pt x="5372810" y="1038926"/>
                  <a:pt x="5351270" y="1167248"/>
                </a:cubicBezTo>
                <a:cubicBezTo>
                  <a:pt x="5328218" y="1309360"/>
                  <a:pt x="5322178" y="1453719"/>
                  <a:pt x="5333275" y="1597262"/>
                </a:cubicBezTo>
                <a:cubicBezTo>
                  <a:pt x="5342995" y="1738849"/>
                  <a:pt x="5343652" y="1880698"/>
                  <a:pt x="5340894" y="2022680"/>
                </a:cubicBezTo>
                <a:cubicBezTo>
                  <a:pt x="5338398" y="2150738"/>
                  <a:pt x="5338792" y="2278928"/>
                  <a:pt x="5345885" y="2406987"/>
                </a:cubicBezTo>
                <a:cubicBezTo>
                  <a:pt x="5354028" y="2550806"/>
                  <a:pt x="5360989" y="2694626"/>
                  <a:pt x="5344833" y="2838315"/>
                </a:cubicBezTo>
                <a:cubicBezTo>
                  <a:pt x="5329283" y="2963365"/>
                  <a:pt x="5321521" y="3089257"/>
                  <a:pt x="5321587" y="3215266"/>
                </a:cubicBezTo>
                <a:cubicBezTo>
                  <a:pt x="5323425" y="3382334"/>
                  <a:pt x="5336427" y="3549007"/>
                  <a:pt x="5343914" y="3715812"/>
                </a:cubicBezTo>
                <a:lnTo>
                  <a:pt x="5347454" y="3822464"/>
                </a:lnTo>
                <a:lnTo>
                  <a:pt x="5341616" y="3822307"/>
                </a:lnTo>
                <a:lnTo>
                  <a:pt x="5240804" y="3835465"/>
                </a:lnTo>
                <a:lnTo>
                  <a:pt x="5228552" y="3835475"/>
                </a:lnTo>
                <a:cubicBezTo>
                  <a:pt x="5128338" y="3838085"/>
                  <a:pt x="5028223" y="3844094"/>
                  <a:pt x="4928272" y="3856112"/>
                </a:cubicBezTo>
                <a:cubicBezTo>
                  <a:pt x="4863979" y="3863926"/>
                  <a:pt x="4799424" y="3869311"/>
                  <a:pt x="4734902" y="3870050"/>
                </a:cubicBezTo>
                <a:cubicBezTo>
                  <a:pt x="4670380" y="3870790"/>
                  <a:pt x="4605891" y="3866882"/>
                  <a:pt x="4541731" y="3856112"/>
                </a:cubicBezTo>
                <a:cubicBezTo>
                  <a:pt x="4399619" y="3833061"/>
                  <a:pt x="4255260" y="3827020"/>
                  <a:pt x="4111717" y="3838117"/>
                </a:cubicBezTo>
                <a:cubicBezTo>
                  <a:pt x="3970129" y="3847837"/>
                  <a:pt x="3828280" y="3848494"/>
                  <a:pt x="3686299" y="3845736"/>
                </a:cubicBezTo>
                <a:cubicBezTo>
                  <a:pt x="3558240" y="3843240"/>
                  <a:pt x="3430050" y="3843634"/>
                  <a:pt x="3301991" y="3850727"/>
                </a:cubicBezTo>
                <a:cubicBezTo>
                  <a:pt x="3158172" y="3858870"/>
                  <a:pt x="3014353" y="3865832"/>
                  <a:pt x="2870663" y="3849676"/>
                </a:cubicBezTo>
                <a:cubicBezTo>
                  <a:pt x="2745614" y="3834126"/>
                  <a:pt x="2619722" y="3826364"/>
                  <a:pt x="2493712" y="3826430"/>
                </a:cubicBezTo>
                <a:cubicBezTo>
                  <a:pt x="2326644" y="3828267"/>
                  <a:pt x="2159972" y="3841269"/>
                  <a:pt x="1993167" y="3848757"/>
                </a:cubicBezTo>
                <a:cubicBezTo>
                  <a:pt x="1764368" y="3859001"/>
                  <a:pt x="1535439" y="3867801"/>
                  <a:pt x="1306509" y="3852040"/>
                </a:cubicBezTo>
                <a:cubicBezTo>
                  <a:pt x="1148242" y="3840613"/>
                  <a:pt x="989976" y="3830106"/>
                  <a:pt x="831051" y="3838906"/>
                </a:cubicBezTo>
                <a:cubicBezTo>
                  <a:pt x="718885" y="3845080"/>
                  <a:pt x="606587" y="3854010"/>
                  <a:pt x="494158" y="3848099"/>
                </a:cubicBezTo>
                <a:lnTo>
                  <a:pt x="352421" y="3843531"/>
                </a:lnTo>
                <a:lnTo>
                  <a:pt x="352421" y="3843391"/>
                </a:lnTo>
                <a:lnTo>
                  <a:pt x="336444" y="3843016"/>
                </a:lnTo>
                <a:lnTo>
                  <a:pt x="276639" y="3841088"/>
                </a:lnTo>
                <a:lnTo>
                  <a:pt x="251263" y="3841478"/>
                </a:lnTo>
                <a:lnTo>
                  <a:pt x="251263" y="3842889"/>
                </a:lnTo>
                <a:lnTo>
                  <a:pt x="80358" y="3848216"/>
                </a:lnTo>
                <a:lnTo>
                  <a:pt x="7111" y="3848008"/>
                </a:lnTo>
                <a:lnTo>
                  <a:pt x="2529" y="3671630"/>
                </a:lnTo>
                <a:cubicBezTo>
                  <a:pt x="-7706" y="3490664"/>
                  <a:pt x="15652" y="3311012"/>
                  <a:pt x="27724" y="3131097"/>
                </a:cubicBezTo>
                <a:cubicBezTo>
                  <a:pt x="36282" y="2982205"/>
                  <a:pt x="35311" y="2832905"/>
                  <a:pt x="24839" y="2684131"/>
                </a:cubicBezTo>
                <a:cubicBezTo>
                  <a:pt x="9616" y="2437683"/>
                  <a:pt x="7516" y="2191234"/>
                  <a:pt x="16046" y="1944523"/>
                </a:cubicBezTo>
                <a:cubicBezTo>
                  <a:pt x="20246" y="1821693"/>
                  <a:pt x="18540" y="1698993"/>
                  <a:pt x="13290" y="1576295"/>
                </a:cubicBezTo>
                <a:cubicBezTo>
                  <a:pt x="1086" y="1294940"/>
                  <a:pt x="14734" y="1013846"/>
                  <a:pt x="18801" y="732621"/>
                </a:cubicBezTo>
                <a:cubicBezTo>
                  <a:pt x="20376" y="625539"/>
                  <a:pt x="20114" y="518456"/>
                  <a:pt x="14209" y="411504"/>
                </a:cubicBezTo>
                <a:cubicBezTo>
                  <a:pt x="7648" y="290314"/>
                  <a:pt x="5777" y="169124"/>
                  <a:pt x="6483" y="47933"/>
                </a:cubicBezTo>
                <a:lnTo>
                  <a:pt x="7223" y="13137"/>
                </a:lnTo>
                <a:lnTo>
                  <a:pt x="246835" y="26746"/>
                </a:lnTo>
                <a:cubicBezTo>
                  <a:pt x="329430" y="28759"/>
                  <a:pt x="412105" y="28102"/>
                  <a:pt x="494704" y="24768"/>
                </a:cubicBezTo>
                <a:cubicBezTo>
                  <a:pt x="661051" y="17944"/>
                  <a:pt x="827254" y="-690"/>
                  <a:pt x="993893" y="14926"/>
                </a:cubicBezTo>
                <a:cubicBezTo>
                  <a:pt x="1280706" y="42090"/>
                  <a:pt x="1566498" y="13745"/>
                  <a:pt x="1852582" y="4690"/>
                </a:cubicBezTo>
                <a:cubicBezTo>
                  <a:pt x="2073743" y="-3582"/>
                  <a:pt x="2295299" y="2470"/>
                  <a:pt x="2515498" y="22799"/>
                </a:cubicBezTo>
                <a:cubicBezTo>
                  <a:pt x="2731329" y="42774"/>
                  <a:pt x="2948965" y="40748"/>
                  <a:pt x="3164284" y="16763"/>
                </a:cubicBezTo>
                <a:cubicBezTo>
                  <a:pt x="3260569" y="8475"/>
                  <a:pt x="3357509" y="8125"/>
                  <a:pt x="3453864" y="15714"/>
                </a:cubicBezTo>
                <a:cubicBezTo>
                  <a:pt x="3607337" y="24857"/>
                  <a:pt x="3761376" y="22707"/>
                  <a:pt x="3914455" y="9283"/>
                </a:cubicBezTo>
                <a:cubicBezTo>
                  <a:pt x="4015035" y="163"/>
                  <a:pt x="4115762" y="-1117"/>
                  <a:pt x="4216506" y="720"/>
                </a:cubicBezTo>
                <a:close/>
              </a:path>
            </a:pathLst>
          </a:cu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5F36ED2-9DC3-4044-99D1-88640E83C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2"/>
    </mc:Choice>
    <mc:Fallback xmlns="">
      <p:transition spd="slow" advTm="10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9EC891-98A6-D04C-BD52-0E194157E2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911" b="1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D85B1E-0027-6547-B0AD-BF64EB85E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159110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6000">
                <a:solidFill>
                  <a:schemeClr val="bg1"/>
                </a:solidFill>
              </a:rPr>
              <a:t>ヴェヴェジー城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1.2697" end="1262.51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7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9"/>
    </mc:Choice>
    <mc:Fallback xmlns="">
      <p:transition spd="slow" advTm="11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A04DF61-C9B5-A945-8F49-573D26D75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51" b="-4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F2F7A5E-C9C7-4F46-8B85-8327B84AD0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5" r="29703" b="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Obrázek 4" descr="Obsah obrázku exteriér, budova, tráva, vlak&#10;&#10;Popis byl vytvořen automaticky">
            <a:extLst>
              <a:ext uri="{FF2B5EF4-FFF2-40B4-BE49-F238E27FC236}">
                <a16:creationId xmlns:a16="http://schemas.microsoft.com/office/drawing/2014/main" id="{53A65D0E-BEFD-5840-B7B4-AC571B3A94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75" r="46626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A82BF75-7E41-E44E-9305-569F7F1C12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16" r="18704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75746B-DD34-DF4B-80DF-02A80919ED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98" r="18269" b="-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pic>
        <p:nvPicPr>
          <p:cNvPr id="3" name="Audio 2"/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6.1293" end="8434.152899999999"/>
                  <p14:fade in="115.02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4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151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42B41"/>
      </a:dk2>
      <a:lt2>
        <a:srgbClr val="E2E8E2"/>
      </a:lt2>
      <a:accent1>
        <a:srgbClr val="DC34D7"/>
      </a:accent1>
      <a:accent2>
        <a:srgbClr val="8922CA"/>
      </a:accent2>
      <a:accent3>
        <a:srgbClr val="5939DD"/>
      </a:accent3>
      <a:accent4>
        <a:srgbClr val="294DCB"/>
      </a:accent4>
      <a:accent5>
        <a:srgbClr val="349FDC"/>
      </a:accent5>
      <a:accent6>
        <a:srgbClr val="1FB7AF"/>
      </a:accent6>
      <a:hlink>
        <a:srgbClr val="3F7BBF"/>
      </a:hlink>
      <a:folHlink>
        <a:srgbClr val="7F7F7F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67</Words>
  <Application>Microsoft Macintosh PowerPoint</Application>
  <PresentationFormat>Širokoúhlá obrazovka</PresentationFormat>
  <Paragraphs>20</Paragraphs>
  <Slides>23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Modern Love</vt:lpstr>
      <vt:lpstr>The Hand</vt:lpstr>
      <vt:lpstr>Times New Roman</vt:lpstr>
      <vt:lpstr>SketchyVTI</vt:lpstr>
      <vt:lpstr>おすすめの観光地</vt:lpstr>
      <vt:lpstr>トゥーゲントハット邸 ミース・ファン・デル・ローエ</vt:lpstr>
      <vt:lpstr>Prezentace aplikace PowerPoint</vt:lpstr>
      <vt:lpstr>見つけた黒板</vt:lpstr>
      <vt:lpstr>ブルノ·ダム</vt:lpstr>
      <vt:lpstr>Prezentace aplikace PowerPoint</vt:lpstr>
      <vt:lpstr>Ignis Brunensis</vt:lpstr>
      <vt:lpstr>ヴェヴェジー城</vt:lpstr>
      <vt:lpstr>Prezentace aplikace PowerPoint</vt:lpstr>
      <vt:lpstr>モラヴィアンカルスト</vt:lpstr>
      <vt:lpstr>Prezentace aplikace PowerPoint</vt:lpstr>
      <vt:lpstr>Sloupsko-sošůvské jeskyně 難しすぎます。ごめんなさい。 （スロウプスコショシューヴスケー洞窟）</vt:lpstr>
      <vt:lpstr>Kateřinská jeskyně カテジンスカー洞窟</vt:lpstr>
      <vt:lpstr>Výpustek ヴィープステク</vt:lpstr>
      <vt:lpstr>Balcarka バルツァルカ</vt:lpstr>
      <vt:lpstr>Macocha マツォカ深淵</vt:lpstr>
      <vt:lpstr>レドニツェ城</vt:lpstr>
      <vt:lpstr>Prezentace aplikace PowerPoint</vt:lpstr>
      <vt:lpstr>温室</vt:lpstr>
      <vt:lpstr>Prezentace aplikace PowerPoint</vt:lpstr>
      <vt:lpstr>パーラヴァ</vt:lpstr>
      <vt:lpstr>Prezentace aplikace PowerPoint</vt:lpstr>
      <vt:lpstr>ご清聴ありがとうございました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おすすめ観光地</dc:title>
  <dc:creator>Kristýna Hanzová</dc:creator>
  <cp:lastModifiedBy>Kristýna Hanzová</cp:lastModifiedBy>
  <cp:revision>35</cp:revision>
  <dcterms:created xsi:type="dcterms:W3CDTF">2020-04-21T14:22:05Z</dcterms:created>
  <dcterms:modified xsi:type="dcterms:W3CDTF">2020-04-22T20:00:40Z</dcterms:modified>
</cp:coreProperties>
</file>