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8" r:id="rId3"/>
    <p:sldId id="259" r:id="rId4"/>
    <p:sldId id="260" r:id="rId5"/>
    <p:sldId id="262" r:id="rId6"/>
    <p:sldId id="264" r:id="rId7"/>
    <p:sldId id="263" r:id="rId8"/>
    <p:sldId id="266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3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4/23/2020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 spd="slow">
    <p:fade thruBlk="1"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hyperlink" Target="https://youtu.be/jjNwkhCKMLo?list=PLn7lWxezfYsmIb-1DRQMc2IAP05bqTENr" TargetMode="Externa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hyperlink" Target="https://youtu.be/M4Z1JPyqWks?list=PLn7lWxezfYsmIb-1DRQMc2IAP05bqTENr" TargetMode="Externa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hyperlink" Target="https://youtu.be/7XFPy3ogw2I?list=PLn7lWxezfYsmIb-1DRQMc2IAP05bqTENr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sz="13800" dirty="0">
                <a:latin typeface="MS Mincho" panose="02020609040205080304" pitchFamily="49" charset="-128"/>
                <a:ea typeface="MS Mincho" panose="02020609040205080304" pitchFamily="49" charset="-128"/>
              </a:rPr>
              <a:t>ブルノ</a:t>
            </a:r>
            <a:endParaRPr lang="en-GB" sz="13800" dirty="0"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8410582" cy="1069848"/>
          </a:xfrm>
        </p:spPr>
        <p:txBody>
          <a:bodyPr/>
          <a:lstStyle/>
          <a:p>
            <a:r>
              <a:rPr lang="ja-JP" altLang="en-US" dirty="0">
                <a:latin typeface="MS Mincho" panose="02020609040205080304" pitchFamily="49" charset="-128"/>
                <a:ea typeface="MS Mincho" panose="02020609040205080304" pitchFamily="49" charset="-128"/>
              </a:rPr>
              <a:t>名前はないグル－プ</a:t>
            </a:r>
            <a:endParaRPr lang="en-US" altLang="ja-JP" dirty="0">
              <a:latin typeface="MS Mincho" panose="02020609040205080304" pitchFamily="49" charset="-128"/>
              <a:ea typeface="MS Mincho" panose="02020609040205080304" pitchFamily="49" charset="-128"/>
            </a:endParaRPr>
          </a:p>
          <a:p>
            <a:r>
              <a:rPr lang="ja-JP" altLang="en-US" dirty="0">
                <a:latin typeface="MS Mincho" panose="02020609040205080304" pitchFamily="49" charset="-128"/>
                <a:ea typeface="MS Mincho" panose="02020609040205080304" pitchFamily="49" charset="-128"/>
              </a:rPr>
              <a:t>バルボラ・ビーラー、ヤン・マゾウレク、ルカ－シュ・クチェラ</a:t>
            </a:r>
            <a:endParaRPr lang="en-GB" dirty="0"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5919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6600" dirty="0">
                <a:latin typeface="MS Mincho" panose="02020609040205080304" pitchFamily="49" charset="-128"/>
                <a:ea typeface="MS Mincho" panose="02020609040205080304" pitchFamily="49" charset="-128"/>
              </a:rPr>
              <a:t>ブルノ</a:t>
            </a:r>
            <a:endParaRPr lang="en-GB" sz="6600" dirty="0"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9"/>
          <a:stretch/>
        </p:blipFill>
        <p:spPr>
          <a:xfrm>
            <a:off x="8222232" y="698794"/>
            <a:ext cx="3677784" cy="2130131"/>
          </a:xfrm>
          <a:prstGeom prst="rect">
            <a:avLst/>
          </a:prstGeom>
        </p:spPr>
      </p:pic>
      <p:pic>
        <p:nvPicPr>
          <p:cNvPr id="3076" name="Picture 4" descr="Výsledek obrázku pro ústavní sou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232" y="4029075"/>
            <a:ext cx="3677784" cy="187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ýsledek obrázku pro brn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4" y="2014551"/>
            <a:ext cx="7473951" cy="346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Zvu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96984"/>
      </p:ext>
    </p:extLst>
  </p:cSld>
  <p:clrMapOvr>
    <a:masterClrMapping/>
  </p:clrMapOvr>
  <p:transition spd="slow" advTm="2550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Výsledek obrázku pro meerkat in t-shi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894" y="316040"/>
            <a:ext cx="2368106" cy="260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6600" dirty="0">
                <a:latin typeface="MS Mincho" panose="02020609040205080304" pitchFamily="49" charset="-128"/>
                <a:ea typeface="MS Mincho" panose="02020609040205080304" pitchFamily="49" charset="-128"/>
              </a:rPr>
              <a:t>行き方</a:t>
            </a:r>
            <a:endParaRPr lang="en-GB" sz="6600" dirty="0"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9848" y="2155914"/>
            <a:ext cx="10058400" cy="4050792"/>
          </a:xfrm>
        </p:spPr>
        <p:txBody>
          <a:bodyPr/>
          <a:lstStyle/>
          <a:p>
            <a:r>
              <a:rPr lang="ja-JP" altLang="en-US" dirty="0">
                <a:latin typeface="MS Mincho" panose="02020609040205080304" pitchFamily="49" charset="-128"/>
                <a:ea typeface="MS Mincho" panose="02020609040205080304" pitchFamily="49" charset="-128"/>
              </a:rPr>
              <a:t>日本</a:t>
            </a:r>
            <a:r>
              <a:rPr lang="en-US" altLang="ja-JP" dirty="0" smtClean="0">
                <a:latin typeface="MS Mincho" panose="02020609040205080304" pitchFamily="49" charset="-128"/>
                <a:ea typeface="MS Mincho" panose="02020609040205080304" pitchFamily="49" charset="-128"/>
              </a:rPr>
              <a:t>―</a:t>
            </a:r>
            <a:r>
              <a:rPr lang="ja-JP" altLang="en-US" dirty="0" smtClean="0">
                <a:latin typeface="MS Mincho" panose="02020609040205080304" pitchFamily="49" charset="-128"/>
                <a:ea typeface="MS Mincho" panose="02020609040205080304" pitchFamily="49" charset="-128"/>
              </a:rPr>
              <a:t>ブルノ</a:t>
            </a:r>
            <a:endParaRPr lang="en-US" altLang="ja-JP" dirty="0">
              <a:latin typeface="MS Mincho" panose="02020609040205080304" pitchFamily="49" charset="-128"/>
              <a:ea typeface="MS Mincho" panose="02020609040205080304" pitchFamily="49" charset="-128"/>
            </a:endParaRPr>
          </a:p>
          <a:p>
            <a:r>
              <a:rPr lang="ja-JP" altLang="en-US" dirty="0">
                <a:latin typeface="MS Mincho" panose="02020609040205080304" pitchFamily="49" charset="-128"/>
                <a:ea typeface="MS Mincho" panose="02020609040205080304" pitchFamily="49" charset="-128"/>
              </a:rPr>
              <a:t>いつ</a:t>
            </a:r>
            <a:endParaRPr lang="en-US" altLang="ja-JP" dirty="0">
              <a:latin typeface="MS Mincho" panose="02020609040205080304" pitchFamily="49" charset="-128"/>
              <a:ea typeface="MS Mincho" panose="02020609040205080304" pitchFamily="49" charset="-128"/>
            </a:endParaRPr>
          </a:p>
          <a:p>
            <a:r>
              <a:rPr lang="ja-JP" altLang="en-US" dirty="0">
                <a:latin typeface="MS Mincho" panose="02020609040205080304" pitchFamily="49" charset="-128"/>
                <a:ea typeface="MS Mincho" panose="02020609040205080304" pitchFamily="49" charset="-128"/>
              </a:rPr>
              <a:t>薄着</a:t>
            </a:r>
            <a:endParaRPr lang="en-GB" dirty="0"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pic>
        <p:nvPicPr>
          <p:cNvPr id="1030" name="Picture 6" descr="https://scontent-sjc3-1.cdninstagram.com/v/t51.2885-15/e35/c0.123.1080.1080a/s320x320/67521140_2446185762267302_5486739042478528864_n.jpg?_nc_ht=scontent-sjc3-1.cdninstagram.com&amp;oh=032b8bb1a529fbcccb14bfe0fa471e78&amp;oe=5E049224&amp;ig_cache_key=MjExODMyNDk5Njg0OTE1NTc2Nw%3D%3D.2.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90" y="3514774"/>
            <a:ext cx="2858593" cy="285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ýsledek obrázku pro letiště václava havl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282" y="1972215"/>
            <a:ext cx="6628242" cy="440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Zvu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1051"/>
      </p:ext>
    </p:extLst>
  </p:cSld>
  <p:clrMapOvr>
    <a:masterClrMapping/>
  </p:clrMapOvr>
  <p:transition spd="slow" advTm="2636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6600" dirty="0">
                <a:latin typeface="MS Mincho" panose="02020609040205080304" pitchFamily="49" charset="-128"/>
                <a:ea typeface="MS Mincho" panose="02020609040205080304" pitchFamily="49" charset="-128"/>
              </a:rPr>
              <a:t>食事</a:t>
            </a:r>
            <a:endParaRPr lang="en-GB" sz="6600" dirty="0"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>
                <a:latin typeface="MS Mincho" panose="02020609040205080304" pitchFamily="49" charset="-128"/>
                <a:ea typeface="MS Mincho" panose="02020609040205080304" pitchFamily="49" charset="-128"/>
              </a:rPr>
              <a:t>ローストポーク</a:t>
            </a:r>
            <a:endParaRPr lang="cs-CZ" altLang="ja-JP" dirty="0">
              <a:latin typeface="MS Mincho" panose="02020609040205080304" pitchFamily="49" charset="-128"/>
              <a:ea typeface="MS Mincho" panose="02020609040205080304" pitchFamily="49" charset="-128"/>
            </a:endParaRPr>
          </a:p>
          <a:p>
            <a:r>
              <a:rPr lang="ja-JP" altLang="en-US" dirty="0">
                <a:latin typeface="MS Mincho" panose="02020609040205080304" pitchFamily="49" charset="-128"/>
                <a:ea typeface="MS Mincho" panose="02020609040205080304" pitchFamily="49" charset="-128"/>
              </a:rPr>
              <a:t>スヴィチュコヴァー</a:t>
            </a:r>
            <a:endParaRPr lang="cs-CZ" altLang="ja-JP" dirty="0">
              <a:latin typeface="MS Mincho" panose="02020609040205080304" pitchFamily="49" charset="-128"/>
              <a:ea typeface="MS Mincho" panose="02020609040205080304" pitchFamily="49" charset="-128"/>
            </a:endParaRPr>
          </a:p>
          <a:p>
            <a:r>
              <a:rPr lang="ja-JP" altLang="en-US" dirty="0">
                <a:latin typeface="MS Mincho" panose="02020609040205080304" pitchFamily="49" charset="-128"/>
                <a:ea typeface="MS Mincho" panose="02020609040205080304" pitchFamily="49" charset="-128"/>
              </a:rPr>
              <a:t>ジーゼク</a:t>
            </a:r>
            <a:endParaRPr lang="en-GB" dirty="0"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pic>
        <p:nvPicPr>
          <p:cNvPr id="2050" name="Picture 2" descr="Výsledek obrázku pro svíčkov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52" y="3429000"/>
            <a:ext cx="4498571" cy="304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ýsledek obrázku pro vepřo knedlo zel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1" t="5519"/>
          <a:stretch/>
        </p:blipFill>
        <p:spPr bwMode="auto">
          <a:xfrm>
            <a:off x="5340448" y="283800"/>
            <a:ext cx="5371836" cy="304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ýsledek obrázku pro říze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679" y="3429000"/>
            <a:ext cx="3056313" cy="305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Zvuk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96214"/>
      </p:ext>
    </p:extLst>
  </p:cSld>
  <p:clrMapOvr>
    <a:masterClrMapping/>
  </p:clrMapOvr>
  <p:transition spd="slow" advTm="1765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6600" dirty="0">
                <a:latin typeface="MS Mincho" panose="02020609040205080304" pitchFamily="49" charset="-128"/>
                <a:ea typeface="MS Mincho" panose="02020609040205080304" pitchFamily="49" charset="-128"/>
              </a:rPr>
              <a:t>天文台とプラネタリウム</a:t>
            </a:r>
            <a:endParaRPr lang="en-GB" sz="6600" dirty="0"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340" y="3086418"/>
            <a:ext cx="3121152" cy="2080768"/>
          </a:xfrm>
        </p:spPr>
      </p:pic>
      <p:pic>
        <p:nvPicPr>
          <p:cNvPr id="4099" name="Picture 3" descr="Výsledek obrázku pro hvězdárna brno digitári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52" y="2052309"/>
            <a:ext cx="8297971" cy="414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867341" y="5277965"/>
            <a:ext cx="3028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hlinkClick r:id="rId6"/>
              </a:rPr>
              <a:t>https://</a:t>
            </a:r>
            <a:r>
              <a:rPr lang="cs-CZ" sz="1600" dirty="0" smtClean="0">
                <a:hlinkClick r:id="rId6"/>
              </a:rPr>
              <a:t>youtu.be/jjNwkhCKMLo?list=PLn7lWxezfYsmIb-1DRQMc2IAP05bqTENr</a:t>
            </a:r>
            <a:endParaRPr lang="cs-CZ" sz="1600" dirty="0" smtClean="0"/>
          </a:p>
        </p:txBody>
      </p:sp>
      <p:pic>
        <p:nvPicPr>
          <p:cNvPr id="11" name="Zvuk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729998"/>
      </p:ext>
    </p:extLst>
  </p:cSld>
  <p:clrMapOvr>
    <a:masterClrMapping/>
  </p:clrMapOvr>
  <p:transition spd="slow" advTm="1380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6600" dirty="0">
                <a:latin typeface="MS Mincho" panose="02020609040205080304" pitchFamily="49" charset="-128"/>
                <a:ea typeface="MS Mincho" panose="02020609040205080304" pitchFamily="49" charset="-128"/>
              </a:rPr>
              <a:t>中世酒場</a:t>
            </a:r>
            <a:endParaRPr lang="en-GB" sz="6600" dirty="0"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pic>
        <p:nvPicPr>
          <p:cNvPr id="7170" name="Picture 2" descr="http://stredovekakrcma.cz/wp-content/uploads/2019/06/SK_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4" y="1847097"/>
            <a:ext cx="6804487" cy="452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stredovekakrcma.cz/wp-content/uploads/2019/06/SK_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793" y="2900824"/>
            <a:ext cx="3636737" cy="241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943793" y="5520583"/>
            <a:ext cx="36367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6"/>
              </a:rPr>
              <a:t>https://</a:t>
            </a:r>
            <a:r>
              <a:rPr lang="cs-CZ" dirty="0" smtClean="0">
                <a:hlinkClick r:id="rId6"/>
              </a:rPr>
              <a:t>youtu.be/M4Z1JPyqWks?list=PLn7lWxezfYsmIb-1DRQMc2IAP05bqTENr</a:t>
            </a:r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42420"/>
      </p:ext>
    </p:extLst>
  </p:cSld>
  <p:clrMapOvr>
    <a:masterClrMapping/>
  </p:clrMapOvr>
  <p:transition spd="slow" advTm="1398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6600" dirty="0">
                <a:latin typeface="MS Mincho" panose="02020609040205080304" pitchFamily="49" charset="-128"/>
                <a:ea typeface="MS Mincho" panose="02020609040205080304" pitchFamily="49" charset="-128"/>
              </a:rPr>
              <a:t>夢アニ</a:t>
            </a:r>
            <a:r>
              <a:rPr lang="ja-JP" altLang="en-US" sz="6600" dirty="0" smtClean="0">
                <a:latin typeface="MS Mincho" panose="02020609040205080304" pitchFamily="49" charset="-128"/>
                <a:ea typeface="MS Mincho" panose="02020609040205080304" pitchFamily="49" charset="-128"/>
              </a:rPr>
              <a:t>メ</a:t>
            </a:r>
            <a:r>
              <a:rPr lang="ja-JP" altLang="en-US" sz="6600" dirty="0">
                <a:latin typeface="MS Mincho" panose="02020609040205080304" pitchFamily="49" charset="-128"/>
                <a:ea typeface="MS Mincho" panose="02020609040205080304" pitchFamily="49" charset="-128"/>
              </a:rPr>
              <a:t>バ</a:t>
            </a:r>
            <a:r>
              <a:rPr lang="ja-JP" altLang="en-US" sz="6600" dirty="0" smtClean="0">
                <a:latin typeface="MS Mincho" panose="02020609040205080304" pitchFamily="49" charset="-128"/>
                <a:ea typeface="MS Mincho" panose="02020609040205080304" pitchFamily="49" charset="-128"/>
              </a:rPr>
              <a:t>ー</a:t>
            </a:r>
            <a:endParaRPr lang="en-GB" sz="6600" dirty="0"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pic>
        <p:nvPicPr>
          <p:cNvPr id="6146" name="Picture 2" descr="Na obrázku může být: people sitting a indo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38" y="1899656"/>
            <a:ext cx="6879770" cy="4585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Na obrázku může být: uvnitř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902" y="484631"/>
            <a:ext cx="3864929" cy="515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838902" y="5794049"/>
            <a:ext cx="38649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6"/>
              </a:rPr>
              <a:t>https://</a:t>
            </a:r>
            <a:r>
              <a:rPr lang="cs-CZ" dirty="0" smtClean="0">
                <a:hlinkClick r:id="rId6"/>
              </a:rPr>
              <a:t>youtu.be/7XFPy3ogw2I?list=PLn7lWxezfYsmIb-1DRQMc2IAP05bqTENr</a:t>
            </a:r>
            <a:endParaRPr lang="cs-CZ" dirty="0"/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32868"/>
      </p:ext>
    </p:extLst>
  </p:cSld>
  <p:clrMapOvr>
    <a:masterClrMapping/>
  </p:clrMapOvr>
  <p:transition spd="slow" advTm="1588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sz="13800" dirty="0">
                <a:latin typeface="MS Mincho" panose="02020609040205080304" pitchFamily="49" charset="-128"/>
                <a:ea typeface="MS Mincho" panose="02020609040205080304" pitchFamily="49" charset="-128"/>
              </a:rPr>
              <a:t>終わり</a:t>
            </a:r>
            <a:endParaRPr lang="en-GB" sz="13800" dirty="0"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17544"/>
      </p:ext>
    </p:extLst>
  </p:cSld>
  <p:clrMapOvr>
    <a:masterClrMapping/>
  </p:clrMapOvr>
  <p:transition spd="slow" advTm="793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řevo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TM03090434[[fn=Dřevo]]</Template>
  <TotalTime>376</TotalTime>
  <Words>112</Words>
  <Application>Microsoft Office PowerPoint</Application>
  <PresentationFormat>Širokoúhlá obrazovka</PresentationFormat>
  <Paragraphs>19</Paragraphs>
  <Slides>8</Slides>
  <Notes>0</Notes>
  <HiddenSlides>0</HiddenSlides>
  <MMClips>8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3" baseType="lpstr">
      <vt:lpstr>MS Mincho</vt:lpstr>
      <vt:lpstr>Rockwell</vt:lpstr>
      <vt:lpstr>Rockwell Condensed</vt:lpstr>
      <vt:lpstr>Wingdings</vt:lpstr>
      <vt:lpstr>Dřevo</vt:lpstr>
      <vt:lpstr>ブルノ</vt:lpstr>
      <vt:lpstr>ブルノ</vt:lpstr>
      <vt:lpstr>行き方</vt:lpstr>
      <vt:lpstr>食事</vt:lpstr>
      <vt:lpstr>天文台とプラネタリウム</vt:lpstr>
      <vt:lpstr>中世酒場</vt:lpstr>
      <vt:lpstr>夢アニメバー</vt:lpstr>
      <vt:lpstr>終わり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ブルノ</dc:title>
  <dc:creator>Bára</dc:creator>
  <cp:lastModifiedBy>Barbora Bílá</cp:lastModifiedBy>
  <cp:revision>38</cp:revision>
  <dcterms:created xsi:type="dcterms:W3CDTF">2019-12-08T11:34:41Z</dcterms:created>
  <dcterms:modified xsi:type="dcterms:W3CDTF">2020-04-23T17:34:57Z</dcterms:modified>
</cp:coreProperties>
</file>