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handoutMasterIdLst>
    <p:handoutMasterId r:id="rId83"/>
  </p:handoutMasterIdLst>
  <p:sldIdLst>
    <p:sldId id="261" r:id="rId2"/>
    <p:sldId id="262" r:id="rId3"/>
    <p:sldId id="263" r:id="rId4"/>
    <p:sldId id="264" r:id="rId5"/>
    <p:sldId id="265" r:id="rId6"/>
    <p:sldId id="266" r:id="rId7"/>
    <p:sldId id="267" r:id="rId8"/>
    <p:sldId id="270" r:id="rId9"/>
    <p:sldId id="268" r:id="rId10"/>
    <p:sldId id="271" r:id="rId11"/>
    <p:sldId id="269" r:id="rId12"/>
    <p:sldId id="272" r:id="rId13"/>
    <p:sldId id="273" r:id="rId14"/>
    <p:sldId id="274" r:id="rId15"/>
    <p:sldId id="282" r:id="rId16"/>
    <p:sldId id="283" r:id="rId17"/>
    <p:sldId id="284" r:id="rId18"/>
    <p:sldId id="285" r:id="rId19"/>
    <p:sldId id="286" r:id="rId20"/>
    <p:sldId id="287" r:id="rId21"/>
    <p:sldId id="276" r:id="rId22"/>
    <p:sldId id="278" r:id="rId23"/>
    <p:sldId id="279" r:id="rId24"/>
    <p:sldId id="280" r:id="rId25"/>
    <p:sldId id="277" r:id="rId26"/>
    <p:sldId id="281" r:id="rId27"/>
    <p:sldId id="288" r:id="rId28"/>
    <p:sldId id="289" r:id="rId29"/>
    <p:sldId id="293" r:id="rId30"/>
    <p:sldId id="292" r:id="rId31"/>
    <p:sldId id="290" r:id="rId32"/>
    <p:sldId id="291" r:id="rId33"/>
    <p:sldId id="294" r:id="rId34"/>
    <p:sldId id="295" r:id="rId35"/>
    <p:sldId id="296" r:id="rId36"/>
    <p:sldId id="297" r:id="rId37"/>
    <p:sldId id="298" r:id="rId38"/>
    <p:sldId id="299" r:id="rId39"/>
    <p:sldId id="300" r:id="rId40"/>
    <p:sldId id="306" r:id="rId41"/>
    <p:sldId id="307" r:id="rId42"/>
    <p:sldId id="308" r:id="rId43"/>
    <p:sldId id="309" r:id="rId44"/>
    <p:sldId id="310" r:id="rId45"/>
    <p:sldId id="301" r:id="rId46"/>
    <p:sldId id="311" r:id="rId47"/>
    <p:sldId id="312" r:id="rId48"/>
    <p:sldId id="313" r:id="rId49"/>
    <p:sldId id="314" r:id="rId50"/>
    <p:sldId id="315" r:id="rId51"/>
    <p:sldId id="316" r:id="rId52"/>
    <p:sldId id="320" r:id="rId53"/>
    <p:sldId id="317" r:id="rId54"/>
    <p:sldId id="321" r:id="rId55"/>
    <p:sldId id="318" r:id="rId56"/>
    <p:sldId id="319" r:id="rId57"/>
    <p:sldId id="322" r:id="rId58"/>
    <p:sldId id="323" r:id="rId59"/>
    <p:sldId id="324" r:id="rId60"/>
    <p:sldId id="325" r:id="rId61"/>
    <p:sldId id="326" r:id="rId62"/>
    <p:sldId id="327" r:id="rId63"/>
    <p:sldId id="304" r:id="rId64"/>
    <p:sldId id="328" r:id="rId65"/>
    <p:sldId id="331" r:id="rId66"/>
    <p:sldId id="330" r:id="rId67"/>
    <p:sldId id="329" r:id="rId68"/>
    <p:sldId id="332" r:id="rId69"/>
    <p:sldId id="305" r:id="rId70"/>
    <p:sldId id="333" r:id="rId71"/>
    <p:sldId id="334" r:id="rId72"/>
    <p:sldId id="335" r:id="rId73"/>
    <p:sldId id="336" r:id="rId74"/>
    <p:sldId id="337" r:id="rId75"/>
    <p:sldId id="405" r:id="rId76"/>
    <p:sldId id="406" r:id="rId77"/>
    <p:sldId id="407" r:id="rId78"/>
    <p:sldId id="408" r:id="rId79"/>
    <p:sldId id="409" r:id="rId80"/>
    <p:sldId id="410" r:id="rId81"/>
  </p:sldIdLst>
  <p:sldSz cx="12192000" cy="6858000"/>
  <p:notesSz cx="6858000" cy="9144000"/>
  <p:defaultTex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鄭雅瓈" initials="鄭雅瓈" lastIdx="2" clrIdx="0">
    <p:extLst>
      <p:ext uri="{19B8F6BF-5375-455C-9EA6-DF929625EA0E}">
        <p15:presenceInfo xmlns:p15="http://schemas.microsoft.com/office/powerpoint/2012/main" userId="S::s107138502@mail1.ncnu.edu.tw::aff654db-de55-4672-bffa-3333fb60ef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06" autoAdjust="0"/>
    <p:restoredTop sz="94706" autoAdjust="0"/>
  </p:normalViewPr>
  <p:slideViewPr>
    <p:cSldViewPr snapToGrid="0">
      <p:cViewPr varScale="1">
        <p:scale>
          <a:sx n="67" d="100"/>
          <a:sy n="67" d="100"/>
        </p:scale>
        <p:origin x="944" y="48"/>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77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zh-TW" altLang="en-US" dirty="0">
              <a:latin typeface="Microsoft JhengHei UI" panose="020B0604030504040204" pitchFamily="34" charset="-120"/>
              <a:ea typeface="Microsoft JhengHei UI" panose="020B0604030504040204" pitchFamily="34" charset="-120"/>
            </a:endParaRPr>
          </a:p>
        </p:txBody>
      </p:sp>
      <p:sp>
        <p:nvSpPr>
          <p:cNvPr id="3" name="日期預留位置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0E8C005-3172-4E56-9156-FD7870F94231}" type="datetime2">
              <a:rPr lang="zh-TW" altLang="en-US" smtClean="0">
                <a:latin typeface="Microsoft JhengHei UI" panose="020B0604030504040204" pitchFamily="34" charset="-120"/>
                <a:ea typeface="Microsoft JhengHei UI" panose="020B0604030504040204" pitchFamily="34" charset="-120"/>
              </a:rPr>
              <a:t>2020年4月6日</a:t>
            </a:fld>
            <a:endParaRPr lang="zh-TW" altLang="en-US" dirty="0">
              <a:latin typeface="Microsoft JhengHei UI" panose="020B0604030504040204" pitchFamily="34" charset="-120"/>
              <a:ea typeface="Microsoft JhengHei UI" panose="020B0604030504040204" pitchFamily="34" charset="-120"/>
            </a:endParaRPr>
          </a:p>
        </p:txBody>
      </p:sp>
      <p:sp>
        <p:nvSpPr>
          <p:cNvPr id="4" name="頁尾預留位置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zh-TW" altLang="en-US" dirty="0">
              <a:latin typeface="Microsoft JhengHei UI" panose="020B0604030504040204" pitchFamily="34" charset="-120"/>
              <a:ea typeface="Microsoft JhengHei UI" panose="020B0604030504040204" pitchFamily="34" charset="-120"/>
            </a:endParaRPr>
          </a:p>
        </p:txBody>
      </p:sp>
      <p:sp>
        <p:nvSpPr>
          <p:cNvPr id="5" name="投影片編號預留位置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604A0D4-B89B-4ADD-AF9E-38636B40EE4E}" type="slidenum">
              <a:rPr lang="en-US" altLang="zh-TW" smtClean="0">
                <a:latin typeface="Microsoft JhengHei UI" panose="020B0604030504040204" pitchFamily="34" charset="-120"/>
                <a:ea typeface="Microsoft JhengHei UI" panose="020B0604030504040204" pitchFamily="34" charset="-120"/>
              </a:rPr>
              <a:t>‹#›</a:t>
            </a:fld>
            <a:endParaRPr lang="zh-TW" altLang="en-US" dirty="0">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3" name="日期預留位置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JhengHei UI" panose="020B0604030504040204" pitchFamily="34" charset="-120"/>
                <a:ea typeface="Microsoft JhengHei UI" panose="020B0604030504040204" pitchFamily="34" charset="-120"/>
              </a:defRPr>
            </a:lvl1pPr>
          </a:lstStyle>
          <a:p>
            <a:fld id="{A08FAD1D-910E-4884-9F17-0200497759DD}" type="datetime2">
              <a:rPr lang="zh-TW" altLang="en-US" smtClean="0"/>
              <a:pPr/>
              <a:t>2020年4月6日</a:t>
            </a:fld>
            <a:endParaRPr lang="zh-TW" altLang="en-US" dirty="0"/>
          </a:p>
        </p:txBody>
      </p:sp>
      <p:sp>
        <p:nvSpPr>
          <p:cNvPr id="4" name="投影片影像預留位置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TW" altLang="en-US" noProof="0" dirty="0"/>
          </a:p>
        </p:txBody>
      </p:sp>
      <p:sp>
        <p:nvSpPr>
          <p:cNvPr id="5" name="備忘稿預留位置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zh-TW" altLang="en-US" noProof="0" dirty="0"/>
              <a:t>按一下以編輯母片文字樣式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6" name="頁尾預留位置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JhengHei UI" panose="020B0604030504040204" pitchFamily="34" charset="-120"/>
                <a:ea typeface="Microsoft JhengHei UI" panose="020B0604030504040204" pitchFamily="34" charset="-120"/>
              </a:defRPr>
            </a:lvl1pPr>
          </a:lstStyle>
          <a:p>
            <a:endParaRPr lang="zh-TW" altLang="en-US" noProof="0" dirty="0"/>
          </a:p>
        </p:txBody>
      </p:sp>
      <p:sp>
        <p:nvSpPr>
          <p:cNvPr id="7" name="投影片編號預留位置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JhengHei UI" panose="020B0604030504040204" pitchFamily="34" charset="-120"/>
                <a:ea typeface="Microsoft JhengHei UI" panose="020B0604030504040204" pitchFamily="34" charset="-120"/>
              </a:defRPr>
            </a:lvl1pPr>
          </a:lstStyle>
          <a:p>
            <a:fld id="{82869989-EB00-4EE7-BCB5-25BDC5BB29F8}" type="slidenum">
              <a:rPr lang="en-US" altLang="zh-TW" noProof="0" smtClean="0"/>
              <a:pPr/>
              <a:t>‹#›</a:t>
            </a:fld>
            <a:endParaRPr lang="zh-TW" altLang="en-US" noProof="0" dirty="0"/>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JhengHei UI" panose="020B0604030504040204" pitchFamily="34" charset="-120"/>
        <a:ea typeface="Microsoft JhengHei UI" panose="020B0604030504040204" pitchFamily="34" charset="-120"/>
        <a:cs typeface="+mn-cs"/>
      </a:defRPr>
    </a:lvl1pPr>
    <a:lvl2pPr marL="457200" algn="l" defTabSz="914400" rtl="0" eaLnBrk="1" latinLnBrk="0" hangingPunct="1">
      <a:defRPr sz="1200" kern="1200">
        <a:solidFill>
          <a:schemeClr val="tx1"/>
        </a:solidFill>
        <a:latin typeface="Microsoft JhengHei UI" panose="020B0604030504040204" pitchFamily="34" charset="-120"/>
        <a:ea typeface="Microsoft JhengHei UI" panose="020B0604030504040204" pitchFamily="34" charset="-120"/>
        <a:cs typeface="+mn-cs"/>
      </a:defRPr>
    </a:lvl2pPr>
    <a:lvl3pPr marL="914400" algn="l" defTabSz="914400" rtl="0" eaLnBrk="1" latinLnBrk="0" hangingPunct="1">
      <a:defRPr sz="1200" kern="1200">
        <a:solidFill>
          <a:schemeClr val="tx1"/>
        </a:solidFill>
        <a:latin typeface="Microsoft JhengHei UI" panose="020B0604030504040204" pitchFamily="34" charset="-120"/>
        <a:ea typeface="Microsoft JhengHei UI" panose="020B0604030504040204" pitchFamily="34" charset="-120"/>
        <a:cs typeface="+mn-cs"/>
      </a:defRPr>
    </a:lvl3pPr>
    <a:lvl4pPr marL="1371600" algn="l" defTabSz="914400" rtl="0" eaLnBrk="1" latinLnBrk="0" hangingPunct="1">
      <a:defRPr sz="1200" kern="1200">
        <a:solidFill>
          <a:schemeClr val="tx1"/>
        </a:solidFill>
        <a:latin typeface="Microsoft JhengHei UI" panose="020B0604030504040204" pitchFamily="34" charset="-120"/>
        <a:ea typeface="Microsoft JhengHei UI" panose="020B0604030504040204" pitchFamily="34" charset="-120"/>
        <a:cs typeface="+mn-cs"/>
      </a:defRPr>
    </a:lvl4pPr>
    <a:lvl5pPr marL="1828800" algn="l" defTabSz="914400" rtl="0" eaLnBrk="1" latinLnBrk="0" hangingPunct="1">
      <a:defRPr sz="1200" kern="1200">
        <a:solidFill>
          <a:schemeClr val="tx1"/>
        </a:solidFill>
        <a:latin typeface="Microsoft JhengHei UI" panose="020B0604030504040204" pitchFamily="34" charset="-120"/>
        <a:ea typeface="Microsoft JhengHei UI"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2869989-EB00-4EE7-BCB5-25BDC5BB29F8}" type="slidenum">
              <a:rPr lang="en-US" altLang="zh-TW" noProof="0" smtClean="0"/>
              <a:pPr/>
              <a:t>1</a:t>
            </a:fld>
            <a:endParaRPr lang="zh-TW" altLang="en-US" noProof="0" dirty="0"/>
          </a:p>
        </p:txBody>
      </p:sp>
    </p:spTree>
    <p:extLst>
      <p:ext uri="{BB962C8B-B14F-4D97-AF65-F5344CB8AC3E}">
        <p14:creationId xmlns:p14="http://schemas.microsoft.com/office/powerpoint/2010/main" val="195499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5" name="群組 4"/>
          <p:cNvGrpSpPr/>
          <p:nvPr userDrawn="1"/>
        </p:nvGrpSpPr>
        <p:grpSpPr bwMode="hidden">
          <a:xfrm>
            <a:off x="-1" y="0"/>
            <a:ext cx="12192002" cy="6858000"/>
            <a:chOff x="-1" y="0"/>
            <a:chExt cx="12192002" cy="6858000"/>
          </a:xfrm>
        </p:grpSpPr>
        <p:cxnSp>
          <p:nvCxnSpPr>
            <p:cNvPr id="6" name="直線接點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群組 22"/>
            <p:cNvGrpSpPr/>
            <p:nvPr userDrawn="1"/>
          </p:nvGrpSpPr>
          <p:grpSpPr bwMode="hidden">
            <a:xfrm>
              <a:off x="-1" y="0"/>
              <a:ext cx="12192001" cy="6858000"/>
              <a:chOff x="-1" y="0"/>
              <a:chExt cx="12192001" cy="6858000"/>
            </a:xfrm>
          </p:grpSpPr>
          <p:cxnSp>
            <p:nvCxnSpPr>
              <p:cNvPr id="41" name="直線接點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群組 45"/>
              <p:cNvGrpSpPr/>
              <p:nvPr/>
            </p:nvGrpSpPr>
            <p:grpSpPr bwMode="hidden">
              <a:xfrm>
                <a:off x="6327885" y="0"/>
                <a:ext cx="5864115" cy="5898673"/>
                <a:chOff x="6327885" y="0"/>
                <a:chExt cx="5864115" cy="5898673"/>
              </a:xfrm>
            </p:grpSpPr>
            <p:cxnSp>
              <p:nvCxnSpPr>
                <p:cNvPr id="52" name="直線接點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線接點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群組 23"/>
            <p:cNvGrpSpPr/>
            <p:nvPr userDrawn="1"/>
          </p:nvGrpSpPr>
          <p:grpSpPr bwMode="hidden">
            <a:xfrm flipH="1">
              <a:off x="0" y="0"/>
              <a:ext cx="12192001" cy="6858000"/>
              <a:chOff x="-1" y="0"/>
              <a:chExt cx="12192001" cy="6858000"/>
            </a:xfrm>
          </p:grpSpPr>
          <p:cxnSp>
            <p:nvCxnSpPr>
              <p:cNvPr id="25" name="直線接點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群組 29"/>
              <p:cNvGrpSpPr/>
              <p:nvPr/>
            </p:nvGrpSpPr>
            <p:grpSpPr bwMode="hidden">
              <a:xfrm>
                <a:off x="6327885" y="0"/>
                <a:ext cx="5864115" cy="5898673"/>
                <a:chOff x="6327885" y="0"/>
                <a:chExt cx="5864115" cy="5898673"/>
              </a:xfrm>
            </p:grpSpPr>
            <p:cxnSp>
              <p:nvCxnSpPr>
                <p:cNvPr id="36" name="直線接點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直線接點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標題 1"/>
          <p:cNvSpPr>
            <a:spLocks noGrp="1"/>
          </p:cNvSpPr>
          <p:nvPr>
            <p:ph type="ctrTitle"/>
          </p:nvPr>
        </p:nvSpPr>
        <p:spPr>
          <a:xfrm>
            <a:off x="1293845" y="1909346"/>
            <a:ext cx="9604310" cy="3383280"/>
          </a:xfrm>
        </p:spPr>
        <p:txBody>
          <a:bodyPr rtlCol="0" anchor="b">
            <a:normAutofit/>
          </a:bodyPr>
          <a:lstStyle>
            <a:lvl1pPr algn="l">
              <a:lnSpc>
                <a:spcPct val="100000"/>
              </a:lnSpc>
              <a:defRPr sz="8000" cap="none" baseline="0">
                <a:solidFill>
                  <a:schemeClr val="tx1"/>
                </a:solidFill>
              </a:defRPr>
            </a:lvl1pPr>
          </a:lstStyle>
          <a:p>
            <a:pPr rtl="0"/>
            <a:r>
              <a:rPr lang="zh-TW" altLang="en-US"/>
              <a:t>按一下以編輯母片標題樣式</a:t>
            </a:r>
            <a:endParaRPr lang="zh-TW" altLang="en-US" dirty="0"/>
          </a:p>
        </p:txBody>
      </p:sp>
      <p:sp>
        <p:nvSpPr>
          <p:cNvPr id="3" name="副標題 2"/>
          <p:cNvSpPr>
            <a:spLocks noGrp="1"/>
          </p:cNvSpPr>
          <p:nvPr>
            <p:ph type="subTitle" idx="1"/>
          </p:nvPr>
        </p:nvSpPr>
        <p:spPr>
          <a:xfrm>
            <a:off x="1293845" y="5432564"/>
            <a:ext cx="9604310" cy="457200"/>
          </a:xfrm>
        </p:spPr>
        <p:txBody>
          <a:bodyPr rtlCol="0">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TW" altLang="en-US"/>
              <a:t>按一下以編輯母片子標題樣式</a:t>
            </a:r>
            <a:endParaRPr lang="zh-TW" altLang="en-US" dirty="0"/>
          </a:p>
        </p:txBody>
      </p:sp>
      <p:cxnSp>
        <p:nvCxnSpPr>
          <p:cNvPr id="58" name="直線接點​​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p:txBody>
          <a:bodyPr vert="eaVert"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lvl1pPr>
              <a:defRPr/>
            </a:lvl1pPr>
          </a:lstStyle>
          <a:p>
            <a:fld id="{99F78392-5C5C-45F6-8F89-DC4807D81C95}" type="datetime2">
              <a:rPr lang="zh-TW" altLang="en-US" smtClean="0"/>
              <a:pPr/>
              <a:t>2020年4月6日</a:t>
            </a:fld>
            <a:endParaRPr lang="zh-TW" altLang="en-US" dirty="0"/>
          </a:p>
        </p:txBody>
      </p:sp>
      <p:sp>
        <p:nvSpPr>
          <p:cNvPr id="6" name="投影片編號預留位置 5"/>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209314" y="489856"/>
            <a:ext cx="1687286" cy="5301343"/>
          </a:xfrm>
        </p:spPr>
        <p:txBody>
          <a:bodyPr vert="eaVert"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a:xfrm>
            <a:off x="1295399" y="489856"/>
            <a:ext cx="7587344" cy="5301343"/>
          </a:xfrm>
        </p:spPr>
        <p:txBody>
          <a:bodyPr vert="eaVert"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lvl1pPr>
              <a:defRPr/>
            </a:lvl1pPr>
          </a:lstStyle>
          <a:p>
            <a:fld id="{66A02441-A415-40E6-B767-261B5D217FD4}" type="datetime2">
              <a:rPr lang="zh-TW" altLang="en-US" smtClean="0"/>
              <a:pPr/>
              <a:t>2020年4月6日</a:t>
            </a:fld>
            <a:endParaRPr lang="zh-TW" altLang="en-US" dirty="0"/>
          </a:p>
        </p:txBody>
      </p:sp>
      <p:sp>
        <p:nvSpPr>
          <p:cNvPr id="6" name="投影片編號預留位置 5"/>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內容預留位置 2"/>
          <p:cNvSpPr>
            <a:spLocks noGrp="1"/>
          </p:cNvSpPr>
          <p:nvPr>
            <p:ph idx="1"/>
          </p:nvPr>
        </p:nvSpPr>
        <p:spPr/>
        <p:txBody>
          <a:bodyPr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lvl1pPr>
              <a:defRPr/>
            </a:lvl1pPr>
          </a:lstStyle>
          <a:p>
            <a:fld id="{54FDC526-5D1A-47D8-B5CB-FD3BF5D2FD0F}" type="datetime2">
              <a:rPr lang="zh-TW" altLang="en-US" smtClean="0"/>
              <a:pPr/>
              <a:t>2020年4月6日</a:t>
            </a:fld>
            <a:endParaRPr lang="zh-TW" altLang="en-US" dirty="0"/>
          </a:p>
        </p:txBody>
      </p:sp>
      <p:sp>
        <p:nvSpPr>
          <p:cNvPr id="6" name="投影片編號預留位置 5"/>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群組 6"/>
          <p:cNvGrpSpPr/>
          <p:nvPr userDrawn="1"/>
        </p:nvGrpSpPr>
        <p:grpSpPr bwMode="hidden">
          <a:xfrm>
            <a:off x="-1" y="0"/>
            <a:ext cx="12192002" cy="6858000"/>
            <a:chOff x="-1" y="0"/>
            <a:chExt cx="12192002" cy="6858000"/>
          </a:xfrm>
        </p:grpSpPr>
        <p:cxnSp>
          <p:nvCxnSpPr>
            <p:cNvPr id="8" name="直線接點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群組 23"/>
            <p:cNvGrpSpPr/>
            <p:nvPr userDrawn="1"/>
          </p:nvGrpSpPr>
          <p:grpSpPr bwMode="hidden">
            <a:xfrm>
              <a:off x="-1" y="0"/>
              <a:ext cx="12192001" cy="6858000"/>
              <a:chOff x="-1" y="0"/>
              <a:chExt cx="12192001" cy="6858000"/>
            </a:xfrm>
          </p:grpSpPr>
          <p:cxnSp>
            <p:nvCxnSpPr>
              <p:cNvPr id="42" name="直線接點​​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群組 46"/>
              <p:cNvGrpSpPr/>
              <p:nvPr/>
            </p:nvGrpSpPr>
            <p:grpSpPr bwMode="hidden">
              <a:xfrm>
                <a:off x="6327885" y="0"/>
                <a:ext cx="5864115" cy="5898673"/>
                <a:chOff x="6327885" y="0"/>
                <a:chExt cx="5864115" cy="5898673"/>
              </a:xfrm>
            </p:grpSpPr>
            <p:cxnSp>
              <p:nvCxnSpPr>
                <p:cNvPr id="53" name="直線接點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接點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群組 24"/>
            <p:cNvGrpSpPr/>
            <p:nvPr userDrawn="1"/>
          </p:nvGrpSpPr>
          <p:grpSpPr bwMode="hidden">
            <a:xfrm flipH="1">
              <a:off x="0" y="0"/>
              <a:ext cx="12192001" cy="6858000"/>
              <a:chOff x="-1" y="0"/>
              <a:chExt cx="12192001" cy="6858000"/>
            </a:xfrm>
          </p:grpSpPr>
          <p:cxnSp>
            <p:nvCxnSpPr>
              <p:cNvPr id="26" name="直線接點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群組 30"/>
              <p:cNvGrpSpPr/>
              <p:nvPr/>
            </p:nvGrpSpPr>
            <p:grpSpPr bwMode="hidden">
              <a:xfrm>
                <a:off x="6327885" y="0"/>
                <a:ext cx="5864115" cy="5898673"/>
                <a:chOff x="6327885" y="0"/>
                <a:chExt cx="5864115" cy="5898673"/>
              </a:xfrm>
            </p:grpSpPr>
            <p:cxnSp>
              <p:nvCxnSpPr>
                <p:cNvPr id="37" name="直線接點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直線接點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標題 1"/>
          <p:cNvSpPr>
            <a:spLocks noGrp="1"/>
          </p:cNvSpPr>
          <p:nvPr>
            <p:ph type="title"/>
          </p:nvPr>
        </p:nvSpPr>
        <p:spPr>
          <a:xfrm>
            <a:off x="1295400" y="2541573"/>
            <a:ext cx="9601200" cy="2743200"/>
          </a:xfrm>
        </p:spPr>
        <p:txBody>
          <a:bodyPr rtlCol="0" anchor="b">
            <a:normAutofit/>
          </a:bodyPr>
          <a:lstStyle>
            <a:lvl1pPr>
              <a:lnSpc>
                <a:spcPct val="85000"/>
              </a:lnSpc>
              <a:defRPr sz="6000" cap="none" baseline="0">
                <a:solidFill>
                  <a:schemeClr val="tx1"/>
                </a:solidFill>
              </a:defRPr>
            </a:lvl1pPr>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1295400" y="5431536"/>
            <a:ext cx="9601200" cy="457200"/>
          </a:xfrm>
        </p:spPr>
        <p:txBody>
          <a:bodyPr rtlCol="0">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zh-TW" altLang="en-US"/>
              <a:t>按一下以編輯母片文字樣式</a:t>
            </a:r>
          </a:p>
        </p:txBody>
      </p:sp>
      <p:cxnSp>
        <p:nvCxnSpPr>
          <p:cNvPr id="58" name="直線接點​​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內容預留位置 2"/>
          <p:cNvSpPr>
            <a:spLocks noGrp="1"/>
          </p:cNvSpPr>
          <p:nvPr>
            <p:ph sz="half" idx="1"/>
          </p:nvPr>
        </p:nvSpPr>
        <p:spPr>
          <a:xfrm>
            <a:off x="12954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內容預留位置 3"/>
          <p:cNvSpPr>
            <a:spLocks noGrp="1"/>
          </p:cNvSpPr>
          <p:nvPr>
            <p:ph sz="half" idx="2"/>
          </p:nvPr>
        </p:nvSpPr>
        <p:spPr>
          <a:xfrm>
            <a:off x="63246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6" name="頁尾預留位置 5"/>
          <p:cNvSpPr>
            <a:spLocks noGrp="1"/>
          </p:cNvSpPr>
          <p:nvPr>
            <p:ph type="ftr" sz="quarter" idx="11"/>
          </p:nvPr>
        </p:nvSpPr>
        <p:spPr/>
        <p:txBody>
          <a:bodyPr rtlCol="0"/>
          <a:lstStyle/>
          <a:p>
            <a:pPr rtl="0"/>
            <a:r>
              <a:rPr lang="zh-TW" altLang="en-US" dirty="0"/>
              <a:t>新增頁尾</a:t>
            </a:r>
          </a:p>
        </p:txBody>
      </p:sp>
      <p:sp>
        <p:nvSpPr>
          <p:cNvPr id="5" name="日期預留位置 4"/>
          <p:cNvSpPr>
            <a:spLocks noGrp="1"/>
          </p:cNvSpPr>
          <p:nvPr>
            <p:ph type="dt" sz="half" idx="10"/>
          </p:nvPr>
        </p:nvSpPr>
        <p:spPr/>
        <p:txBody>
          <a:bodyPr rtlCol="0"/>
          <a:lstStyle>
            <a:lvl1pPr>
              <a:defRPr/>
            </a:lvl1pPr>
          </a:lstStyle>
          <a:p>
            <a:fld id="{2419926E-5C3F-4205-B23D-D4C1E7A6E097}" type="datetime2">
              <a:rPr lang="zh-TW" altLang="en-US" smtClean="0"/>
              <a:pPr/>
              <a:t>2020年4月6日</a:t>
            </a:fld>
            <a:endParaRPr lang="zh-TW" altLang="en-US" dirty="0"/>
          </a:p>
        </p:txBody>
      </p:sp>
      <p:sp>
        <p:nvSpPr>
          <p:cNvPr id="7" name="投影片編號預留位置 6"/>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12954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a:t>按一下以編輯母片文字樣式</a:t>
            </a:r>
          </a:p>
        </p:txBody>
      </p:sp>
      <p:sp>
        <p:nvSpPr>
          <p:cNvPr id="4" name="內容預留位置 3"/>
          <p:cNvSpPr>
            <a:spLocks noGrp="1"/>
          </p:cNvSpPr>
          <p:nvPr>
            <p:ph sz="half" idx="2"/>
          </p:nvPr>
        </p:nvSpPr>
        <p:spPr>
          <a:xfrm>
            <a:off x="12954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文字預留位置 4"/>
          <p:cNvSpPr>
            <a:spLocks noGrp="1"/>
          </p:cNvSpPr>
          <p:nvPr>
            <p:ph type="body" sz="quarter" idx="3"/>
          </p:nvPr>
        </p:nvSpPr>
        <p:spPr>
          <a:xfrm>
            <a:off x="63246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a:t>按一下以編輯母片文字樣式</a:t>
            </a:r>
          </a:p>
        </p:txBody>
      </p:sp>
      <p:sp>
        <p:nvSpPr>
          <p:cNvPr id="6" name="內容預留位置 5"/>
          <p:cNvSpPr>
            <a:spLocks noGrp="1"/>
          </p:cNvSpPr>
          <p:nvPr>
            <p:ph sz="quarter" idx="4"/>
          </p:nvPr>
        </p:nvSpPr>
        <p:spPr>
          <a:xfrm>
            <a:off x="63246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8" name="頁尾預留位置 7"/>
          <p:cNvSpPr>
            <a:spLocks noGrp="1"/>
          </p:cNvSpPr>
          <p:nvPr>
            <p:ph type="ftr" sz="quarter" idx="11"/>
          </p:nvPr>
        </p:nvSpPr>
        <p:spPr/>
        <p:txBody>
          <a:bodyPr rtlCol="0"/>
          <a:lstStyle/>
          <a:p>
            <a:pPr rtl="0"/>
            <a:r>
              <a:rPr lang="zh-TW" altLang="en-US" dirty="0"/>
              <a:t>新增頁尾</a:t>
            </a:r>
          </a:p>
        </p:txBody>
      </p:sp>
      <p:sp>
        <p:nvSpPr>
          <p:cNvPr id="7" name="日期預留位置 6"/>
          <p:cNvSpPr>
            <a:spLocks noGrp="1"/>
          </p:cNvSpPr>
          <p:nvPr>
            <p:ph type="dt" sz="half" idx="10"/>
          </p:nvPr>
        </p:nvSpPr>
        <p:spPr/>
        <p:txBody>
          <a:bodyPr rtlCol="0"/>
          <a:lstStyle>
            <a:lvl1pPr>
              <a:defRPr/>
            </a:lvl1pPr>
          </a:lstStyle>
          <a:p>
            <a:fld id="{CD44B4C3-BFEF-4472-B595-652481CA0278}" type="datetime2">
              <a:rPr lang="zh-TW" altLang="en-US" smtClean="0"/>
              <a:pPr/>
              <a:t>2020年4月6日</a:t>
            </a:fld>
            <a:endParaRPr lang="zh-TW" altLang="en-US" dirty="0"/>
          </a:p>
        </p:txBody>
      </p:sp>
      <p:sp>
        <p:nvSpPr>
          <p:cNvPr id="9" name="投影片編號預留位置 8"/>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4" name="頁尾預留位置 3"/>
          <p:cNvSpPr>
            <a:spLocks noGrp="1"/>
          </p:cNvSpPr>
          <p:nvPr>
            <p:ph type="ftr" sz="quarter" idx="11"/>
          </p:nvPr>
        </p:nvSpPr>
        <p:spPr/>
        <p:txBody>
          <a:bodyPr rtlCol="0"/>
          <a:lstStyle/>
          <a:p>
            <a:pPr rtl="0"/>
            <a:r>
              <a:rPr lang="zh-TW" altLang="en-US" dirty="0"/>
              <a:t>新增頁尾</a:t>
            </a:r>
          </a:p>
        </p:txBody>
      </p:sp>
      <p:sp>
        <p:nvSpPr>
          <p:cNvPr id="3" name="日期預留位置 2"/>
          <p:cNvSpPr>
            <a:spLocks noGrp="1"/>
          </p:cNvSpPr>
          <p:nvPr>
            <p:ph type="dt" sz="half" idx="10"/>
          </p:nvPr>
        </p:nvSpPr>
        <p:spPr/>
        <p:txBody>
          <a:bodyPr rtlCol="0"/>
          <a:lstStyle>
            <a:lvl1pPr>
              <a:defRPr/>
            </a:lvl1pPr>
          </a:lstStyle>
          <a:p>
            <a:fld id="{C57014D5-A26D-4BC6-B967-5C8DC462FB42}" type="datetime2">
              <a:rPr lang="zh-TW" altLang="en-US" smtClean="0"/>
              <a:pPr/>
              <a:t>2020年4月6日</a:t>
            </a:fld>
            <a:endParaRPr lang="zh-TW" altLang="en-US" dirty="0"/>
          </a:p>
        </p:txBody>
      </p:sp>
      <p:sp>
        <p:nvSpPr>
          <p:cNvPr id="5" name="投影片編號預留位置 4"/>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pSp>
        <p:nvGrpSpPr>
          <p:cNvPr id="161" name="群組 160"/>
          <p:cNvGrpSpPr/>
          <p:nvPr userDrawn="1"/>
        </p:nvGrpSpPr>
        <p:grpSpPr bwMode="hidden">
          <a:xfrm>
            <a:off x="-1" y="0"/>
            <a:ext cx="12192002" cy="6858000"/>
            <a:chOff x="-1" y="0"/>
            <a:chExt cx="12192002" cy="6858000"/>
          </a:xfrm>
        </p:grpSpPr>
        <p:cxnSp>
          <p:nvCxnSpPr>
            <p:cNvPr id="162" name="直線接點​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直線接點​​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直線接點​​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直線接點​​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直線接點​​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直線接點​​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直線接點​​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直線接點​​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直線接點​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直線接點​​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直線接點​​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直線接點​​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直線接點​​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直線接點​​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直線接點​​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直線接點​​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群組 177"/>
            <p:cNvGrpSpPr/>
            <p:nvPr userDrawn="1"/>
          </p:nvGrpSpPr>
          <p:grpSpPr bwMode="hidden">
            <a:xfrm>
              <a:off x="-1" y="0"/>
              <a:ext cx="12192001" cy="6858000"/>
              <a:chOff x="-1" y="0"/>
              <a:chExt cx="12192001" cy="6858000"/>
            </a:xfrm>
          </p:grpSpPr>
          <p:cxnSp>
            <p:nvCxnSpPr>
              <p:cNvPr id="196" name="直線接點​​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直線接點​​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直線接點​​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直線接點​​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直線接點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群組 200"/>
              <p:cNvGrpSpPr/>
              <p:nvPr/>
            </p:nvGrpSpPr>
            <p:grpSpPr bwMode="hidden">
              <a:xfrm>
                <a:off x="6327885" y="0"/>
                <a:ext cx="5864115" cy="5898673"/>
                <a:chOff x="6327885" y="0"/>
                <a:chExt cx="5864115" cy="5898673"/>
              </a:xfrm>
            </p:grpSpPr>
            <p:cxnSp>
              <p:nvCxnSpPr>
                <p:cNvPr id="207" name="直線接點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直線接點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直線接點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直線接點​​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直線接點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直線接點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直線接點​​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直線接點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直線接點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直線接點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群組 178"/>
            <p:cNvGrpSpPr/>
            <p:nvPr userDrawn="1"/>
          </p:nvGrpSpPr>
          <p:grpSpPr bwMode="hidden">
            <a:xfrm flipH="1">
              <a:off x="0" y="0"/>
              <a:ext cx="12192001" cy="6858000"/>
              <a:chOff x="-1" y="0"/>
              <a:chExt cx="12192001" cy="6858000"/>
            </a:xfrm>
          </p:grpSpPr>
          <p:cxnSp>
            <p:nvCxnSpPr>
              <p:cNvPr id="180" name="直線接點​​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直線接點​​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直線接點​​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直線接點​​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直線接點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群組 184"/>
              <p:cNvGrpSpPr/>
              <p:nvPr/>
            </p:nvGrpSpPr>
            <p:grpSpPr bwMode="hidden">
              <a:xfrm>
                <a:off x="6327885" y="0"/>
                <a:ext cx="5864115" cy="5898673"/>
                <a:chOff x="6327885" y="0"/>
                <a:chExt cx="5864115" cy="5898673"/>
              </a:xfrm>
            </p:grpSpPr>
            <p:cxnSp>
              <p:nvCxnSpPr>
                <p:cNvPr id="191" name="直線接點​​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直線接點​​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直線接點​​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直線接點​​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直線接點​​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直線接點​​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直線接點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直線接點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直線接點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直線接點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頁尾預留位置 212"/>
          <p:cNvSpPr>
            <a:spLocks noGrp="1"/>
          </p:cNvSpPr>
          <p:nvPr>
            <p:ph type="ftr" sz="quarter" idx="11"/>
          </p:nvPr>
        </p:nvSpPr>
        <p:spPr/>
        <p:txBody>
          <a:bodyPr rtlCol="0"/>
          <a:lstStyle/>
          <a:p>
            <a:pPr rtl="0"/>
            <a:r>
              <a:rPr lang="zh-TW" altLang="en-US" dirty="0"/>
              <a:t>新增頁尾</a:t>
            </a:r>
          </a:p>
        </p:txBody>
      </p:sp>
      <p:sp>
        <p:nvSpPr>
          <p:cNvPr id="212" name="日期預留位置 211"/>
          <p:cNvSpPr>
            <a:spLocks noGrp="1"/>
          </p:cNvSpPr>
          <p:nvPr>
            <p:ph type="dt" sz="half" idx="10"/>
          </p:nvPr>
        </p:nvSpPr>
        <p:spPr/>
        <p:txBody>
          <a:bodyPr rtlCol="0"/>
          <a:lstStyle>
            <a:lvl1pPr>
              <a:defRPr/>
            </a:lvl1pPr>
          </a:lstStyle>
          <a:p>
            <a:fld id="{8C289A11-8BF8-45F7-B92C-261B55DE08FE}" type="datetime2">
              <a:rPr lang="zh-TW" altLang="en-US" smtClean="0"/>
              <a:pPr/>
              <a:t>2020年4月6日</a:t>
            </a:fld>
            <a:endParaRPr lang="zh-TW" altLang="en-US" dirty="0"/>
          </a:p>
        </p:txBody>
      </p:sp>
      <p:sp>
        <p:nvSpPr>
          <p:cNvPr id="214" name="投影片編號預留位置 213"/>
          <p:cNvSpPr>
            <a:spLocks noGrp="1"/>
          </p:cNvSpPr>
          <p:nvPr>
            <p:ph type="sldNum" sz="quarter" idx="12"/>
          </p:nvPr>
        </p:nvSpPr>
        <p:spPr/>
        <p:txBody>
          <a:bodyPr rtlCol="0"/>
          <a:lstStyle/>
          <a:p>
            <a:pPr rtl="0"/>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群組 8"/>
          <p:cNvGrpSpPr/>
          <p:nvPr userDrawn="1"/>
        </p:nvGrpSpPr>
        <p:grpSpPr bwMode="hidden">
          <a:xfrm>
            <a:off x="-1" y="0"/>
            <a:ext cx="12192002" cy="6858000"/>
            <a:chOff x="-1" y="0"/>
            <a:chExt cx="12192002" cy="6858000"/>
          </a:xfrm>
        </p:grpSpPr>
        <p:cxnSp>
          <p:nvCxnSpPr>
            <p:cNvPr id="10" name="直線接點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群組 25"/>
            <p:cNvGrpSpPr/>
            <p:nvPr userDrawn="1"/>
          </p:nvGrpSpPr>
          <p:grpSpPr bwMode="hidden">
            <a:xfrm>
              <a:off x="-1" y="0"/>
              <a:ext cx="12192001" cy="6858000"/>
              <a:chOff x="-1" y="0"/>
              <a:chExt cx="12192001" cy="6858000"/>
            </a:xfrm>
          </p:grpSpPr>
          <p:cxnSp>
            <p:nvCxnSpPr>
              <p:cNvPr id="44" name="直線接點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群組 48"/>
              <p:cNvGrpSpPr/>
              <p:nvPr/>
            </p:nvGrpSpPr>
            <p:grpSpPr bwMode="hidden">
              <a:xfrm>
                <a:off x="6327885" y="0"/>
                <a:ext cx="5864115" cy="5898673"/>
                <a:chOff x="6327885" y="0"/>
                <a:chExt cx="5864115" cy="5898673"/>
              </a:xfrm>
            </p:grpSpPr>
            <p:cxnSp>
              <p:nvCxnSpPr>
                <p:cNvPr id="55" name="直線接點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直線接點​​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直線接點​​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群組 26"/>
            <p:cNvGrpSpPr/>
            <p:nvPr userDrawn="1"/>
          </p:nvGrpSpPr>
          <p:grpSpPr bwMode="hidden">
            <a:xfrm flipH="1">
              <a:off x="0" y="0"/>
              <a:ext cx="12192001" cy="6858000"/>
              <a:chOff x="-1" y="0"/>
              <a:chExt cx="12192001" cy="6858000"/>
            </a:xfrm>
          </p:grpSpPr>
          <p:cxnSp>
            <p:nvCxnSpPr>
              <p:cNvPr id="28" name="直線接點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群組 32"/>
              <p:cNvGrpSpPr/>
              <p:nvPr/>
            </p:nvGrpSpPr>
            <p:grpSpPr bwMode="hidden">
              <a:xfrm>
                <a:off x="6327885" y="0"/>
                <a:ext cx="5864115" cy="5898673"/>
                <a:chOff x="6327885" y="0"/>
                <a:chExt cx="5864115" cy="5898673"/>
              </a:xfrm>
            </p:grpSpPr>
            <p:cxnSp>
              <p:nvCxnSpPr>
                <p:cNvPr id="39" name="直線接點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直線接點​​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矩形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endParaRPr>
          </a:p>
        </p:txBody>
      </p:sp>
      <p:sp>
        <p:nvSpPr>
          <p:cNvPr id="2" name="標題 1"/>
          <p:cNvSpPr>
            <a:spLocks noGrp="1"/>
          </p:cNvSpPr>
          <p:nvPr>
            <p:ph type="title"/>
          </p:nvPr>
        </p:nvSpPr>
        <p:spPr>
          <a:xfrm>
            <a:off x="7913152" y="571500"/>
            <a:ext cx="3657600" cy="2197100"/>
          </a:xfrm>
        </p:spPr>
        <p:txBody>
          <a:bodyPr rtlCol="0" anchor="b">
            <a:normAutofit/>
          </a:bodyPr>
          <a:lstStyle>
            <a:lvl1pPr>
              <a:defRPr sz="2600">
                <a:solidFill>
                  <a:schemeClr val="bg1"/>
                </a:solidFill>
              </a:defRPr>
            </a:lvl1pPr>
          </a:lstStyle>
          <a:p>
            <a:pPr rtl="0"/>
            <a:r>
              <a:rPr lang="zh-TW" altLang="en-US"/>
              <a:t>按一下以編輯母片標題樣式</a:t>
            </a:r>
            <a:endParaRPr lang="zh-TW" altLang="en-US" dirty="0"/>
          </a:p>
        </p:txBody>
      </p:sp>
      <p:sp>
        <p:nvSpPr>
          <p:cNvPr id="3" name="內容預留位置 2"/>
          <p:cNvSpPr>
            <a:spLocks noGrp="1"/>
          </p:cNvSpPr>
          <p:nvPr>
            <p:ph idx="1"/>
          </p:nvPr>
        </p:nvSpPr>
        <p:spPr>
          <a:xfrm>
            <a:off x="543197" y="571500"/>
            <a:ext cx="6217920" cy="571500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文字預留位置 3"/>
          <p:cNvSpPr>
            <a:spLocks noGrp="1"/>
          </p:cNvSpPr>
          <p:nvPr>
            <p:ph type="body" sz="half" idx="2"/>
          </p:nvPr>
        </p:nvSpPr>
        <p:spPr>
          <a:xfrm>
            <a:off x="7913152" y="2995012"/>
            <a:ext cx="3657600" cy="2285950"/>
          </a:xfrm>
        </p:spPr>
        <p:txBody>
          <a:bodyPr rtlCol="0">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a:t>按一下以編輯母片文字樣式</a:t>
            </a:r>
          </a:p>
        </p:txBody>
      </p:sp>
      <p:cxnSp>
        <p:nvCxnSpPr>
          <p:cNvPr id="60" name="直線接點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頁尾預留位置 5"/>
          <p:cNvSpPr>
            <a:spLocks noGrp="1"/>
          </p:cNvSpPr>
          <p:nvPr>
            <p:ph type="ftr" sz="quarter" idx="11"/>
          </p:nvPr>
        </p:nvSpPr>
        <p:spPr/>
        <p:txBody>
          <a:bodyPr rtlCol="0"/>
          <a:lstStyle/>
          <a:p>
            <a:pPr rtl="0"/>
            <a:r>
              <a:rPr lang="zh-TW" altLang="en-US" dirty="0"/>
              <a:t>新增頁尾</a:t>
            </a:r>
          </a:p>
        </p:txBody>
      </p:sp>
      <p:sp>
        <p:nvSpPr>
          <p:cNvPr id="5" name="日期預留位置 4"/>
          <p:cNvSpPr>
            <a:spLocks noGrp="1"/>
          </p:cNvSpPr>
          <p:nvPr>
            <p:ph type="dt" sz="half" idx="10"/>
          </p:nvPr>
        </p:nvSpPr>
        <p:spPr/>
        <p:txBody>
          <a:bodyPr rtlCol="0"/>
          <a:lstStyle>
            <a:lvl1pPr>
              <a:defRPr>
                <a:solidFill>
                  <a:schemeClr val="bg1"/>
                </a:solidFill>
              </a:defRPr>
            </a:lvl1pPr>
          </a:lstStyle>
          <a:p>
            <a:fld id="{D6DAC134-9EF5-4B7F-A61E-56D77C662044}" type="datetime2">
              <a:rPr lang="zh-TW" altLang="en-US" smtClean="0"/>
              <a:pPr/>
              <a:t>2020年4月6日</a:t>
            </a:fld>
            <a:endParaRPr lang="zh-TW" altLang="en-US" dirty="0"/>
          </a:p>
        </p:txBody>
      </p:sp>
      <p:sp>
        <p:nvSpPr>
          <p:cNvPr id="8" name="投影片編號預留位置 7"/>
          <p:cNvSpPr>
            <a:spLocks noGrp="1"/>
          </p:cNvSpPr>
          <p:nvPr>
            <p:ph type="sldNum" sz="quarter" idx="12"/>
          </p:nvPr>
        </p:nvSpPr>
        <p:spPr/>
        <p:txBody>
          <a:bodyPr rtlCol="0"/>
          <a:lstStyle>
            <a:lvl1pPr>
              <a:defRPr>
                <a:solidFill>
                  <a:schemeClr val="bg1"/>
                </a:solidFill>
              </a:defRPr>
            </a:lvl1pPr>
          </a:lstStyle>
          <a:p>
            <a:pPr rtl="0"/>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群組 7"/>
          <p:cNvGrpSpPr/>
          <p:nvPr/>
        </p:nvGrpSpPr>
        <p:grpSpPr bwMode="hidden">
          <a:xfrm>
            <a:off x="-1" y="0"/>
            <a:ext cx="12192002" cy="6858000"/>
            <a:chOff x="-1" y="0"/>
            <a:chExt cx="12192002" cy="6858000"/>
          </a:xfrm>
        </p:grpSpPr>
        <p:cxnSp>
          <p:nvCxnSpPr>
            <p:cNvPr id="9" name="直線接點​​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群組 24"/>
            <p:cNvGrpSpPr/>
            <p:nvPr/>
          </p:nvGrpSpPr>
          <p:grpSpPr bwMode="hidden">
            <a:xfrm>
              <a:off x="-1" y="0"/>
              <a:ext cx="12192001" cy="6858000"/>
              <a:chOff x="-1" y="0"/>
              <a:chExt cx="12192001" cy="6858000"/>
            </a:xfrm>
          </p:grpSpPr>
          <p:cxnSp>
            <p:nvCxnSpPr>
              <p:cNvPr id="43" name="直線接點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群組 47"/>
              <p:cNvGrpSpPr/>
              <p:nvPr/>
            </p:nvGrpSpPr>
            <p:grpSpPr bwMode="hidden">
              <a:xfrm>
                <a:off x="6327885" y="0"/>
                <a:ext cx="5864115" cy="5898673"/>
                <a:chOff x="6327885" y="0"/>
                <a:chExt cx="5864115" cy="5898673"/>
              </a:xfrm>
            </p:grpSpPr>
            <p:cxnSp>
              <p:nvCxnSpPr>
                <p:cNvPr id="54" name="直線接點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直線接點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群組 25"/>
            <p:cNvGrpSpPr/>
            <p:nvPr/>
          </p:nvGrpSpPr>
          <p:grpSpPr bwMode="hidden">
            <a:xfrm flipH="1">
              <a:off x="0" y="0"/>
              <a:ext cx="12192001" cy="6858000"/>
              <a:chOff x="-1" y="0"/>
              <a:chExt cx="12192001" cy="6858000"/>
            </a:xfrm>
          </p:grpSpPr>
          <p:cxnSp>
            <p:nvCxnSpPr>
              <p:cNvPr id="27" name="直線接點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群組 31"/>
              <p:cNvGrpSpPr/>
              <p:nvPr/>
            </p:nvGrpSpPr>
            <p:grpSpPr bwMode="hidden">
              <a:xfrm>
                <a:off x="6327885" y="0"/>
                <a:ext cx="5864115" cy="5898673"/>
                <a:chOff x="6327885" y="0"/>
                <a:chExt cx="5864115" cy="5898673"/>
              </a:xfrm>
            </p:grpSpPr>
            <p:cxnSp>
              <p:nvCxnSpPr>
                <p:cNvPr id="38" name="直線接點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直線接點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矩形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endParaRPr>
          </a:p>
        </p:txBody>
      </p:sp>
      <p:cxnSp>
        <p:nvCxnSpPr>
          <p:cNvPr id="59" name="直線接點​​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a:xfrm>
            <a:off x="7909560" y="576072"/>
            <a:ext cx="3657600" cy="2194560"/>
          </a:xfrm>
        </p:spPr>
        <p:txBody>
          <a:bodyPr rtlCol="0" anchor="b">
            <a:normAutofit/>
          </a:bodyPr>
          <a:lstStyle>
            <a:lvl1pPr>
              <a:defRPr sz="2600">
                <a:solidFill>
                  <a:schemeClr val="bg1"/>
                </a:solidFill>
              </a:defRPr>
            </a:lvl1pPr>
          </a:lstStyle>
          <a:p>
            <a:pPr rtl="0"/>
            <a:r>
              <a:rPr lang="zh-TW" altLang="en-US"/>
              <a:t>按一下以編輯母片標題樣式</a:t>
            </a:r>
            <a:endParaRPr lang="zh-TW" altLang="en-US" dirty="0"/>
          </a:p>
        </p:txBody>
      </p:sp>
      <p:sp>
        <p:nvSpPr>
          <p:cNvPr id="3" name="圖片預留位置 2" descr="要新增影像的空白預留位置。按一下預留位置，然後選取您要新增的影像。"/>
          <p:cNvSpPr>
            <a:spLocks noGrp="1"/>
          </p:cNvSpPr>
          <p:nvPr>
            <p:ph type="pic" idx="1"/>
          </p:nvPr>
        </p:nvSpPr>
        <p:spPr>
          <a:xfrm>
            <a:off x="4412" y="-159"/>
            <a:ext cx="7315200" cy="6858000"/>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TW" altLang="en-US"/>
              <a:t>按一下圖示以新增圖片</a:t>
            </a:r>
            <a:endParaRPr lang="zh-TW" altLang="en-US" dirty="0"/>
          </a:p>
        </p:txBody>
      </p:sp>
      <p:sp>
        <p:nvSpPr>
          <p:cNvPr id="4" name="文字預留位置 3"/>
          <p:cNvSpPr>
            <a:spLocks noGrp="1"/>
          </p:cNvSpPr>
          <p:nvPr>
            <p:ph type="body" sz="half" idx="2"/>
          </p:nvPr>
        </p:nvSpPr>
        <p:spPr>
          <a:xfrm>
            <a:off x="7909560" y="2999232"/>
            <a:ext cx="3657600" cy="2286000"/>
          </a:xfrm>
        </p:spPr>
        <p:txBody>
          <a:bodyPr rtlCol="0"/>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a:t>按一下以編輯母片文字樣式</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群組 95"/>
          <p:cNvGrpSpPr/>
          <p:nvPr userDrawn="1"/>
        </p:nvGrpSpPr>
        <p:grpSpPr bwMode="hidden">
          <a:xfrm>
            <a:off x="-1" y="-195943"/>
            <a:ext cx="12192002" cy="6858000"/>
            <a:chOff x="-1" y="0"/>
            <a:chExt cx="12192002" cy="6858000"/>
          </a:xfrm>
        </p:grpSpPr>
        <p:cxnSp>
          <p:nvCxnSpPr>
            <p:cNvPr id="97" name="直線接點​​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直線接點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直線接點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直線接點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直線接點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直線接點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直線接點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直線接點​​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直線接點​​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直線接點​​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直線接點​​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直線接點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直線接點​​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直線接點​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直線接點​​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群組 112"/>
            <p:cNvGrpSpPr/>
            <p:nvPr userDrawn="1"/>
          </p:nvGrpSpPr>
          <p:grpSpPr bwMode="hidden">
            <a:xfrm>
              <a:off x="-1" y="0"/>
              <a:ext cx="12192001" cy="6858000"/>
              <a:chOff x="-1" y="0"/>
              <a:chExt cx="12192001" cy="6858000"/>
            </a:xfrm>
          </p:grpSpPr>
          <p:cxnSp>
            <p:nvCxnSpPr>
              <p:cNvPr id="131" name="直線接點​​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直線接點​​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直線接點​​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直線接點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直線接點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群組 135"/>
              <p:cNvGrpSpPr/>
              <p:nvPr/>
            </p:nvGrpSpPr>
            <p:grpSpPr bwMode="hidden">
              <a:xfrm>
                <a:off x="6327885" y="0"/>
                <a:ext cx="5864115" cy="5898673"/>
                <a:chOff x="6327885" y="0"/>
                <a:chExt cx="5864115" cy="5898673"/>
              </a:xfrm>
            </p:grpSpPr>
            <p:cxnSp>
              <p:nvCxnSpPr>
                <p:cNvPr id="142" name="直線接點​​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直線接點​​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直線接點​​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直線接點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直線接點​​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直線接點​​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直線接點​​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直線接點​​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直線接點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直線接點​​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群組 113"/>
            <p:cNvGrpSpPr/>
            <p:nvPr userDrawn="1"/>
          </p:nvGrpSpPr>
          <p:grpSpPr bwMode="hidden">
            <a:xfrm flipH="1">
              <a:off x="0" y="0"/>
              <a:ext cx="12192001" cy="6858000"/>
              <a:chOff x="-1" y="0"/>
              <a:chExt cx="12192001" cy="6858000"/>
            </a:xfrm>
          </p:grpSpPr>
          <p:cxnSp>
            <p:nvCxnSpPr>
              <p:cNvPr id="115" name="直線接點​​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直線接點​​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直線接點​​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直線接點​​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直線接點​​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群組 119"/>
              <p:cNvGrpSpPr/>
              <p:nvPr/>
            </p:nvGrpSpPr>
            <p:grpSpPr bwMode="hidden">
              <a:xfrm>
                <a:off x="6327885" y="0"/>
                <a:ext cx="5864115" cy="5898673"/>
                <a:chOff x="6327885" y="0"/>
                <a:chExt cx="5864115" cy="5898673"/>
              </a:xfrm>
            </p:grpSpPr>
            <p:cxnSp>
              <p:nvCxnSpPr>
                <p:cNvPr id="126" name="直線接點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直線接點​​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直線接點​​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直線接點​​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直線接點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直線接點​​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直線接點​​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直線接點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直線接點​​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直線接點​​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標題預留位置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pPr rtl="0"/>
            <a:r>
              <a:rPr lang="zh-TW" altLang="en-US" dirty="0"/>
              <a:t>按一下以編輯母片標題樣式</a:t>
            </a:r>
          </a:p>
        </p:txBody>
      </p:sp>
      <p:sp>
        <p:nvSpPr>
          <p:cNvPr id="3" name="文字預留位置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rtl="0"/>
            <a:r>
              <a:rPr lang="zh-TW" altLang="en-US" dirty="0"/>
              <a:t>按一下以編輯母片文字樣式</a:t>
            </a:r>
          </a:p>
          <a:p>
            <a:pPr lvl="1" rtl="0"/>
            <a:r>
              <a:rPr lang="zh-TW" altLang="en-US" dirty="0"/>
              <a:t>第二層</a:t>
            </a:r>
          </a:p>
          <a:p>
            <a:pPr lvl="2" rtl="0"/>
            <a:r>
              <a:rPr lang="zh-TW" altLang="en-US" dirty="0"/>
              <a:t>第三層</a:t>
            </a:r>
          </a:p>
          <a:p>
            <a:pPr lvl="3" rtl="0"/>
            <a:r>
              <a:rPr lang="zh-TW" altLang="en-US" dirty="0"/>
              <a:t>第四層</a:t>
            </a:r>
          </a:p>
          <a:p>
            <a:pPr lvl="4" rtl="0"/>
            <a:r>
              <a:rPr lang="zh-TW" altLang="en-US" dirty="0"/>
              <a:t>第五層</a:t>
            </a:r>
          </a:p>
        </p:txBody>
      </p:sp>
      <p:cxnSp>
        <p:nvCxnSpPr>
          <p:cNvPr id="148" name="直線接點​​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頁尾預留位置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latin typeface="Microsoft JhengHei UI" panose="020B0604030504040204" pitchFamily="34" charset="-120"/>
                <a:ea typeface="Microsoft JhengHei UI" panose="020B0604030504040204" pitchFamily="34" charset="-120"/>
              </a:defRPr>
            </a:lvl1pPr>
          </a:lstStyle>
          <a:p>
            <a:r>
              <a:rPr lang="zh-TW" altLang="en-US" dirty="0"/>
              <a:t>新增頁尾</a:t>
            </a:r>
          </a:p>
        </p:txBody>
      </p:sp>
      <p:sp>
        <p:nvSpPr>
          <p:cNvPr id="4" name="日期預留位置 3"/>
          <p:cNvSpPr>
            <a:spLocks noGrp="1"/>
          </p:cNvSpPr>
          <p:nvPr>
            <p:ph type="dt" sz="half" idx="2"/>
          </p:nvPr>
        </p:nvSpPr>
        <p:spPr>
          <a:xfrm>
            <a:off x="8992717" y="6289679"/>
            <a:ext cx="1267271" cy="222436"/>
          </a:xfrm>
          <a:prstGeom prst="rect">
            <a:avLst/>
          </a:prstGeom>
        </p:spPr>
        <p:txBody>
          <a:bodyPr vert="horz" lIns="91440" tIns="45720" rIns="91440" bIns="45720" rtlCol="0" anchor="ctr"/>
          <a:lstStyle>
            <a:lvl1pPr algn="r">
              <a:defRPr sz="1100">
                <a:solidFill>
                  <a:schemeClr val="tx1">
                    <a:lumMod val="90000"/>
                    <a:lumOff val="10000"/>
                  </a:schemeClr>
                </a:solidFill>
                <a:latin typeface="Microsoft JhengHei UI" panose="020B0604030504040204" pitchFamily="34" charset="-120"/>
                <a:ea typeface="Microsoft JhengHei UI" panose="020B0604030504040204" pitchFamily="34" charset="-120"/>
              </a:defRPr>
            </a:lvl1pPr>
          </a:lstStyle>
          <a:p>
            <a:fld id="{CECDDC83-CBC4-433C-A680-A4A18AB55000}" type="datetime2">
              <a:rPr lang="zh-TW" altLang="en-US" smtClean="0"/>
              <a:pPr/>
              <a:t>2020年4月6日</a:t>
            </a:fld>
            <a:endParaRPr lang="zh-TW" altLang="en-US" dirty="0"/>
          </a:p>
        </p:txBody>
      </p:sp>
      <p:sp>
        <p:nvSpPr>
          <p:cNvPr id="6" name="投影片編號預留位置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latin typeface="Microsoft JhengHei UI" panose="020B0604030504040204" pitchFamily="34" charset="-120"/>
                <a:ea typeface="Microsoft JhengHei UI" panose="020B0604030504040204" pitchFamily="34" charset="-120"/>
              </a:defRPr>
            </a:lvl1pPr>
          </a:lstStyle>
          <a:p>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icrosoft JhengHei UI" panose="020B0604030504040204" pitchFamily="34" charset="-120"/>
          <a:ea typeface="Microsoft JhengHei UI" panose="020B0604030504040204" pitchFamily="34" charset="-120"/>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icrosoft JhengHei UI" panose="020B0604030504040204" pitchFamily="34" charset="-120"/>
          <a:ea typeface="Microsoft JhengHei UI" panose="020B0604030504040204" pitchFamily="34" charset="-120"/>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icrosoft JhengHei UI" panose="020B0604030504040204" pitchFamily="34" charset="-120"/>
          <a:ea typeface="Microsoft JhengHei UI" panose="020B0604030504040204" pitchFamily="34" charset="-120"/>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icrosoft JhengHei UI" panose="020B0604030504040204" pitchFamily="34" charset="-120"/>
          <a:ea typeface="Microsoft JhengHei UI" panose="020B0604030504040204" pitchFamily="34" charset="-120"/>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icrosoft JhengHei UI" panose="020B0604030504040204" pitchFamily="34" charset="-120"/>
          <a:ea typeface="Microsoft JhengHei UI" panose="020B0604030504040204" pitchFamily="34" charset="-120"/>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7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rtlCol="0"/>
          <a:lstStyle/>
          <a:p>
            <a:pPr algn="ctr" rtl="0"/>
            <a:r>
              <a:rPr lang="zh-TW" altLang="en-US" dirty="0"/>
              <a:t>第十一课</a:t>
            </a:r>
            <a:br>
              <a:rPr lang="en-US" altLang="zh-TW" dirty="0"/>
            </a:br>
            <a:r>
              <a:rPr lang="zh-TW" altLang="en-US" dirty="0"/>
              <a:t>总统有了女朋友</a:t>
            </a:r>
          </a:p>
        </p:txBody>
      </p:sp>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02E7EAA-D97F-4FA7-B34F-B43AC2524BD7}"/>
              </a:ext>
            </a:extLst>
          </p:cNvPr>
          <p:cNvPicPr>
            <a:picLocks noChangeAspect="1"/>
          </p:cNvPicPr>
          <p:nvPr/>
        </p:nvPicPr>
        <p:blipFill rotWithShape="1">
          <a:blip r:embed="rId2"/>
          <a:srcRect t="20795" b="5063"/>
          <a:stretch/>
        </p:blipFill>
        <p:spPr>
          <a:xfrm>
            <a:off x="0" y="95250"/>
            <a:ext cx="5486400" cy="3438525"/>
          </a:xfrm>
          <a:prstGeom prst="rect">
            <a:avLst/>
          </a:prstGeom>
        </p:spPr>
      </p:pic>
      <p:sp>
        <p:nvSpPr>
          <p:cNvPr id="3" name="文字方塊 2">
            <a:extLst>
              <a:ext uri="{FF2B5EF4-FFF2-40B4-BE49-F238E27FC236}">
                <a16:creationId xmlns:a16="http://schemas.microsoft.com/office/drawing/2014/main" id="{E78BDE60-F581-4BE3-A39F-12231C90D78B}"/>
              </a:ext>
            </a:extLst>
          </p:cNvPr>
          <p:cNvSpPr txBox="1"/>
          <p:nvPr/>
        </p:nvSpPr>
        <p:spPr>
          <a:xfrm>
            <a:off x="5353050" y="1552574"/>
            <a:ext cx="6838950" cy="1064394"/>
          </a:xfrm>
          <a:prstGeom prst="rect">
            <a:avLst/>
          </a:prstGeom>
          <a:noFill/>
        </p:spPr>
        <p:txBody>
          <a:bodyPr wrap="square" rtlCol="0">
            <a:spAutoFit/>
          </a:bodyPr>
          <a:lstStyle/>
          <a:p>
            <a:pPr algn="ctr">
              <a:lnSpc>
                <a:spcPct val="150000"/>
              </a:lnSpc>
            </a:pPr>
            <a:r>
              <a:rPr lang="zh-TW" altLang="en-US" sz="4800" dirty="0"/>
              <a:t>妈妈</a:t>
            </a:r>
            <a:r>
              <a:rPr lang="en-US" altLang="zh-TW" sz="4800" dirty="0"/>
              <a:t>______</a:t>
            </a:r>
            <a:r>
              <a:rPr lang="zh-TW" altLang="en-US" sz="4800" dirty="0"/>
              <a:t>孩子写作业。</a:t>
            </a:r>
          </a:p>
        </p:txBody>
      </p:sp>
      <p:sp>
        <p:nvSpPr>
          <p:cNvPr id="4" name="文字方塊 3">
            <a:extLst>
              <a:ext uri="{FF2B5EF4-FFF2-40B4-BE49-F238E27FC236}">
                <a16:creationId xmlns:a16="http://schemas.microsoft.com/office/drawing/2014/main" id="{6DB48CC9-BD2A-41FD-BB6D-2E55ED262C12}"/>
              </a:ext>
            </a:extLst>
          </p:cNvPr>
          <p:cNvSpPr txBox="1"/>
          <p:nvPr/>
        </p:nvSpPr>
        <p:spPr>
          <a:xfrm>
            <a:off x="6705602" y="1480542"/>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监督</a:t>
            </a:r>
          </a:p>
        </p:txBody>
      </p:sp>
      <p:pic>
        <p:nvPicPr>
          <p:cNvPr id="10" name="圖片 9">
            <a:extLst>
              <a:ext uri="{FF2B5EF4-FFF2-40B4-BE49-F238E27FC236}">
                <a16:creationId xmlns:a16="http://schemas.microsoft.com/office/drawing/2014/main" id="{9D18CCF1-C235-4B9C-B27B-A1FE8CC14DE3}"/>
              </a:ext>
            </a:extLst>
          </p:cNvPr>
          <p:cNvPicPr>
            <a:picLocks noChangeAspect="1"/>
          </p:cNvPicPr>
          <p:nvPr/>
        </p:nvPicPr>
        <p:blipFill rotWithShape="1">
          <a:blip r:embed="rId3"/>
          <a:srcRect b="8214"/>
          <a:stretch/>
        </p:blipFill>
        <p:spPr>
          <a:xfrm>
            <a:off x="342899" y="3714750"/>
            <a:ext cx="4292921" cy="2828925"/>
          </a:xfrm>
          <a:prstGeom prst="rect">
            <a:avLst/>
          </a:prstGeom>
        </p:spPr>
      </p:pic>
      <p:sp>
        <p:nvSpPr>
          <p:cNvPr id="11" name="矩形 10">
            <a:extLst>
              <a:ext uri="{FF2B5EF4-FFF2-40B4-BE49-F238E27FC236}">
                <a16:creationId xmlns:a16="http://schemas.microsoft.com/office/drawing/2014/main" id="{A6E7ACFE-143D-437B-BC93-F67D1F93A6D9}"/>
              </a:ext>
            </a:extLst>
          </p:cNvPr>
          <p:cNvSpPr/>
          <p:nvPr/>
        </p:nvSpPr>
        <p:spPr>
          <a:xfrm>
            <a:off x="4733925" y="4314044"/>
            <a:ext cx="7115176" cy="1820242"/>
          </a:xfrm>
          <a:prstGeom prst="rect">
            <a:avLst/>
          </a:prstGeom>
        </p:spPr>
        <p:txBody>
          <a:bodyPr wrap="square">
            <a:spAutoFit/>
          </a:bodyPr>
          <a:lstStyle/>
          <a:p>
            <a:pPr algn="ctr">
              <a:lnSpc>
                <a:spcPct val="150000"/>
              </a:lnSpc>
            </a:pPr>
            <a:r>
              <a:rPr lang="zh-TW" altLang="en-US" sz="4000" dirty="0">
                <a:solidFill>
                  <a:srgbClr val="2B2B2B"/>
                </a:solidFill>
                <a:latin typeface="Lato"/>
              </a:rPr>
              <a:t>从国外回台湾的人都必须呆在家里</a:t>
            </a:r>
            <a:r>
              <a:rPr lang="en-US" altLang="zh-TW" sz="4000" dirty="0">
                <a:solidFill>
                  <a:srgbClr val="2B2B2B"/>
                </a:solidFill>
                <a:latin typeface="Lato"/>
              </a:rPr>
              <a:t>14</a:t>
            </a:r>
            <a:r>
              <a:rPr lang="zh-TW" altLang="en-US" sz="4000" dirty="0">
                <a:solidFill>
                  <a:srgbClr val="2B2B2B"/>
                </a:solidFill>
                <a:latin typeface="Lato"/>
              </a:rPr>
              <a:t>天，没有</a:t>
            </a:r>
            <a:r>
              <a:rPr lang="zh-TW" altLang="en-US" sz="4000" dirty="0">
                <a:solidFill>
                  <a:srgbClr val="FF0000"/>
                </a:solidFill>
                <a:latin typeface="Lato"/>
              </a:rPr>
              <a:t>例外</a:t>
            </a:r>
            <a:r>
              <a:rPr lang="zh-TW" altLang="en-US" sz="4000" dirty="0">
                <a:solidFill>
                  <a:srgbClr val="2B2B2B"/>
                </a:solidFill>
                <a:latin typeface="Lato"/>
              </a:rPr>
              <a:t>。</a:t>
            </a:r>
            <a:endParaRPr lang="zh-TW" altLang="en-US" sz="4000" dirty="0"/>
          </a:p>
        </p:txBody>
      </p:sp>
      <p:sp>
        <p:nvSpPr>
          <p:cNvPr id="12" name="文字方塊 11">
            <a:extLst>
              <a:ext uri="{FF2B5EF4-FFF2-40B4-BE49-F238E27FC236}">
                <a16:creationId xmlns:a16="http://schemas.microsoft.com/office/drawing/2014/main" id="{34DF1936-42F0-4EFE-8F69-FC5E73C7F438}"/>
              </a:ext>
            </a:extLst>
          </p:cNvPr>
          <p:cNvSpPr txBox="1"/>
          <p:nvPr/>
        </p:nvSpPr>
        <p:spPr>
          <a:xfrm>
            <a:off x="2892744" y="5532179"/>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例外</a:t>
            </a:r>
          </a:p>
        </p:txBody>
      </p:sp>
    </p:spTree>
    <p:extLst>
      <p:ext uri="{BB962C8B-B14F-4D97-AF65-F5344CB8AC3E}">
        <p14:creationId xmlns:p14="http://schemas.microsoft.com/office/powerpoint/2010/main" val="356675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43BB013-F4B1-44D3-AF53-ECC1F3864E14}"/>
              </a:ext>
            </a:extLst>
          </p:cNvPr>
          <p:cNvPicPr>
            <a:picLocks noChangeAspect="1"/>
          </p:cNvPicPr>
          <p:nvPr/>
        </p:nvPicPr>
        <p:blipFill rotWithShape="1">
          <a:blip r:embed="rId2"/>
          <a:srcRect t="11528" b="9861"/>
          <a:stretch/>
        </p:blipFill>
        <p:spPr>
          <a:xfrm>
            <a:off x="101600" y="94574"/>
            <a:ext cx="3927475" cy="3334426"/>
          </a:xfrm>
          <a:prstGeom prst="rect">
            <a:avLst/>
          </a:prstGeom>
        </p:spPr>
      </p:pic>
      <p:sp>
        <p:nvSpPr>
          <p:cNvPr id="6" name="文字方塊 5">
            <a:extLst>
              <a:ext uri="{FF2B5EF4-FFF2-40B4-BE49-F238E27FC236}">
                <a16:creationId xmlns:a16="http://schemas.microsoft.com/office/drawing/2014/main" id="{7809A023-4389-49AE-B694-1EE92DD52496}"/>
              </a:ext>
            </a:extLst>
          </p:cNvPr>
          <p:cNvSpPr txBox="1"/>
          <p:nvPr/>
        </p:nvSpPr>
        <p:spPr>
          <a:xfrm>
            <a:off x="1052512" y="990600"/>
            <a:ext cx="3562350" cy="584775"/>
          </a:xfrm>
          <a:prstGeom prst="rect">
            <a:avLst/>
          </a:prstGeom>
          <a:noFill/>
        </p:spPr>
        <p:txBody>
          <a:bodyPr wrap="square" rtlCol="0">
            <a:spAutoFit/>
          </a:bodyPr>
          <a:lstStyle/>
          <a:p>
            <a:pPr algn="ctr"/>
            <a:r>
              <a:rPr lang="en-US" altLang="zh-TW" sz="3200" dirty="0"/>
              <a:t>announce</a:t>
            </a:r>
            <a:endParaRPr lang="zh-TW" altLang="en-US" sz="3200" dirty="0"/>
          </a:p>
        </p:txBody>
      </p:sp>
      <p:sp>
        <p:nvSpPr>
          <p:cNvPr id="7" name="文字方塊 6">
            <a:extLst>
              <a:ext uri="{FF2B5EF4-FFF2-40B4-BE49-F238E27FC236}">
                <a16:creationId xmlns:a16="http://schemas.microsoft.com/office/drawing/2014/main" id="{52E68961-858F-47A6-8A21-1E1A8CA89DD2}"/>
              </a:ext>
            </a:extLst>
          </p:cNvPr>
          <p:cNvSpPr txBox="1"/>
          <p:nvPr/>
        </p:nvSpPr>
        <p:spPr>
          <a:xfrm>
            <a:off x="4029075" y="513668"/>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宣布</a:t>
            </a:r>
          </a:p>
        </p:txBody>
      </p:sp>
      <p:sp>
        <p:nvSpPr>
          <p:cNvPr id="8" name="文字方塊 7">
            <a:extLst>
              <a:ext uri="{FF2B5EF4-FFF2-40B4-BE49-F238E27FC236}">
                <a16:creationId xmlns:a16="http://schemas.microsoft.com/office/drawing/2014/main" id="{9D7295A5-897F-493D-91D0-5C0FB785C98F}"/>
              </a:ext>
            </a:extLst>
          </p:cNvPr>
          <p:cNvSpPr txBox="1"/>
          <p:nvPr/>
        </p:nvSpPr>
        <p:spPr>
          <a:xfrm>
            <a:off x="101600" y="4118968"/>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公布</a:t>
            </a:r>
          </a:p>
        </p:txBody>
      </p:sp>
      <p:sp>
        <p:nvSpPr>
          <p:cNvPr id="9" name="矩形 8">
            <a:extLst>
              <a:ext uri="{FF2B5EF4-FFF2-40B4-BE49-F238E27FC236}">
                <a16:creationId xmlns:a16="http://schemas.microsoft.com/office/drawing/2014/main" id="{02EB4167-4C56-4D49-899D-A8F5515F1193}"/>
              </a:ext>
            </a:extLst>
          </p:cNvPr>
          <p:cNvSpPr/>
          <p:nvPr/>
        </p:nvSpPr>
        <p:spPr>
          <a:xfrm>
            <a:off x="6096000" y="334678"/>
            <a:ext cx="6096000" cy="1754326"/>
          </a:xfrm>
          <a:prstGeom prst="rect">
            <a:avLst/>
          </a:prstGeom>
        </p:spPr>
        <p:txBody>
          <a:bodyPr wrap="square">
            <a:spAutoFit/>
          </a:bodyPr>
          <a:lstStyle/>
          <a:p>
            <a:pPr algn="ctr"/>
            <a:r>
              <a:rPr lang="zh-TW" altLang="en-US" sz="3600" dirty="0"/>
              <a:t>Someone tells people important decisions in a formal occasion.</a:t>
            </a:r>
          </a:p>
        </p:txBody>
      </p:sp>
      <p:cxnSp>
        <p:nvCxnSpPr>
          <p:cNvPr id="12" name="直線單箭頭接點 11">
            <a:extLst>
              <a:ext uri="{FF2B5EF4-FFF2-40B4-BE49-F238E27FC236}">
                <a16:creationId xmlns:a16="http://schemas.microsoft.com/office/drawing/2014/main" id="{B6758603-2A62-4816-B94B-9E4493163DCE}"/>
              </a:ext>
            </a:extLst>
          </p:cNvPr>
          <p:cNvCxnSpPr>
            <a:cxnSpLocks/>
            <a:stCxn id="7" idx="3"/>
          </p:cNvCxnSpPr>
          <p:nvPr/>
        </p:nvCxnSpPr>
        <p:spPr>
          <a:xfrm>
            <a:off x="5772151" y="1021500"/>
            <a:ext cx="90963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DCFF34F-F2FD-43B9-A0EB-37E2645E2EAE}"/>
              </a:ext>
            </a:extLst>
          </p:cNvPr>
          <p:cNvSpPr/>
          <p:nvPr/>
        </p:nvSpPr>
        <p:spPr>
          <a:xfrm>
            <a:off x="4117974" y="2083207"/>
            <a:ext cx="7740651" cy="1825693"/>
          </a:xfrm>
          <a:prstGeom prst="rect">
            <a:avLst/>
          </a:prstGeom>
        </p:spPr>
        <p:txBody>
          <a:bodyPr wrap="square">
            <a:spAutoFit/>
          </a:bodyPr>
          <a:lstStyle/>
          <a:p>
            <a:pPr algn="ctr">
              <a:lnSpc>
                <a:spcPct val="150000"/>
              </a:lnSpc>
            </a:pPr>
            <a:r>
              <a:rPr lang="zh-TW" altLang="en-US" sz="4000" dirty="0">
                <a:solidFill>
                  <a:srgbClr val="2B2B2B"/>
                </a:solidFill>
                <a:latin typeface="Lato"/>
              </a:rPr>
              <a:t>武汉肺炎疫情严重，政府</a:t>
            </a:r>
            <a:r>
              <a:rPr lang="zh-TW" altLang="en-US" sz="4000" dirty="0">
                <a:solidFill>
                  <a:srgbClr val="FF0000"/>
                </a:solidFill>
                <a:latin typeface="Lato"/>
              </a:rPr>
              <a:t>宣布</a:t>
            </a:r>
            <a:r>
              <a:rPr lang="zh-TW" altLang="en-US" sz="4000" dirty="0">
                <a:solidFill>
                  <a:srgbClr val="2B2B2B"/>
                </a:solidFill>
                <a:latin typeface="Lato"/>
              </a:rPr>
              <a:t>每个人都必须呆在家里，不许外出。</a:t>
            </a:r>
            <a:endParaRPr lang="zh-TW" altLang="en-US" sz="4000" dirty="0"/>
          </a:p>
        </p:txBody>
      </p:sp>
      <p:sp>
        <p:nvSpPr>
          <p:cNvPr id="19" name="矩形 18">
            <a:extLst>
              <a:ext uri="{FF2B5EF4-FFF2-40B4-BE49-F238E27FC236}">
                <a16:creationId xmlns:a16="http://schemas.microsoft.com/office/drawing/2014/main" id="{63C3869A-2F44-4F18-A195-E6184A2D2EF5}"/>
              </a:ext>
            </a:extLst>
          </p:cNvPr>
          <p:cNvSpPr/>
          <p:nvPr/>
        </p:nvSpPr>
        <p:spPr>
          <a:xfrm>
            <a:off x="2552700" y="4026636"/>
            <a:ext cx="9639299" cy="1200329"/>
          </a:xfrm>
          <a:prstGeom prst="rect">
            <a:avLst/>
          </a:prstGeom>
        </p:spPr>
        <p:txBody>
          <a:bodyPr wrap="square">
            <a:spAutoFit/>
          </a:bodyPr>
          <a:lstStyle/>
          <a:p>
            <a:pPr algn="ctr"/>
            <a:r>
              <a:rPr lang="en-US" altLang="zh-TW" sz="3600" dirty="0"/>
              <a:t>Within a certain range, openly tell everyone about a certain news, result, decision, etc.</a:t>
            </a:r>
            <a:endParaRPr lang="zh-TW" altLang="en-US" sz="3600" dirty="0"/>
          </a:p>
        </p:txBody>
      </p:sp>
      <p:cxnSp>
        <p:nvCxnSpPr>
          <p:cNvPr id="20" name="直線單箭頭接點 19">
            <a:extLst>
              <a:ext uri="{FF2B5EF4-FFF2-40B4-BE49-F238E27FC236}">
                <a16:creationId xmlns:a16="http://schemas.microsoft.com/office/drawing/2014/main" id="{76DF2BB1-80EE-42C5-9495-59C7C93B687D}"/>
              </a:ext>
            </a:extLst>
          </p:cNvPr>
          <p:cNvCxnSpPr>
            <a:cxnSpLocks/>
            <a:stCxn id="8" idx="3"/>
          </p:cNvCxnSpPr>
          <p:nvPr/>
        </p:nvCxnSpPr>
        <p:spPr>
          <a:xfrm>
            <a:off x="1844676" y="4626800"/>
            <a:ext cx="70802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4B81FF9D-D249-4BAE-8356-69325B8741A0}"/>
              </a:ext>
            </a:extLst>
          </p:cNvPr>
          <p:cNvSpPr/>
          <p:nvPr/>
        </p:nvSpPr>
        <p:spPr>
          <a:xfrm>
            <a:off x="1762125" y="5418944"/>
            <a:ext cx="8639176" cy="896912"/>
          </a:xfrm>
          <a:prstGeom prst="rect">
            <a:avLst/>
          </a:prstGeom>
        </p:spPr>
        <p:txBody>
          <a:bodyPr wrap="square">
            <a:spAutoFit/>
          </a:bodyPr>
          <a:lstStyle/>
          <a:p>
            <a:pPr algn="ctr">
              <a:lnSpc>
                <a:spcPct val="150000"/>
              </a:lnSpc>
            </a:pPr>
            <a:r>
              <a:rPr lang="zh-TW" altLang="en-US" sz="4000" dirty="0">
                <a:solidFill>
                  <a:srgbClr val="2B2B2B"/>
                </a:solidFill>
                <a:latin typeface="Lato"/>
              </a:rPr>
              <a:t>老师把期末考成绩</a:t>
            </a:r>
            <a:r>
              <a:rPr lang="zh-TW" altLang="en-US" sz="4000" dirty="0">
                <a:solidFill>
                  <a:srgbClr val="FF0000"/>
                </a:solidFill>
                <a:latin typeface="Lato"/>
              </a:rPr>
              <a:t>公布</a:t>
            </a:r>
            <a:r>
              <a:rPr lang="zh-TW" altLang="en-US" sz="4000" dirty="0">
                <a:solidFill>
                  <a:srgbClr val="2B2B2B"/>
                </a:solidFill>
                <a:latin typeface="Lato"/>
              </a:rPr>
              <a:t>在</a:t>
            </a:r>
            <a:r>
              <a:rPr lang="en-US" altLang="zh-TW" sz="4000" dirty="0">
                <a:solidFill>
                  <a:srgbClr val="2B2B2B"/>
                </a:solidFill>
                <a:latin typeface="Lato"/>
              </a:rPr>
              <a:t>is</a:t>
            </a:r>
            <a:r>
              <a:rPr lang="zh-TW" altLang="en-US" sz="4000" dirty="0">
                <a:solidFill>
                  <a:srgbClr val="2B2B2B"/>
                </a:solidFill>
                <a:latin typeface="Lato"/>
              </a:rPr>
              <a:t>上。</a:t>
            </a:r>
            <a:endParaRPr lang="zh-TW" altLang="en-US" sz="4000" dirty="0"/>
          </a:p>
        </p:txBody>
      </p:sp>
    </p:spTree>
    <p:extLst>
      <p:ext uri="{BB962C8B-B14F-4D97-AF65-F5344CB8AC3E}">
        <p14:creationId xmlns:p14="http://schemas.microsoft.com/office/powerpoint/2010/main" val="167255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7" grpId="0"/>
      <p:bldP spid="19"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A93D21D-CF14-484B-85DF-D3C2ADE95560}"/>
              </a:ext>
            </a:extLst>
          </p:cNvPr>
          <p:cNvPicPr>
            <a:picLocks noChangeAspect="1"/>
          </p:cNvPicPr>
          <p:nvPr/>
        </p:nvPicPr>
        <p:blipFill>
          <a:blip r:embed="rId2"/>
          <a:stretch>
            <a:fillRect/>
          </a:stretch>
        </p:blipFill>
        <p:spPr>
          <a:xfrm>
            <a:off x="0" y="0"/>
            <a:ext cx="5943600" cy="2686050"/>
          </a:xfrm>
          <a:prstGeom prst="rect">
            <a:avLst/>
          </a:prstGeom>
        </p:spPr>
      </p:pic>
      <p:sp>
        <p:nvSpPr>
          <p:cNvPr id="3" name="文字方塊 2">
            <a:extLst>
              <a:ext uri="{FF2B5EF4-FFF2-40B4-BE49-F238E27FC236}">
                <a16:creationId xmlns:a16="http://schemas.microsoft.com/office/drawing/2014/main" id="{67033566-0AAB-4F4D-A0C4-B9A386B3A9AC}"/>
              </a:ext>
            </a:extLst>
          </p:cNvPr>
          <p:cNvSpPr txBox="1"/>
          <p:nvPr/>
        </p:nvSpPr>
        <p:spPr>
          <a:xfrm>
            <a:off x="4352924" y="2413337"/>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竞选</a:t>
            </a:r>
          </a:p>
        </p:txBody>
      </p:sp>
      <p:pic>
        <p:nvPicPr>
          <p:cNvPr id="4" name="圖片 3">
            <a:extLst>
              <a:ext uri="{FF2B5EF4-FFF2-40B4-BE49-F238E27FC236}">
                <a16:creationId xmlns:a16="http://schemas.microsoft.com/office/drawing/2014/main" id="{71B078B9-6AA7-41C4-933B-F755A99208B5}"/>
              </a:ext>
            </a:extLst>
          </p:cNvPr>
          <p:cNvPicPr>
            <a:picLocks noChangeAspect="1"/>
          </p:cNvPicPr>
          <p:nvPr/>
        </p:nvPicPr>
        <p:blipFill>
          <a:blip r:embed="rId3"/>
          <a:stretch>
            <a:fillRect/>
          </a:stretch>
        </p:blipFill>
        <p:spPr>
          <a:xfrm>
            <a:off x="6267450" y="88900"/>
            <a:ext cx="5010150" cy="3340100"/>
          </a:xfrm>
          <a:prstGeom prst="rect">
            <a:avLst/>
          </a:prstGeom>
        </p:spPr>
      </p:pic>
      <p:sp>
        <p:nvSpPr>
          <p:cNvPr id="5" name="文字方塊 4">
            <a:extLst>
              <a:ext uri="{FF2B5EF4-FFF2-40B4-BE49-F238E27FC236}">
                <a16:creationId xmlns:a16="http://schemas.microsoft.com/office/drawing/2014/main" id="{527909D3-D7A2-4D14-9463-B322D40B7EA9}"/>
              </a:ext>
            </a:extLst>
          </p:cNvPr>
          <p:cNvSpPr txBox="1"/>
          <p:nvPr/>
        </p:nvSpPr>
        <p:spPr>
          <a:xfrm>
            <a:off x="10448924" y="2422862"/>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投票</a:t>
            </a:r>
          </a:p>
        </p:txBody>
      </p:sp>
      <p:pic>
        <p:nvPicPr>
          <p:cNvPr id="6" name="圖片 5">
            <a:extLst>
              <a:ext uri="{FF2B5EF4-FFF2-40B4-BE49-F238E27FC236}">
                <a16:creationId xmlns:a16="http://schemas.microsoft.com/office/drawing/2014/main" id="{2E6313FC-D252-4975-BA6D-3DD3BE92BC4A}"/>
              </a:ext>
            </a:extLst>
          </p:cNvPr>
          <p:cNvPicPr>
            <a:picLocks noChangeAspect="1"/>
          </p:cNvPicPr>
          <p:nvPr/>
        </p:nvPicPr>
        <p:blipFill>
          <a:blip r:embed="rId4"/>
          <a:stretch>
            <a:fillRect/>
          </a:stretch>
        </p:blipFill>
        <p:spPr>
          <a:xfrm>
            <a:off x="452437" y="3709382"/>
            <a:ext cx="4100513" cy="2780009"/>
          </a:xfrm>
          <a:prstGeom prst="rect">
            <a:avLst/>
          </a:prstGeom>
        </p:spPr>
      </p:pic>
      <p:sp>
        <p:nvSpPr>
          <p:cNvPr id="7" name="文字方塊 6">
            <a:extLst>
              <a:ext uri="{FF2B5EF4-FFF2-40B4-BE49-F238E27FC236}">
                <a16:creationId xmlns:a16="http://schemas.microsoft.com/office/drawing/2014/main" id="{FA1337AC-024B-45AF-A302-4390A0179CBB}"/>
              </a:ext>
            </a:extLst>
          </p:cNvPr>
          <p:cNvSpPr txBox="1"/>
          <p:nvPr/>
        </p:nvSpPr>
        <p:spPr>
          <a:xfrm>
            <a:off x="4352924" y="5754110"/>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贪污</a:t>
            </a:r>
          </a:p>
        </p:txBody>
      </p:sp>
      <p:pic>
        <p:nvPicPr>
          <p:cNvPr id="8" name="圖片 7">
            <a:extLst>
              <a:ext uri="{FF2B5EF4-FFF2-40B4-BE49-F238E27FC236}">
                <a16:creationId xmlns:a16="http://schemas.microsoft.com/office/drawing/2014/main" id="{A17D88C0-FAF9-41C1-90A4-AD28EEE6FC77}"/>
              </a:ext>
            </a:extLst>
          </p:cNvPr>
          <p:cNvPicPr>
            <a:picLocks noChangeAspect="1"/>
          </p:cNvPicPr>
          <p:nvPr/>
        </p:nvPicPr>
        <p:blipFill>
          <a:blip r:embed="rId5"/>
          <a:stretch>
            <a:fillRect/>
          </a:stretch>
        </p:blipFill>
        <p:spPr>
          <a:xfrm>
            <a:off x="6162675" y="3619500"/>
            <a:ext cx="4876800" cy="3238500"/>
          </a:xfrm>
          <a:prstGeom prst="rect">
            <a:avLst/>
          </a:prstGeom>
        </p:spPr>
      </p:pic>
      <p:sp>
        <p:nvSpPr>
          <p:cNvPr id="9" name="文字方塊 8">
            <a:extLst>
              <a:ext uri="{FF2B5EF4-FFF2-40B4-BE49-F238E27FC236}">
                <a16:creationId xmlns:a16="http://schemas.microsoft.com/office/drawing/2014/main" id="{87E5DCAE-CD10-4518-BDD0-09028310E19E}"/>
              </a:ext>
            </a:extLst>
          </p:cNvPr>
          <p:cNvSpPr txBox="1"/>
          <p:nvPr/>
        </p:nvSpPr>
        <p:spPr>
          <a:xfrm>
            <a:off x="10448924" y="5753437"/>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腐化</a:t>
            </a:r>
          </a:p>
        </p:txBody>
      </p:sp>
    </p:spTree>
    <p:extLst>
      <p:ext uri="{BB962C8B-B14F-4D97-AF65-F5344CB8AC3E}">
        <p14:creationId xmlns:p14="http://schemas.microsoft.com/office/powerpoint/2010/main" val="412773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2BF2D3CF-BF2A-484D-885F-05228EE59CCE}"/>
              </a:ext>
            </a:extLst>
          </p:cNvPr>
          <p:cNvPicPr>
            <a:picLocks noChangeAspect="1"/>
          </p:cNvPicPr>
          <p:nvPr/>
        </p:nvPicPr>
        <p:blipFill>
          <a:blip r:embed="rId2"/>
          <a:stretch>
            <a:fillRect/>
          </a:stretch>
        </p:blipFill>
        <p:spPr>
          <a:xfrm>
            <a:off x="133350" y="114299"/>
            <a:ext cx="4777561" cy="2686051"/>
          </a:xfrm>
          <a:prstGeom prst="rect">
            <a:avLst/>
          </a:prstGeom>
        </p:spPr>
      </p:pic>
      <p:sp>
        <p:nvSpPr>
          <p:cNvPr id="3" name="文字方塊 2">
            <a:extLst>
              <a:ext uri="{FF2B5EF4-FFF2-40B4-BE49-F238E27FC236}">
                <a16:creationId xmlns:a16="http://schemas.microsoft.com/office/drawing/2014/main" id="{6B65B27B-467B-4C16-953A-C8F93B8B8F65}"/>
              </a:ext>
            </a:extLst>
          </p:cNvPr>
          <p:cNvSpPr txBox="1"/>
          <p:nvPr/>
        </p:nvSpPr>
        <p:spPr>
          <a:xfrm>
            <a:off x="4352924" y="2413337"/>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人品</a:t>
            </a:r>
          </a:p>
        </p:txBody>
      </p:sp>
      <p:pic>
        <p:nvPicPr>
          <p:cNvPr id="4" name="圖片 3">
            <a:extLst>
              <a:ext uri="{FF2B5EF4-FFF2-40B4-BE49-F238E27FC236}">
                <a16:creationId xmlns:a16="http://schemas.microsoft.com/office/drawing/2014/main" id="{3BA9B8E1-AD6D-45B5-8C22-2DDB80A6CB77}"/>
              </a:ext>
            </a:extLst>
          </p:cNvPr>
          <p:cNvPicPr>
            <a:picLocks noChangeAspect="1"/>
          </p:cNvPicPr>
          <p:nvPr/>
        </p:nvPicPr>
        <p:blipFill rotWithShape="1">
          <a:blip r:embed="rId3"/>
          <a:srcRect t="9444" b="9028"/>
          <a:stretch/>
        </p:blipFill>
        <p:spPr>
          <a:xfrm>
            <a:off x="6187091" y="114299"/>
            <a:ext cx="4962866" cy="3314701"/>
          </a:xfrm>
          <a:prstGeom prst="rect">
            <a:avLst/>
          </a:prstGeom>
        </p:spPr>
      </p:pic>
      <p:sp>
        <p:nvSpPr>
          <p:cNvPr id="5" name="文字方塊 4">
            <a:extLst>
              <a:ext uri="{FF2B5EF4-FFF2-40B4-BE49-F238E27FC236}">
                <a16:creationId xmlns:a16="http://schemas.microsoft.com/office/drawing/2014/main" id="{DDDA82DD-51CC-4911-8E97-70C1FE5DA44A}"/>
              </a:ext>
            </a:extLst>
          </p:cNvPr>
          <p:cNvSpPr txBox="1"/>
          <p:nvPr/>
        </p:nvSpPr>
        <p:spPr>
          <a:xfrm>
            <a:off x="8820151" y="2413337"/>
            <a:ext cx="3371850"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侵害隐私</a:t>
            </a:r>
          </a:p>
        </p:txBody>
      </p:sp>
      <p:pic>
        <p:nvPicPr>
          <p:cNvPr id="6" name="圖片 5">
            <a:extLst>
              <a:ext uri="{FF2B5EF4-FFF2-40B4-BE49-F238E27FC236}">
                <a16:creationId xmlns:a16="http://schemas.microsoft.com/office/drawing/2014/main" id="{D5DF9BF6-2B8A-4356-906C-044A2D55780D}"/>
              </a:ext>
            </a:extLst>
          </p:cNvPr>
          <p:cNvPicPr>
            <a:picLocks noChangeAspect="1"/>
          </p:cNvPicPr>
          <p:nvPr/>
        </p:nvPicPr>
        <p:blipFill>
          <a:blip r:embed="rId4"/>
          <a:stretch>
            <a:fillRect/>
          </a:stretch>
        </p:blipFill>
        <p:spPr>
          <a:xfrm>
            <a:off x="133349" y="3428999"/>
            <a:ext cx="5354595" cy="3095625"/>
          </a:xfrm>
          <a:prstGeom prst="rect">
            <a:avLst/>
          </a:prstGeom>
        </p:spPr>
      </p:pic>
      <p:sp>
        <p:nvSpPr>
          <p:cNvPr id="7" name="文字方塊 6">
            <a:extLst>
              <a:ext uri="{FF2B5EF4-FFF2-40B4-BE49-F238E27FC236}">
                <a16:creationId xmlns:a16="http://schemas.microsoft.com/office/drawing/2014/main" id="{F9A86D40-35AC-4D36-95AE-BDF73D75385D}"/>
              </a:ext>
            </a:extLst>
          </p:cNvPr>
          <p:cNvSpPr txBox="1"/>
          <p:nvPr/>
        </p:nvSpPr>
        <p:spPr>
          <a:xfrm>
            <a:off x="4352924" y="5842337"/>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完备</a:t>
            </a:r>
          </a:p>
        </p:txBody>
      </p:sp>
      <p:pic>
        <p:nvPicPr>
          <p:cNvPr id="8" name="圖片 7">
            <a:extLst>
              <a:ext uri="{FF2B5EF4-FFF2-40B4-BE49-F238E27FC236}">
                <a16:creationId xmlns:a16="http://schemas.microsoft.com/office/drawing/2014/main" id="{DFC166A9-D3A0-44A2-9ECD-FB7088A36092}"/>
              </a:ext>
            </a:extLst>
          </p:cNvPr>
          <p:cNvPicPr>
            <a:picLocks noChangeAspect="1"/>
          </p:cNvPicPr>
          <p:nvPr/>
        </p:nvPicPr>
        <p:blipFill rotWithShape="1">
          <a:blip r:embed="rId5"/>
          <a:srcRect l="18281" r="15469"/>
          <a:stretch/>
        </p:blipFill>
        <p:spPr>
          <a:xfrm>
            <a:off x="6410325" y="3848105"/>
            <a:ext cx="3410369" cy="2895596"/>
          </a:xfrm>
          <a:prstGeom prst="rect">
            <a:avLst/>
          </a:prstGeom>
        </p:spPr>
      </p:pic>
      <p:sp>
        <p:nvSpPr>
          <p:cNvPr id="9" name="文字方塊 8">
            <a:extLst>
              <a:ext uri="{FF2B5EF4-FFF2-40B4-BE49-F238E27FC236}">
                <a16:creationId xmlns:a16="http://schemas.microsoft.com/office/drawing/2014/main" id="{4BDE82CB-2198-4BBF-921D-4EFAA6EC5D98}"/>
              </a:ext>
            </a:extLst>
          </p:cNvPr>
          <p:cNvSpPr txBox="1"/>
          <p:nvPr/>
        </p:nvSpPr>
        <p:spPr>
          <a:xfrm>
            <a:off x="10448924" y="4468979"/>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在乎</a:t>
            </a:r>
          </a:p>
        </p:txBody>
      </p:sp>
      <p:sp>
        <p:nvSpPr>
          <p:cNvPr id="10" name="文字方塊 9">
            <a:extLst>
              <a:ext uri="{FF2B5EF4-FFF2-40B4-BE49-F238E27FC236}">
                <a16:creationId xmlns:a16="http://schemas.microsoft.com/office/drawing/2014/main" id="{4FB9A43C-EBD7-4F82-83F2-8FD75A8D1E95}"/>
              </a:ext>
            </a:extLst>
          </p:cNvPr>
          <p:cNvSpPr txBox="1"/>
          <p:nvPr/>
        </p:nvSpPr>
        <p:spPr>
          <a:xfrm>
            <a:off x="10448924" y="5621504"/>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重视</a:t>
            </a:r>
          </a:p>
        </p:txBody>
      </p:sp>
    </p:spTree>
    <p:extLst>
      <p:ext uri="{BB962C8B-B14F-4D97-AF65-F5344CB8AC3E}">
        <p14:creationId xmlns:p14="http://schemas.microsoft.com/office/powerpoint/2010/main" val="346373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FF0E7B0-F7A9-4B5B-8987-1ECB064A0741}"/>
              </a:ext>
            </a:extLst>
          </p:cNvPr>
          <p:cNvPicPr>
            <a:picLocks noChangeAspect="1"/>
          </p:cNvPicPr>
          <p:nvPr/>
        </p:nvPicPr>
        <p:blipFill>
          <a:blip r:embed="rId2"/>
          <a:stretch>
            <a:fillRect/>
          </a:stretch>
        </p:blipFill>
        <p:spPr>
          <a:xfrm>
            <a:off x="295275" y="266700"/>
            <a:ext cx="3905250" cy="2190750"/>
          </a:xfrm>
          <a:prstGeom prst="rect">
            <a:avLst/>
          </a:prstGeom>
        </p:spPr>
      </p:pic>
      <p:sp>
        <p:nvSpPr>
          <p:cNvPr id="3" name="文字方塊 2">
            <a:extLst>
              <a:ext uri="{FF2B5EF4-FFF2-40B4-BE49-F238E27FC236}">
                <a16:creationId xmlns:a16="http://schemas.microsoft.com/office/drawing/2014/main" id="{93EC4F86-08B0-43D3-876E-FBD688715A56}"/>
              </a:ext>
            </a:extLst>
          </p:cNvPr>
          <p:cNvSpPr txBox="1"/>
          <p:nvPr/>
        </p:nvSpPr>
        <p:spPr>
          <a:xfrm>
            <a:off x="8353425" y="2413337"/>
            <a:ext cx="3486150"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小题大做</a:t>
            </a:r>
          </a:p>
        </p:txBody>
      </p:sp>
      <p:pic>
        <p:nvPicPr>
          <p:cNvPr id="4" name="圖片 3">
            <a:extLst>
              <a:ext uri="{FF2B5EF4-FFF2-40B4-BE49-F238E27FC236}">
                <a16:creationId xmlns:a16="http://schemas.microsoft.com/office/drawing/2014/main" id="{474807E2-753B-4512-B884-BBE191816D8B}"/>
              </a:ext>
            </a:extLst>
          </p:cNvPr>
          <p:cNvPicPr>
            <a:picLocks noChangeAspect="1"/>
          </p:cNvPicPr>
          <p:nvPr/>
        </p:nvPicPr>
        <p:blipFill>
          <a:blip r:embed="rId3"/>
          <a:stretch>
            <a:fillRect/>
          </a:stretch>
        </p:blipFill>
        <p:spPr>
          <a:xfrm flipH="1">
            <a:off x="4867275" y="340854"/>
            <a:ext cx="3486150" cy="2621421"/>
          </a:xfrm>
          <a:prstGeom prst="rect">
            <a:avLst/>
          </a:prstGeom>
        </p:spPr>
      </p:pic>
      <p:pic>
        <p:nvPicPr>
          <p:cNvPr id="5" name="圖片 4">
            <a:extLst>
              <a:ext uri="{FF2B5EF4-FFF2-40B4-BE49-F238E27FC236}">
                <a16:creationId xmlns:a16="http://schemas.microsoft.com/office/drawing/2014/main" id="{02BF2AA2-863B-43C3-A7F6-2DE0F38DAAA1}"/>
              </a:ext>
            </a:extLst>
          </p:cNvPr>
          <p:cNvPicPr>
            <a:picLocks noChangeAspect="1"/>
          </p:cNvPicPr>
          <p:nvPr/>
        </p:nvPicPr>
        <p:blipFill>
          <a:blip r:embed="rId4"/>
          <a:stretch>
            <a:fillRect/>
          </a:stretch>
        </p:blipFill>
        <p:spPr>
          <a:xfrm>
            <a:off x="528714" y="3612173"/>
            <a:ext cx="4557636" cy="2836252"/>
          </a:xfrm>
          <a:prstGeom prst="rect">
            <a:avLst/>
          </a:prstGeom>
        </p:spPr>
      </p:pic>
      <p:sp>
        <p:nvSpPr>
          <p:cNvPr id="6" name="文字方塊 5">
            <a:extLst>
              <a:ext uri="{FF2B5EF4-FFF2-40B4-BE49-F238E27FC236}">
                <a16:creationId xmlns:a16="http://schemas.microsoft.com/office/drawing/2014/main" id="{D9388656-AF8F-4849-A9BD-F3540D13A4F3}"/>
              </a:ext>
            </a:extLst>
          </p:cNvPr>
          <p:cNvSpPr txBox="1"/>
          <p:nvPr/>
        </p:nvSpPr>
        <p:spPr>
          <a:xfrm>
            <a:off x="3933825" y="5642312"/>
            <a:ext cx="2162175"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要求</a:t>
            </a:r>
          </a:p>
        </p:txBody>
      </p:sp>
      <p:sp>
        <p:nvSpPr>
          <p:cNvPr id="7" name="文字方塊 6">
            <a:extLst>
              <a:ext uri="{FF2B5EF4-FFF2-40B4-BE49-F238E27FC236}">
                <a16:creationId xmlns:a16="http://schemas.microsoft.com/office/drawing/2014/main" id="{9573EA40-9074-426F-A941-C48053F0A439}"/>
              </a:ext>
            </a:extLst>
          </p:cNvPr>
          <p:cNvSpPr txBox="1"/>
          <p:nvPr/>
        </p:nvSpPr>
        <p:spPr>
          <a:xfrm>
            <a:off x="6353174" y="4295775"/>
            <a:ext cx="5114926" cy="923330"/>
          </a:xfrm>
          <a:prstGeom prst="rect">
            <a:avLst/>
          </a:prstGeom>
          <a:noFill/>
          <a:ln w="57150">
            <a:solidFill>
              <a:srgbClr val="0070C0"/>
            </a:solidFill>
          </a:ln>
        </p:spPr>
        <p:txBody>
          <a:bodyPr wrap="square" rtlCol="0">
            <a:spAutoFit/>
          </a:bodyPr>
          <a:lstStyle/>
          <a:p>
            <a:r>
              <a:rPr lang="en-US" altLang="zh-TW" sz="5400" dirty="0">
                <a:solidFill>
                  <a:srgbClr val="0070C0"/>
                </a:solidFill>
              </a:rPr>
              <a:t>Sexual relations</a:t>
            </a:r>
            <a:endParaRPr lang="zh-TW" altLang="en-US" sz="5400" dirty="0">
              <a:solidFill>
                <a:srgbClr val="0070C0"/>
              </a:solidFill>
            </a:endParaRPr>
          </a:p>
        </p:txBody>
      </p:sp>
      <p:sp>
        <p:nvSpPr>
          <p:cNvPr id="8" name="文字方塊 7">
            <a:extLst>
              <a:ext uri="{FF2B5EF4-FFF2-40B4-BE49-F238E27FC236}">
                <a16:creationId xmlns:a16="http://schemas.microsoft.com/office/drawing/2014/main" id="{C4E81D8A-EDA7-4BCC-BB16-310A32C9D88D}"/>
              </a:ext>
            </a:extLst>
          </p:cNvPr>
          <p:cNvSpPr txBox="1"/>
          <p:nvPr/>
        </p:nvSpPr>
        <p:spPr>
          <a:xfrm>
            <a:off x="8491461" y="5644723"/>
            <a:ext cx="3348114"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发生关系</a:t>
            </a:r>
          </a:p>
        </p:txBody>
      </p:sp>
    </p:spTree>
    <p:extLst>
      <p:ext uri="{BB962C8B-B14F-4D97-AF65-F5344CB8AC3E}">
        <p14:creationId xmlns:p14="http://schemas.microsoft.com/office/powerpoint/2010/main" val="408714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EEEAA834-3C4E-4C63-AACF-4595F3B6D395}"/>
              </a:ext>
            </a:extLst>
          </p:cNvPr>
          <p:cNvSpPr txBox="1"/>
          <p:nvPr/>
        </p:nvSpPr>
        <p:spPr>
          <a:xfrm>
            <a:off x="328612" y="2017874"/>
            <a:ext cx="11534775" cy="2123658"/>
          </a:xfrm>
          <a:prstGeom prst="rect">
            <a:avLst/>
          </a:prstGeom>
          <a:solidFill>
            <a:srgbClr val="006666"/>
          </a:solidFill>
        </p:spPr>
        <p:txBody>
          <a:bodyPr wrap="square" rtlCol="0" anchor="ctr">
            <a:spAutoFit/>
          </a:bodyPr>
          <a:lstStyle/>
          <a:p>
            <a:pPr algn="ctr"/>
            <a:r>
              <a:rPr lang="zh-TW" altLang="en-US" sz="9600" dirty="0">
                <a:solidFill>
                  <a:schemeClr val="bg1"/>
                </a:solidFill>
                <a:latin typeface="+mj-ea"/>
                <a:ea typeface="+mj-ea"/>
              </a:rPr>
              <a:t>当着</a:t>
            </a:r>
            <a:r>
              <a:rPr lang="en-US" altLang="zh-TW" sz="9600" dirty="0">
                <a:solidFill>
                  <a:schemeClr val="bg1"/>
                </a:solidFill>
                <a:latin typeface="+mj-ea"/>
                <a:ea typeface="+mj-ea"/>
              </a:rPr>
              <a:t>sb.</a:t>
            </a:r>
            <a:r>
              <a:rPr lang="zh-TW" altLang="en-US" sz="9600" dirty="0">
                <a:solidFill>
                  <a:schemeClr val="bg1"/>
                </a:solidFill>
                <a:latin typeface="+mj-ea"/>
                <a:ea typeface="+mj-ea"/>
              </a:rPr>
              <a:t>的面</a:t>
            </a:r>
            <a:endParaRPr lang="en-US" altLang="zh-TW" sz="9600" dirty="0">
              <a:solidFill>
                <a:schemeClr val="bg1"/>
              </a:solidFill>
              <a:latin typeface="+mj-ea"/>
              <a:ea typeface="+mj-ea"/>
            </a:endParaRPr>
          </a:p>
          <a:p>
            <a:pPr algn="ctr"/>
            <a:r>
              <a:rPr lang="en-US" altLang="zh-TW" sz="3600" dirty="0">
                <a:solidFill>
                  <a:schemeClr val="bg1"/>
                </a:solidFill>
                <a:latin typeface="+mj-ea"/>
                <a:ea typeface="+mj-ea"/>
              </a:rPr>
              <a:t>In the presence of sb.</a:t>
            </a:r>
            <a:endParaRPr lang="zh-TW" altLang="en-US" sz="3600" dirty="0">
              <a:solidFill>
                <a:schemeClr val="bg1"/>
              </a:solidFill>
              <a:latin typeface="+mj-ea"/>
              <a:ea typeface="+mj-ea"/>
            </a:endParaRPr>
          </a:p>
        </p:txBody>
      </p:sp>
    </p:spTree>
    <p:extLst>
      <p:ext uri="{BB962C8B-B14F-4D97-AF65-F5344CB8AC3E}">
        <p14:creationId xmlns:p14="http://schemas.microsoft.com/office/powerpoint/2010/main" val="207374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323850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当着</a:t>
            </a:r>
            <a:r>
              <a:rPr lang="en-US" altLang="zh-TW" sz="4000" dirty="0">
                <a:solidFill>
                  <a:schemeClr val="bg1"/>
                </a:solidFill>
                <a:latin typeface="+mj-ea"/>
                <a:ea typeface="+mj-ea"/>
              </a:rPr>
              <a:t>sb.</a:t>
            </a:r>
            <a:r>
              <a:rPr lang="zh-TW" altLang="en-US" sz="4000" dirty="0">
                <a:solidFill>
                  <a:schemeClr val="bg1"/>
                </a:solidFill>
                <a:latin typeface="+mj-ea"/>
                <a:ea typeface="+mj-ea"/>
              </a:rPr>
              <a:t>的面</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539512"/>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小偷</a:t>
            </a:r>
            <a:r>
              <a:rPr lang="zh-TW" altLang="en-US" sz="4400" dirty="0">
                <a:solidFill>
                  <a:srgbClr val="FF0000"/>
                </a:solidFill>
                <a:latin typeface="微軟正黑體" panose="020B0604030504040204" pitchFamily="34" charset="-120"/>
                <a:ea typeface="微軟正黑體" panose="020B0604030504040204" pitchFamily="34" charset="-120"/>
              </a:rPr>
              <a:t>当着</a:t>
            </a:r>
            <a:r>
              <a:rPr lang="zh-TW" altLang="en-US" sz="4400" dirty="0">
                <a:latin typeface="微軟正黑體" panose="020B0604030504040204" pitchFamily="34" charset="-120"/>
                <a:ea typeface="微軟正黑體" panose="020B0604030504040204" pitchFamily="34" charset="-120"/>
              </a:rPr>
              <a:t>我</a:t>
            </a:r>
            <a:r>
              <a:rPr lang="zh-TW" altLang="en-US" sz="4400" dirty="0">
                <a:solidFill>
                  <a:srgbClr val="FF0000"/>
                </a:solidFill>
                <a:latin typeface="微軟正黑體" panose="020B0604030504040204" pitchFamily="34" charset="-120"/>
                <a:ea typeface="微軟正黑體" panose="020B0604030504040204" pitchFamily="34" charset="-120"/>
              </a:rPr>
              <a:t>的面</a:t>
            </a:r>
            <a:r>
              <a:rPr lang="zh-TW" altLang="en-US" sz="4400" dirty="0">
                <a:latin typeface="微軟正黑體" panose="020B0604030504040204" pitchFamily="34" charset="-120"/>
              </a:rPr>
              <a:t>，抢走了我的钱包。</a:t>
            </a:r>
            <a:endParaRPr lang="zh-TW" altLang="en-US" sz="4400" dirty="0">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7DC0F4CA-4707-4364-9E47-F4811CC62311}"/>
              </a:ext>
            </a:extLst>
          </p:cNvPr>
          <p:cNvPicPr>
            <a:picLocks noChangeAspect="1"/>
          </p:cNvPicPr>
          <p:nvPr/>
        </p:nvPicPr>
        <p:blipFill>
          <a:blip r:embed="rId2"/>
          <a:stretch>
            <a:fillRect/>
          </a:stretch>
        </p:blipFill>
        <p:spPr>
          <a:xfrm>
            <a:off x="3629024" y="353943"/>
            <a:ext cx="5724525" cy="5101188"/>
          </a:xfrm>
          <a:prstGeom prst="rect">
            <a:avLst/>
          </a:prstGeom>
        </p:spPr>
      </p:pic>
    </p:spTree>
    <p:extLst>
      <p:ext uri="{BB962C8B-B14F-4D97-AF65-F5344CB8AC3E}">
        <p14:creationId xmlns:p14="http://schemas.microsoft.com/office/powerpoint/2010/main" val="407059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323850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当着</a:t>
            </a:r>
            <a:r>
              <a:rPr lang="en-US" altLang="zh-TW" sz="4000" dirty="0">
                <a:solidFill>
                  <a:schemeClr val="bg1"/>
                </a:solidFill>
                <a:latin typeface="+mj-ea"/>
                <a:ea typeface="+mj-ea"/>
              </a:rPr>
              <a:t>sb.</a:t>
            </a:r>
            <a:r>
              <a:rPr lang="zh-TW" altLang="en-US" sz="4000" dirty="0">
                <a:solidFill>
                  <a:schemeClr val="bg1"/>
                </a:solidFill>
                <a:latin typeface="+mj-ea"/>
                <a:ea typeface="+mj-ea"/>
              </a:rPr>
              <a:t>的面</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219075" y="5606187"/>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你竟然</a:t>
            </a:r>
            <a:r>
              <a:rPr lang="zh-TW" altLang="en-US" sz="4400" dirty="0">
                <a:solidFill>
                  <a:srgbClr val="FF0000"/>
                </a:solidFill>
                <a:latin typeface="微軟正黑體" panose="020B0604030504040204" pitchFamily="34" charset="-120"/>
                <a:ea typeface="微軟正黑體" panose="020B0604030504040204" pitchFamily="34" charset="-120"/>
              </a:rPr>
              <a:t>当着</a:t>
            </a:r>
            <a:r>
              <a:rPr lang="zh-TW" altLang="en-US" sz="4400" dirty="0">
                <a:latin typeface="微軟正黑體" panose="020B0604030504040204" pitchFamily="34" charset="-120"/>
                <a:ea typeface="微軟正黑體" panose="020B0604030504040204" pitchFamily="34" charset="-120"/>
              </a:rPr>
              <a:t>我</a:t>
            </a:r>
            <a:r>
              <a:rPr lang="zh-TW" altLang="en-US" sz="4400" dirty="0">
                <a:solidFill>
                  <a:srgbClr val="FF0000"/>
                </a:solidFill>
                <a:latin typeface="微軟正黑體" panose="020B0604030504040204" pitchFamily="34" charset="-120"/>
                <a:ea typeface="微軟正黑體" panose="020B0604030504040204" pitchFamily="34" charset="-120"/>
              </a:rPr>
              <a:t>的面</a:t>
            </a:r>
            <a:r>
              <a:rPr lang="zh-TW" altLang="en-US" sz="4400" dirty="0">
                <a:latin typeface="微軟正黑體" panose="020B0604030504040204" pitchFamily="34" charset="-120"/>
                <a:ea typeface="微軟正黑體" panose="020B0604030504040204" pitchFamily="34" charset="-120"/>
              </a:rPr>
              <a:t>说谎。</a:t>
            </a:r>
          </a:p>
        </p:txBody>
      </p:sp>
      <p:pic>
        <p:nvPicPr>
          <p:cNvPr id="4" name="圖片 3">
            <a:extLst>
              <a:ext uri="{FF2B5EF4-FFF2-40B4-BE49-F238E27FC236}">
                <a16:creationId xmlns:a16="http://schemas.microsoft.com/office/drawing/2014/main" id="{D927FE3E-6128-4193-9C3D-BD5E0894D718}"/>
              </a:ext>
            </a:extLst>
          </p:cNvPr>
          <p:cNvPicPr>
            <a:picLocks noChangeAspect="1"/>
          </p:cNvPicPr>
          <p:nvPr/>
        </p:nvPicPr>
        <p:blipFill>
          <a:blip r:embed="rId2"/>
          <a:stretch>
            <a:fillRect/>
          </a:stretch>
        </p:blipFill>
        <p:spPr>
          <a:xfrm>
            <a:off x="5991225" y="1924171"/>
            <a:ext cx="4957763" cy="3509428"/>
          </a:xfrm>
          <a:prstGeom prst="rect">
            <a:avLst/>
          </a:prstGeom>
        </p:spPr>
      </p:pic>
      <p:pic>
        <p:nvPicPr>
          <p:cNvPr id="5" name="圖片 4">
            <a:extLst>
              <a:ext uri="{FF2B5EF4-FFF2-40B4-BE49-F238E27FC236}">
                <a16:creationId xmlns:a16="http://schemas.microsoft.com/office/drawing/2014/main" id="{504E8831-F06C-4FEE-AC9B-CB5B06E55D44}"/>
              </a:ext>
            </a:extLst>
          </p:cNvPr>
          <p:cNvPicPr>
            <a:picLocks noChangeAspect="1"/>
          </p:cNvPicPr>
          <p:nvPr/>
        </p:nvPicPr>
        <p:blipFill>
          <a:blip r:embed="rId3"/>
          <a:stretch>
            <a:fillRect/>
          </a:stretch>
        </p:blipFill>
        <p:spPr>
          <a:xfrm>
            <a:off x="0" y="2468833"/>
            <a:ext cx="3238499" cy="3243482"/>
          </a:xfrm>
          <a:prstGeom prst="rect">
            <a:avLst/>
          </a:prstGeom>
        </p:spPr>
      </p:pic>
      <p:pic>
        <p:nvPicPr>
          <p:cNvPr id="6" name="圖片 5">
            <a:extLst>
              <a:ext uri="{FF2B5EF4-FFF2-40B4-BE49-F238E27FC236}">
                <a16:creationId xmlns:a16="http://schemas.microsoft.com/office/drawing/2014/main" id="{F8AEB242-8F46-4584-9A84-103E80F7B3E6}"/>
              </a:ext>
            </a:extLst>
          </p:cNvPr>
          <p:cNvPicPr>
            <a:picLocks noChangeAspect="1"/>
          </p:cNvPicPr>
          <p:nvPr/>
        </p:nvPicPr>
        <p:blipFill rotWithShape="1">
          <a:blip r:embed="rId4"/>
          <a:srcRect l="34278" r="40820" b="61523"/>
          <a:stretch/>
        </p:blipFill>
        <p:spPr>
          <a:xfrm flipH="1">
            <a:off x="3414711" y="895350"/>
            <a:ext cx="1753575" cy="2709449"/>
          </a:xfrm>
          <a:prstGeom prst="rect">
            <a:avLst/>
          </a:prstGeom>
        </p:spPr>
      </p:pic>
      <p:sp>
        <p:nvSpPr>
          <p:cNvPr id="7" name="箭號: 向右 6">
            <a:extLst>
              <a:ext uri="{FF2B5EF4-FFF2-40B4-BE49-F238E27FC236}">
                <a16:creationId xmlns:a16="http://schemas.microsoft.com/office/drawing/2014/main" id="{9ABBBCA0-31B7-4EA7-A45A-FA4A4B5F67D7}"/>
              </a:ext>
            </a:extLst>
          </p:cNvPr>
          <p:cNvSpPr/>
          <p:nvPr/>
        </p:nvSpPr>
        <p:spPr>
          <a:xfrm rot="19770163">
            <a:off x="2464349" y="2847061"/>
            <a:ext cx="101627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語音泡泡: 橢圓形 7">
            <a:extLst>
              <a:ext uri="{FF2B5EF4-FFF2-40B4-BE49-F238E27FC236}">
                <a16:creationId xmlns:a16="http://schemas.microsoft.com/office/drawing/2014/main" id="{0C870CBF-98BA-408C-9D09-EA23EFE0F196}"/>
              </a:ext>
            </a:extLst>
          </p:cNvPr>
          <p:cNvSpPr/>
          <p:nvPr/>
        </p:nvSpPr>
        <p:spPr>
          <a:xfrm>
            <a:off x="9763125" y="626913"/>
            <a:ext cx="2000250" cy="1297258"/>
          </a:xfrm>
          <a:prstGeom prst="wedgeEllipseCallou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你作业写完了吗</a:t>
            </a:r>
            <a:r>
              <a:rPr lang="en-US" altLang="zh-TW" sz="2400" b="1" dirty="0">
                <a:solidFill>
                  <a:schemeClr val="tx1"/>
                </a:solidFill>
              </a:rPr>
              <a:t>?</a:t>
            </a:r>
            <a:endParaRPr lang="zh-TW" altLang="en-US" sz="2400" b="1" dirty="0">
              <a:solidFill>
                <a:schemeClr val="tx1"/>
              </a:solidFill>
            </a:endParaRPr>
          </a:p>
        </p:txBody>
      </p:sp>
      <p:sp>
        <p:nvSpPr>
          <p:cNvPr id="9" name="語音泡泡: 橢圓形 8">
            <a:extLst>
              <a:ext uri="{FF2B5EF4-FFF2-40B4-BE49-F238E27FC236}">
                <a16:creationId xmlns:a16="http://schemas.microsoft.com/office/drawing/2014/main" id="{23B947FA-2FEC-4DE7-AC69-CD0C58D08DEA}"/>
              </a:ext>
            </a:extLst>
          </p:cNvPr>
          <p:cNvSpPr/>
          <p:nvPr/>
        </p:nvSpPr>
        <p:spPr>
          <a:xfrm>
            <a:off x="4891303" y="3308235"/>
            <a:ext cx="2000250" cy="1297258"/>
          </a:xfrm>
          <a:prstGeom prst="wedgeEllipseCallout">
            <a:avLst>
              <a:gd name="adj1" fmla="val 53453"/>
              <a:gd name="adj2" fmla="val 52221"/>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我写完了。</a:t>
            </a:r>
          </a:p>
        </p:txBody>
      </p:sp>
    </p:spTree>
    <p:extLst>
      <p:ext uri="{BB962C8B-B14F-4D97-AF65-F5344CB8AC3E}">
        <p14:creationId xmlns:p14="http://schemas.microsoft.com/office/powerpoint/2010/main" val="92000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323850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当着</a:t>
            </a:r>
            <a:r>
              <a:rPr lang="en-US" altLang="zh-TW" sz="4000" dirty="0">
                <a:solidFill>
                  <a:schemeClr val="bg1"/>
                </a:solidFill>
                <a:latin typeface="+mj-ea"/>
                <a:ea typeface="+mj-ea"/>
              </a:rPr>
              <a:t>sb.</a:t>
            </a:r>
            <a:r>
              <a:rPr lang="zh-TW" altLang="en-US" sz="4000" dirty="0">
                <a:solidFill>
                  <a:schemeClr val="bg1"/>
                </a:solidFill>
                <a:latin typeface="+mj-ea"/>
                <a:ea typeface="+mj-ea"/>
              </a:rPr>
              <a:t>的面</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539512"/>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那个男生</a:t>
            </a:r>
            <a:r>
              <a:rPr lang="zh-TW" altLang="en-US" sz="4400" dirty="0">
                <a:solidFill>
                  <a:srgbClr val="FF0000"/>
                </a:solidFill>
                <a:latin typeface="微軟正黑體" panose="020B0604030504040204" pitchFamily="34" charset="-120"/>
                <a:ea typeface="微軟正黑體" panose="020B0604030504040204" pitchFamily="34" charset="-120"/>
              </a:rPr>
              <a:t>当着</a:t>
            </a:r>
            <a:r>
              <a:rPr lang="zh-TW" altLang="en-US" sz="4400" dirty="0">
                <a:latin typeface="微軟正黑體" panose="020B0604030504040204" pitchFamily="34" charset="-120"/>
                <a:ea typeface="微軟正黑體" panose="020B0604030504040204" pitchFamily="34" charset="-120"/>
              </a:rPr>
              <a:t>她女朋友</a:t>
            </a:r>
            <a:r>
              <a:rPr lang="zh-TW" altLang="en-US" sz="4400" dirty="0">
                <a:solidFill>
                  <a:srgbClr val="FF0000"/>
                </a:solidFill>
                <a:latin typeface="微軟正黑體" panose="020B0604030504040204" pitchFamily="34" charset="-120"/>
                <a:ea typeface="微軟正黑體" panose="020B0604030504040204" pitchFamily="34" charset="-120"/>
              </a:rPr>
              <a:t>的面</a:t>
            </a:r>
            <a:r>
              <a:rPr lang="zh-TW" altLang="en-US" sz="4400" dirty="0">
                <a:latin typeface="微軟正黑體" panose="020B0604030504040204" pitchFamily="34" charset="-120"/>
                <a:ea typeface="微軟正黑體" panose="020B0604030504040204" pitchFamily="34" charset="-120"/>
              </a:rPr>
              <a:t>跟别的女生聊天。</a:t>
            </a:r>
          </a:p>
        </p:txBody>
      </p:sp>
      <p:pic>
        <p:nvPicPr>
          <p:cNvPr id="4" name="圖片 3">
            <a:extLst>
              <a:ext uri="{FF2B5EF4-FFF2-40B4-BE49-F238E27FC236}">
                <a16:creationId xmlns:a16="http://schemas.microsoft.com/office/drawing/2014/main" id="{FE65D672-D698-4E1F-AE6D-43E6F7B31E38}"/>
              </a:ext>
            </a:extLst>
          </p:cNvPr>
          <p:cNvPicPr>
            <a:picLocks noChangeAspect="1"/>
          </p:cNvPicPr>
          <p:nvPr/>
        </p:nvPicPr>
        <p:blipFill>
          <a:blip r:embed="rId2"/>
          <a:stretch>
            <a:fillRect/>
          </a:stretch>
        </p:blipFill>
        <p:spPr>
          <a:xfrm>
            <a:off x="2733675" y="1086133"/>
            <a:ext cx="6300788" cy="4303732"/>
          </a:xfrm>
          <a:prstGeom prst="rect">
            <a:avLst/>
          </a:prstGeom>
        </p:spPr>
      </p:pic>
      <p:cxnSp>
        <p:nvCxnSpPr>
          <p:cNvPr id="6" name="直線單箭頭接點 5">
            <a:extLst>
              <a:ext uri="{FF2B5EF4-FFF2-40B4-BE49-F238E27FC236}">
                <a16:creationId xmlns:a16="http://schemas.microsoft.com/office/drawing/2014/main" id="{A0A55AD2-20B5-4338-959D-2D85BDD81F24}"/>
              </a:ext>
            </a:extLst>
          </p:cNvPr>
          <p:cNvCxnSpPr/>
          <p:nvPr/>
        </p:nvCxnSpPr>
        <p:spPr>
          <a:xfrm flipH="1">
            <a:off x="4200525" y="809625"/>
            <a:ext cx="981075" cy="6858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E6A79CB5-7683-48D9-9586-DAA40AC8C9D9}"/>
              </a:ext>
            </a:extLst>
          </p:cNvPr>
          <p:cNvSpPr txBox="1"/>
          <p:nvPr/>
        </p:nvSpPr>
        <p:spPr>
          <a:xfrm>
            <a:off x="5100637" y="334885"/>
            <a:ext cx="1990725" cy="523220"/>
          </a:xfrm>
          <a:prstGeom prst="rect">
            <a:avLst/>
          </a:prstGeom>
          <a:noFill/>
        </p:spPr>
        <p:txBody>
          <a:bodyPr wrap="square" rtlCol="0">
            <a:spAutoFit/>
          </a:bodyPr>
          <a:lstStyle/>
          <a:p>
            <a:pPr algn="ctr"/>
            <a:r>
              <a:rPr lang="zh-TW" altLang="en-US" sz="2800" dirty="0">
                <a:solidFill>
                  <a:schemeClr val="accent1"/>
                </a:solidFill>
              </a:rPr>
              <a:t>她的女朋友</a:t>
            </a:r>
          </a:p>
        </p:txBody>
      </p:sp>
    </p:spTree>
    <p:extLst>
      <p:ext uri="{BB962C8B-B14F-4D97-AF65-F5344CB8AC3E}">
        <p14:creationId xmlns:p14="http://schemas.microsoft.com/office/powerpoint/2010/main" val="55913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323850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当着</a:t>
            </a:r>
            <a:r>
              <a:rPr lang="en-US" altLang="zh-TW" sz="4000" dirty="0">
                <a:solidFill>
                  <a:schemeClr val="bg1"/>
                </a:solidFill>
                <a:latin typeface="+mj-ea"/>
                <a:ea typeface="+mj-ea"/>
              </a:rPr>
              <a:t>sb.</a:t>
            </a:r>
            <a:r>
              <a:rPr lang="zh-TW" altLang="en-US" sz="4000" dirty="0">
                <a:solidFill>
                  <a:schemeClr val="bg1"/>
                </a:solidFill>
                <a:latin typeface="+mj-ea"/>
                <a:ea typeface="+mj-ea"/>
              </a:rPr>
              <a:t>的面</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1" y="5693860"/>
            <a:ext cx="12087224" cy="902555"/>
          </a:xfrm>
          <a:prstGeom prst="rect">
            <a:avLst/>
          </a:prstGeom>
          <a:noFill/>
        </p:spPr>
        <p:txBody>
          <a:bodyPr wrap="square" rtlCol="0" anchor="ctr">
            <a:spAutoFit/>
          </a:bodyPr>
          <a:lstStyle/>
          <a:p>
            <a:pPr algn="ctr">
              <a:lnSpc>
                <a:spcPct val="150000"/>
              </a:lnSpc>
            </a:pPr>
            <a:r>
              <a:rPr lang="zh-TW" altLang="en-US" sz="4000" dirty="0">
                <a:solidFill>
                  <a:srgbClr val="FF0000"/>
                </a:solidFill>
                <a:latin typeface="微軟正黑體" panose="020B0604030504040204" pitchFamily="34" charset="-120"/>
                <a:ea typeface="微軟正黑體" panose="020B0604030504040204" pitchFamily="34" charset="-120"/>
              </a:rPr>
              <a:t>当着</a:t>
            </a:r>
            <a:r>
              <a:rPr lang="zh-TW" altLang="en-US" sz="4000" dirty="0">
                <a:latin typeface="微軟正黑體" panose="020B0604030504040204" pitchFamily="34" charset="-120"/>
                <a:ea typeface="微軟正黑體" panose="020B0604030504040204" pitchFamily="34" charset="-120"/>
              </a:rPr>
              <a:t>那么多人</a:t>
            </a:r>
            <a:r>
              <a:rPr lang="zh-TW" altLang="en-US" sz="4000" dirty="0">
                <a:solidFill>
                  <a:srgbClr val="FF0000"/>
                </a:solidFill>
                <a:latin typeface="微軟正黑體" panose="020B0604030504040204" pitchFamily="34" charset="-120"/>
                <a:ea typeface="微軟正黑體" panose="020B0604030504040204" pitchFamily="34" charset="-120"/>
              </a:rPr>
              <a:t>的面</a:t>
            </a:r>
            <a:r>
              <a:rPr lang="zh-TW" altLang="en-US" sz="4000" dirty="0">
                <a:latin typeface="微軟正黑體" panose="020B0604030504040204" pitchFamily="34" charset="-120"/>
                <a:ea typeface="微軟正黑體" panose="020B0604030504040204" pitchFamily="34" charset="-120"/>
              </a:rPr>
              <a:t>，我怎么好意思说我不知道呢。</a:t>
            </a:r>
          </a:p>
        </p:txBody>
      </p:sp>
      <p:pic>
        <p:nvPicPr>
          <p:cNvPr id="4" name="圖片 3">
            <a:extLst>
              <a:ext uri="{FF2B5EF4-FFF2-40B4-BE49-F238E27FC236}">
                <a16:creationId xmlns:a16="http://schemas.microsoft.com/office/drawing/2014/main" id="{73A926E5-EF74-4418-96CE-9299F498A5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848100" y="553527"/>
            <a:ext cx="4876800" cy="3790950"/>
          </a:xfrm>
          <a:prstGeom prst="rect">
            <a:avLst/>
          </a:prstGeom>
        </p:spPr>
      </p:pic>
      <p:pic>
        <p:nvPicPr>
          <p:cNvPr id="5" name="圖片 4">
            <a:extLst>
              <a:ext uri="{FF2B5EF4-FFF2-40B4-BE49-F238E27FC236}">
                <a16:creationId xmlns:a16="http://schemas.microsoft.com/office/drawing/2014/main" id="{0F332F74-83F3-4570-B73B-342ED9934208}"/>
              </a:ext>
            </a:extLst>
          </p:cNvPr>
          <p:cNvPicPr>
            <a:picLocks noChangeAspect="1"/>
          </p:cNvPicPr>
          <p:nvPr/>
        </p:nvPicPr>
        <p:blipFill>
          <a:blip r:embed="rId4"/>
          <a:stretch>
            <a:fillRect/>
          </a:stretch>
        </p:blipFill>
        <p:spPr>
          <a:xfrm>
            <a:off x="6786565" y="0"/>
            <a:ext cx="1781175" cy="1511715"/>
          </a:xfrm>
          <a:prstGeom prst="hexagon">
            <a:avLst>
              <a:gd name="adj" fmla="val 1057"/>
              <a:gd name="vf" fmla="val 115470"/>
            </a:avLst>
          </a:prstGeom>
        </p:spPr>
      </p:pic>
      <p:sp>
        <p:nvSpPr>
          <p:cNvPr id="6" name="語音泡泡: 橢圓形 5">
            <a:extLst>
              <a:ext uri="{FF2B5EF4-FFF2-40B4-BE49-F238E27FC236}">
                <a16:creationId xmlns:a16="http://schemas.microsoft.com/office/drawing/2014/main" id="{15A8CC52-252C-4E89-8D16-380FEBC993D7}"/>
              </a:ext>
            </a:extLst>
          </p:cNvPr>
          <p:cNvSpPr/>
          <p:nvPr/>
        </p:nvSpPr>
        <p:spPr>
          <a:xfrm>
            <a:off x="104775" y="3047219"/>
            <a:ext cx="3638550" cy="1297258"/>
          </a:xfrm>
          <a:prstGeom prst="wedgeEllipseCallout">
            <a:avLst>
              <a:gd name="adj1" fmla="val 53453"/>
              <a:gd name="adj2" fmla="val 52221"/>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请问什么时候人民才买得到口罩。</a:t>
            </a:r>
          </a:p>
        </p:txBody>
      </p:sp>
      <p:sp>
        <p:nvSpPr>
          <p:cNvPr id="8" name="語音泡泡: 橢圓形 7">
            <a:extLst>
              <a:ext uri="{FF2B5EF4-FFF2-40B4-BE49-F238E27FC236}">
                <a16:creationId xmlns:a16="http://schemas.microsoft.com/office/drawing/2014/main" id="{3B5A50CE-0AEB-4297-A588-907B1F2CE651}"/>
              </a:ext>
            </a:extLst>
          </p:cNvPr>
          <p:cNvSpPr/>
          <p:nvPr/>
        </p:nvSpPr>
        <p:spPr>
          <a:xfrm>
            <a:off x="2152651" y="4575562"/>
            <a:ext cx="3829050" cy="1041159"/>
          </a:xfrm>
          <a:prstGeom prst="wedgeEllipseCallout">
            <a:avLst>
              <a:gd name="adj1" fmla="val 25389"/>
              <a:gd name="adj2" fmla="val -7281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请问商店什么时候才能正常营业。</a:t>
            </a:r>
          </a:p>
        </p:txBody>
      </p:sp>
      <p:sp>
        <p:nvSpPr>
          <p:cNvPr id="9" name="語音泡泡: 橢圓形 8">
            <a:extLst>
              <a:ext uri="{FF2B5EF4-FFF2-40B4-BE49-F238E27FC236}">
                <a16:creationId xmlns:a16="http://schemas.microsoft.com/office/drawing/2014/main" id="{3C200F85-C15B-47E7-8DEF-DEF683C256FE}"/>
              </a:ext>
            </a:extLst>
          </p:cNvPr>
          <p:cNvSpPr/>
          <p:nvPr/>
        </p:nvSpPr>
        <p:spPr>
          <a:xfrm>
            <a:off x="6467475" y="4845048"/>
            <a:ext cx="4162425" cy="902555"/>
          </a:xfrm>
          <a:prstGeom prst="wedgeEllipseCallout">
            <a:avLst>
              <a:gd name="adj1" fmla="val -21080"/>
              <a:gd name="adj2" fmla="val -10058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请问什么时候学校才会开始上课。</a:t>
            </a:r>
          </a:p>
        </p:txBody>
      </p:sp>
      <p:sp>
        <p:nvSpPr>
          <p:cNvPr id="10" name="語音泡泡: 橢圓形 9">
            <a:extLst>
              <a:ext uri="{FF2B5EF4-FFF2-40B4-BE49-F238E27FC236}">
                <a16:creationId xmlns:a16="http://schemas.microsoft.com/office/drawing/2014/main" id="{7A6A18D4-DB3E-4EA6-BB1F-E00EDB3E4FF9}"/>
              </a:ext>
            </a:extLst>
          </p:cNvPr>
          <p:cNvSpPr/>
          <p:nvPr/>
        </p:nvSpPr>
        <p:spPr>
          <a:xfrm>
            <a:off x="8948737" y="3347607"/>
            <a:ext cx="3362325" cy="1297258"/>
          </a:xfrm>
          <a:prstGeom prst="wedgeEllipseCallout">
            <a:avLst>
              <a:gd name="adj1" fmla="val -53877"/>
              <a:gd name="adj2" fmla="val -33685"/>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请问你知道这些问题的答案吗？</a:t>
            </a:r>
          </a:p>
        </p:txBody>
      </p:sp>
      <p:sp>
        <p:nvSpPr>
          <p:cNvPr id="12" name="語音泡泡: 橢圓形 11">
            <a:extLst>
              <a:ext uri="{FF2B5EF4-FFF2-40B4-BE49-F238E27FC236}">
                <a16:creationId xmlns:a16="http://schemas.microsoft.com/office/drawing/2014/main" id="{F143D969-6AE6-46B6-AD32-6854E6DC5470}"/>
              </a:ext>
            </a:extLst>
          </p:cNvPr>
          <p:cNvSpPr/>
          <p:nvPr/>
        </p:nvSpPr>
        <p:spPr>
          <a:xfrm>
            <a:off x="1295400" y="707029"/>
            <a:ext cx="4110037" cy="1297258"/>
          </a:xfrm>
          <a:prstGeom prst="wedgeEllipseCallout">
            <a:avLst>
              <a:gd name="adj1" fmla="val 57430"/>
              <a:gd name="adj2" fmla="val 27991"/>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这些问题我会一一回答。</a:t>
            </a:r>
          </a:p>
        </p:txBody>
      </p:sp>
    </p:spTree>
    <p:extLst>
      <p:ext uri="{BB962C8B-B14F-4D97-AF65-F5344CB8AC3E}">
        <p14:creationId xmlns:p14="http://schemas.microsoft.com/office/powerpoint/2010/main" val="130636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E74B729-E5DC-4B74-86A3-F50F3513F9A2}"/>
              </a:ext>
            </a:extLst>
          </p:cNvPr>
          <p:cNvPicPr>
            <a:picLocks noChangeAspect="1"/>
          </p:cNvPicPr>
          <p:nvPr/>
        </p:nvPicPr>
        <p:blipFill rotWithShape="1">
          <a:blip r:embed="rId2"/>
          <a:srcRect l="12891" r="9961"/>
          <a:stretch/>
        </p:blipFill>
        <p:spPr>
          <a:xfrm>
            <a:off x="95250" y="157162"/>
            <a:ext cx="3762375" cy="2638425"/>
          </a:xfrm>
          <a:prstGeom prst="rect">
            <a:avLst/>
          </a:prstGeom>
        </p:spPr>
      </p:pic>
      <p:sp>
        <p:nvSpPr>
          <p:cNvPr id="3" name="文字方塊 2">
            <a:extLst>
              <a:ext uri="{FF2B5EF4-FFF2-40B4-BE49-F238E27FC236}">
                <a16:creationId xmlns:a16="http://schemas.microsoft.com/office/drawing/2014/main" id="{31278DD2-D72F-4E9A-B5B3-5EC8FC5E4BE4}"/>
              </a:ext>
            </a:extLst>
          </p:cNvPr>
          <p:cNvSpPr txBox="1"/>
          <p:nvPr/>
        </p:nvSpPr>
        <p:spPr>
          <a:xfrm>
            <a:off x="3943348" y="1060875"/>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总统</a:t>
            </a:r>
          </a:p>
        </p:txBody>
      </p:sp>
      <p:sp>
        <p:nvSpPr>
          <p:cNvPr id="4" name="文字方塊 3">
            <a:extLst>
              <a:ext uri="{FF2B5EF4-FFF2-40B4-BE49-F238E27FC236}">
                <a16:creationId xmlns:a16="http://schemas.microsoft.com/office/drawing/2014/main" id="{9BA2C869-9E77-47BB-9C5B-20832159C415}"/>
              </a:ext>
            </a:extLst>
          </p:cNvPr>
          <p:cNvSpPr txBox="1"/>
          <p:nvPr/>
        </p:nvSpPr>
        <p:spPr>
          <a:xfrm>
            <a:off x="5905499" y="1890054"/>
            <a:ext cx="1562101" cy="923330"/>
          </a:xfrm>
          <a:prstGeom prst="rect">
            <a:avLst/>
          </a:prstGeom>
          <a:solidFill>
            <a:schemeClr val="accent1"/>
          </a:solidFill>
        </p:spPr>
        <p:txBody>
          <a:bodyPr wrap="square" rtlCol="0">
            <a:spAutoFit/>
          </a:bodyPr>
          <a:lstStyle/>
          <a:p>
            <a:pPr algn="ctr"/>
            <a:r>
              <a:rPr lang="zh-TW" altLang="en-US" sz="5400" dirty="0">
                <a:solidFill>
                  <a:schemeClr val="bg1"/>
                </a:solidFill>
                <a:latin typeface="微軟正黑體" panose="020B0604030504040204" pitchFamily="34" charset="-120"/>
                <a:ea typeface="微軟正黑體" panose="020B0604030504040204" pitchFamily="34" charset="-120"/>
              </a:rPr>
              <a:t>元首</a:t>
            </a:r>
          </a:p>
        </p:txBody>
      </p:sp>
      <p:sp>
        <p:nvSpPr>
          <p:cNvPr id="5" name="文字方塊 4">
            <a:extLst>
              <a:ext uri="{FF2B5EF4-FFF2-40B4-BE49-F238E27FC236}">
                <a16:creationId xmlns:a16="http://schemas.microsoft.com/office/drawing/2014/main" id="{4C04952F-F89D-4DA3-99E3-E497589FC70E}"/>
              </a:ext>
            </a:extLst>
          </p:cNvPr>
          <p:cNvSpPr txBox="1"/>
          <p:nvPr/>
        </p:nvSpPr>
        <p:spPr>
          <a:xfrm>
            <a:off x="5772147" y="159346"/>
            <a:ext cx="6410325" cy="2818720"/>
          </a:xfrm>
          <a:prstGeom prst="rect">
            <a:avLst/>
          </a:prstGeom>
          <a:noFill/>
        </p:spPr>
        <p:txBody>
          <a:bodyPr wrap="square" rtlCol="0">
            <a:spAutoFit/>
          </a:bodyPr>
          <a:lstStyle/>
          <a:p>
            <a:pPr algn="ctr">
              <a:lnSpc>
                <a:spcPct val="200000"/>
              </a:lnSpc>
            </a:pPr>
            <a:r>
              <a:rPr lang="zh-TW" altLang="en-US" sz="4800" dirty="0"/>
              <a:t>总统也是国家的</a:t>
            </a:r>
            <a:r>
              <a:rPr lang="en-US" altLang="zh-TW" sz="4800" dirty="0"/>
              <a:t>______</a:t>
            </a:r>
            <a:r>
              <a:rPr lang="zh-TW" altLang="en-US" sz="4800" dirty="0"/>
              <a:t>和</a:t>
            </a:r>
            <a:r>
              <a:rPr lang="en-US" altLang="zh-TW" sz="4800" dirty="0"/>
              <a:t>__________</a:t>
            </a:r>
            <a:r>
              <a:rPr lang="zh-TW" altLang="en-US" sz="4800" dirty="0"/>
              <a:t>。</a:t>
            </a:r>
          </a:p>
        </p:txBody>
      </p:sp>
      <p:sp>
        <p:nvSpPr>
          <p:cNvPr id="6" name="文字方塊 5">
            <a:extLst>
              <a:ext uri="{FF2B5EF4-FFF2-40B4-BE49-F238E27FC236}">
                <a16:creationId xmlns:a16="http://schemas.microsoft.com/office/drawing/2014/main" id="{33B45B5F-28EE-4C78-B29A-FD99BFAD3FD8}"/>
              </a:ext>
            </a:extLst>
          </p:cNvPr>
          <p:cNvSpPr txBox="1"/>
          <p:nvPr/>
        </p:nvSpPr>
        <p:spPr>
          <a:xfrm>
            <a:off x="8467724" y="1892494"/>
            <a:ext cx="3067050" cy="923330"/>
          </a:xfrm>
          <a:prstGeom prst="rect">
            <a:avLst/>
          </a:prstGeom>
          <a:solidFill>
            <a:schemeClr val="accent1"/>
          </a:solidFill>
        </p:spPr>
        <p:txBody>
          <a:bodyPr wrap="square" rtlCol="0">
            <a:spAutoFit/>
          </a:bodyPr>
          <a:lstStyle/>
          <a:p>
            <a:pPr algn="ctr"/>
            <a:r>
              <a:rPr lang="zh-TW" altLang="en-US" sz="5400" dirty="0">
                <a:solidFill>
                  <a:schemeClr val="bg1"/>
                </a:solidFill>
                <a:latin typeface="微軟正黑體" panose="020B0604030504040204" pitchFamily="34" charset="-120"/>
                <a:ea typeface="微軟正黑體" panose="020B0604030504040204" pitchFamily="34" charset="-120"/>
              </a:rPr>
              <a:t>政治领袖</a:t>
            </a:r>
          </a:p>
        </p:txBody>
      </p:sp>
      <p:pic>
        <p:nvPicPr>
          <p:cNvPr id="7" name="圖片 6">
            <a:extLst>
              <a:ext uri="{FF2B5EF4-FFF2-40B4-BE49-F238E27FC236}">
                <a16:creationId xmlns:a16="http://schemas.microsoft.com/office/drawing/2014/main" id="{431A1870-FC91-4284-8134-40AF72FFF400}"/>
              </a:ext>
            </a:extLst>
          </p:cNvPr>
          <p:cNvPicPr>
            <a:picLocks noChangeAspect="1"/>
          </p:cNvPicPr>
          <p:nvPr/>
        </p:nvPicPr>
        <p:blipFill rotWithShape="1">
          <a:blip r:embed="rId3"/>
          <a:srcRect b="9305"/>
          <a:stretch/>
        </p:blipFill>
        <p:spPr>
          <a:xfrm>
            <a:off x="1037955" y="3054552"/>
            <a:ext cx="5458095" cy="3644102"/>
          </a:xfrm>
          <a:prstGeom prst="rect">
            <a:avLst/>
          </a:prstGeom>
        </p:spPr>
      </p:pic>
      <p:sp>
        <p:nvSpPr>
          <p:cNvPr id="8" name="文字方塊 7">
            <a:extLst>
              <a:ext uri="{FF2B5EF4-FFF2-40B4-BE49-F238E27FC236}">
                <a16:creationId xmlns:a16="http://schemas.microsoft.com/office/drawing/2014/main" id="{23538EC5-C730-45A9-8DB2-13DC0822B320}"/>
              </a:ext>
            </a:extLst>
          </p:cNvPr>
          <p:cNvSpPr txBox="1"/>
          <p:nvPr/>
        </p:nvSpPr>
        <p:spPr>
          <a:xfrm>
            <a:off x="7124701" y="5109000"/>
            <a:ext cx="33051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总统夫人</a:t>
            </a:r>
          </a:p>
        </p:txBody>
      </p:sp>
      <p:sp>
        <p:nvSpPr>
          <p:cNvPr id="9" name="橢圓 8">
            <a:extLst>
              <a:ext uri="{FF2B5EF4-FFF2-40B4-BE49-F238E27FC236}">
                <a16:creationId xmlns:a16="http://schemas.microsoft.com/office/drawing/2014/main" id="{9F55963D-31C5-410B-8029-E50CD598C9A9}"/>
              </a:ext>
            </a:extLst>
          </p:cNvPr>
          <p:cNvSpPr/>
          <p:nvPr/>
        </p:nvSpPr>
        <p:spPr>
          <a:xfrm>
            <a:off x="1743073" y="3607523"/>
            <a:ext cx="2324100" cy="30601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11" name="直線單箭頭接點 10">
            <a:extLst>
              <a:ext uri="{FF2B5EF4-FFF2-40B4-BE49-F238E27FC236}">
                <a16:creationId xmlns:a16="http://schemas.microsoft.com/office/drawing/2014/main" id="{5ADD6F1A-AECB-45C3-B9A4-5C2CAA97828D}"/>
              </a:ext>
            </a:extLst>
          </p:cNvPr>
          <p:cNvCxnSpPr>
            <a:cxnSpLocks/>
            <a:stCxn id="9" idx="6"/>
            <a:endCxn id="8" idx="1"/>
          </p:cNvCxnSpPr>
          <p:nvPr/>
        </p:nvCxnSpPr>
        <p:spPr>
          <a:xfrm>
            <a:off x="4067173" y="5137575"/>
            <a:ext cx="3057528" cy="47925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2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323850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当着</a:t>
            </a:r>
            <a:r>
              <a:rPr lang="en-US" altLang="zh-TW" sz="4000" dirty="0">
                <a:solidFill>
                  <a:schemeClr val="bg1"/>
                </a:solidFill>
                <a:latin typeface="+mj-ea"/>
                <a:ea typeface="+mj-ea"/>
              </a:rPr>
              <a:t>sb.</a:t>
            </a:r>
            <a:r>
              <a:rPr lang="zh-TW" altLang="en-US" sz="4000" dirty="0">
                <a:solidFill>
                  <a:schemeClr val="bg1"/>
                </a:solidFill>
                <a:latin typeface="+mj-ea"/>
                <a:ea typeface="+mj-ea"/>
              </a:rPr>
              <a:t>的面</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572125"/>
            <a:ext cx="11544300" cy="902555"/>
          </a:xfrm>
          <a:prstGeom prst="rect">
            <a:avLst/>
          </a:prstGeom>
          <a:noFill/>
        </p:spPr>
        <p:txBody>
          <a:bodyPr wrap="square" rtlCol="0" anchor="ctr">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他</a:t>
            </a:r>
            <a:r>
              <a:rPr lang="zh-TW" altLang="en-US" sz="4000" dirty="0">
                <a:solidFill>
                  <a:srgbClr val="FF0000"/>
                </a:solidFill>
                <a:latin typeface="微軟正黑體" panose="020B0604030504040204" pitchFamily="34" charset="-120"/>
                <a:ea typeface="微軟正黑體" panose="020B0604030504040204" pitchFamily="34" charset="-120"/>
              </a:rPr>
              <a:t>当着</a:t>
            </a:r>
            <a:r>
              <a:rPr lang="zh-TW" altLang="en-US" sz="4000" dirty="0">
                <a:latin typeface="微軟正黑體" panose="020B0604030504040204" pitchFamily="34" charset="-120"/>
                <a:ea typeface="微軟正黑體" panose="020B0604030504040204" pitchFamily="34" charset="-120"/>
              </a:rPr>
              <a:t>我</a:t>
            </a:r>
            <a:r>
              <a:rPr lang="zh-TW" altLang="en-US" sz="4000" dirty="0">
                <a:solidFill>
                  <a:srgbClr val="FF0000"/>
                </a:solidFill>
                <a:latin typeface="微軟正黑體" panose="020B0604030504040204" pitchFamily="34" charset="-120"/>
                <a:ea typeface="微軟正黑體" panose="020B0604030504040204" pitchFamily="34" charset="-120"/>
              </a:rPr>
              <a:t>的面</a:t>
            </a:r>
            <a:r>
              <a:rPr lang="zh-TW" altLang="en-US" sz="4000" dirty="0">
                <a:latin typeface="微軟正黑體" panose="020B0604030504040204" pitchFamily="34" charset="-120"/>
                <a:ea typeface="微軟正黑體" panose="020B0604030504040204" pitchFamily="34" charset="-120"/>
              </a:rPr>
              <a:t>什么都不说，却在背后批评我。</a:t>
            </a:r>
          </a:p>
        </p:txBody>
      </p:sp>
      <p:pic>
        <p:nvPicPr>
          <p:cNvPr id="4" name="圖片 3">
            <a:extLst>
              <a:ext uri="{FF2B5EF4-FFF2-40B4-BE49-F238E27FC236}">
                <a16:creationId xmlns:a16="http://schemas.microsoft.com/office/drawing/2014/main" id="{44DD485D-4A83-4881-AF86-8EA1F1C3C2AA}"/>
              </a:ext>
            </a:extLst>
          </p:cNvPr>
          <p:cNvPicPr>
            <a:picLocks noChangeAspect="1"/>
          </p:cNvPicPr>
          <p:nvPr/>
        </p:nvPicPr>
        <p:blipFill>
          <a:blip r:embed="rId2"/>
          <a:stretch>
            <a:fillRect/>
          </a:stretch>
        </p:blipFill>
        <p:spPr>
          <a:xfrm>
            <a:off x="3548063" y="1336608"/>
            <a:ext cx="5620580" cy="4526441"/>
          </a:xfrm>
          <a:prstGeom prst="rect">
            <a:avLst/>
          </a:prstGeom>
        </p:spPr>
      </p:pic>
      <p:sp>
        <p:nvSpPr>
          <p:cNvPr id="5" name="語音泡泡: 橢圓形 4">
            <a:extLst>
              <a:ext uri="{FF2B5EF4-FFF2-40B4-BE49-F238E27FC236}">
                <a16:creationId xmlns:a16="http://schemas.microsoft.com/office/drawing/2014/main" id="{A58B22BA-F2FC-4F2E-9DB8-E0833806B30A}"/>
              </a:ext>
            </a:extLst>
          </p:cNvPr>
          <p:cNvSpPr/>
          <p:nvPr/>
        </p:nvSpPr>
        <p:spPr>
          <a:xfrm>
            <a:off x="4303335" y="192679"/>
            <a:ext cx="4110037" cy="1297258"/>
          </a:xfrm>
          <a:prstGeom prst="wedgeEllipseCallout">
            <a:avLst>
              <a:gd name="adj1" fmla="val -27159"/>
              <a:gd name="adj2" fmla="val 63235"/>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我跟你说，小明这个人</a:t>
            </a:r>
            <a:r>
              <a:rPr lang="en-US" altLang="zh-TW" sz="2400" b="1" dirty="0">
                <a:solidFill>
                  <a:schemeClr val="tx1"/>
                </a:solidFill>
              </a:rPr>
              <a:t>........</a:t>
            </a:r>
            <a:endParaRPr lang="zh-TW" altLang="en-US" sz="2400" b="1" dirty="0">
              <a:solidFill>
                <a:schemeClr val="tx1"/>
              </a:solidFill>
            </a:endParaRPr>
          </a:p>
        </p:txBody>
      </p:sp>
      <p:sp>
        <p:nvSpPr>
          <p:cNvPr id="7" name="語音泡泡: 橢圓形 6">
            <a:extLst>
              <a:ext uri="{FF2B5EF4-FFF2-40B4-BE49-F238E27FC236}">
                <a16:creationId xmlns:a16="http://schemas.microsoft.com/office/drawing/2014/main" id="{3A3CD463-7B81-4E4F-904E-20733E4269E6}"/>
              </a:ext>
            </a:extLst>
          </p:cNvPr>
          <p:cNvSpPr/>
          <p:nvPr/>
        </p:nvSpPr>
        <p:spPr>
          <a:xfrm>
            <a:off x="238125" y="1519523"/>
            <a:ext cx="3436143" cy="1297258"/>
          </a:xfrm>
          <a:prstGeom prst="wedgeEllipseCallout">
            <a:avLst>
              <a:gd name="adj1" fmla="val 57198"/>
              <a:gd name="adj2" fmla="val 44879"/>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真的啊！没想到他是这种人。</a:t>
            </a:r>
          </a:p>
        </p:txBody>
      </p:sp>
    </p:spTree>
    <p:extLst>
      <p:ext uri="{BB962C8B-B14F-4D97-AF65-F5344CB8AC3E}">
        <p14:creationId xmlns:p14="http://schemas.microsoft.com/office/powerpoint/2010/main" val="54125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BD1A9FB-B951-4826-9A34-548B022C6B4C}"/>
              </a:ext>
            </a:extLst>
          </p:cNvPr>
          <p:cNvSpPr txBox="1"/>
          <p:nvPr/>
        </p:nvSpPr>
        <p:spPr>
          <a:xfrm>
            <a:off x="328612" y="92318"/>
            <a:ext cx="11534775" cy="1631216"/>
          </a:xfrm>
          <a:prstGeom prst="rect">
            <a:avLst/>
          </a:prstGeom>
          <a:solidFill>
            <a:srgbClr val="006666"/>
          </a:solidFill>
        </p:spPr>
        <p:txBody>
          <a:bodyPr wrap="square" rtlCol="0">
            <a:spAutoFit/>
          </a:bodyPr>
          <a:lstStyle/>
          <a:p>
            <a:pPr algn="ctr"/>
            <a:r>
              <a:rPr lang="zh-TW" altLang="en-US" sz="7200" dirty="0">
                <a:solidFill>
                  <a:schemeClr val="bg1"/>
                </a:solidFill>
                <a:latin typeface="+mj-ea"/>
                <a:ea typeface="+mj-ea"/>
              </a:rPr>
              <a:t>反而</a:t>
            </a:r>
            <a:endParaRPr lang="en-US" altLang="zh-TW" sz="7200" dirty="0">
              <a:solidFill>
                <a:schemeClr val="bg1"/>
              </a:solidFill>
              <a:latin typeface="+mj-ea"/>
              <a:ea typeface="+mj-ea"/>
            </a:endParaRPr>
          </a:p>
          <a:p>
            <a:pPr algn="ctr"/>
            <a:r>
              <a:rPr lang="en-US" altLang="zh-TW" sz="2400" dirty="0">
                <a:solidFill>
                  <a:schemeClr val="bg1"/>
                </a:solidFill>
                <a:latin typeface="+mj-ea"/>
                <a:ea typeface="+mj-ea"/>
              </a:rPr>
              <a:t>On the contrary</a:t>
            </a:r>
            <a:endParaRPr lang="zh-TW" altLang="en-US" sz="2400" dirty="0">
              <a:solidFill>
                <a:schemeClr val="bg1"/>
              </a:solidFill>
              <a:latin typeface="+mj-ea"/>
              <a:ea typeface="+mj-ea"/>
            </a:endParaRPr>
          </a:p>
        </p:txBody>
      </p:sp>
      <p:sp>
        <p:nvSpPr>
          <p:cNvPr id="3" name="矩形 2">
            <a:extLst>
              <a:ext uri="{FF2B5EF4-FFF2-40B4-BE49-F238E27FC236}">
                <a16:creationId xmlns:a16="http://schemas.microsoft.com/office/drawing/2014/main" id="{2505E558-16DA-46B9-8916-25717CEC6D0F}"/>
              </a:ext>
            </a:extLst>
          </p:cNvPr>
          <p:cNvSpPr/>
          <p:nvPr/>
        </p:nvSpPr>
        <p:spPr>
          <a:xfrm>
            <a:off x="0" y="2077011"/>
            <a:ext cx="12192000" cy="677108"/>
          </a:xfrm>
          <a:prstGeom prst="rect">
            <a:avLst/>
          </a:prstGeom>
        </p:spPr>
        <p:txBody>
          <a:bodyPr wrap="square">
            <a:spAutoFit/>
          </a:bodyPr>
          <a:lstStyle/>
          <a:p>
            <a:pPr algn="ctr"/>
            <a:r>
              <a:rPr lang="en-US" altLang="zh-TW" sz="3800" dirty="0">
                <a:solidFill>
                  <a:srgbClr val="006666"/>
                </a:solidFill>
                <a:latin typeface="+mj-ea"/>
                <a:ea typeface="+mj-ea"/>
              </a:rPr>
              <a:t>Structure</a:t>
            </a:r>
            <a:r>
              <a:rPr lang="zh-TW" altLang="en-US" sz="3800" dirty="0">
                <a:solidFill>
                  <a:srgbClr val="006666"/>
                </a:solidFill>
                <a:latin typeface="+mj-ea"/>
                <a:ea typeface="+mj-ea"/>
              </a:rPr>
              <a:t>：</a:t>
            </a:r>
            <a:r>
              <a:rPr lang="en-US" altLang="zh-TW" sz="3800" dirty="0">
                <a:solidFill>
                  <a:srgbClr val="006666"/>
                </a:solidFill>
                <a:latin typeface="+mj-ea"/>
                <a:ea typeface="+mj-ea"/>
              </a:rPr>
              <a:t>S</a:t>
            </a:r>
            <a:r>
              <a:rPr lang="en-US" altLang="zh-TW" sz="3800" dirty="0">
                <a:solidFill>
                  <a:srgbClr val="006666"/>
                </a:solidFill>
              </a:rPr>
              <a:t>1 </a:t>
            </a:r>
            <a:r>
              <a:rPr lang="zh-TW" altLang="en-US" sz="3800" dirty="0">
                <a:solidFill>
                  <a:srgbClr val="006666"/>
                </a:solidFill>
              </a:rPr>
              <a:t>，</a:t>
            </a:r>
            <a:r>
              <a:rPr lang="en-US" altLang="zh-TW" sz="3800" dirty="0">
                <a:solidFill>
                  <a:srgbClr val="006666"/>
                </a:solidFill>
              </a:rPr>
              <a:t>Subj. + </a:t>
            </a:r>
            <a:r>
              <a:rPr lang="zh-TW" altLang="en-US" sz="3800" dirty="0">
                <a:solidFill>
                  <a:srgbClr val="FF0000"/>
                </a:solidFill>
              </a:rPr>
              <a:t>反而</a:t>
            </a:r>
            <a:r>
              <a:rPr lang="zh-TW" altLang="en-US" sz="3800" dirty="0">
                <a:solidFill>
                  <a:srgbClr val="006666"/>
                </a:solidFill>
              </a:rPr>
              <a:t> </a:t>
            </a:r>
            <a:r>
              <a:rPr lang="en-US" altLang="zh-TW" sz="3800" dirty="0">
                <a:solidFill>
                  <a:srgbClr val="006666"/>
                </a:solidFill>
              </a:rPr>
              <a:t>+ Unexpected Outcome</a:t>
            </a:r>
            <a:endParaRPr lang="zh-TW" altLang="en-US" sz="3800" dirty="0">
              <a:solidFill>
                <a:srgbClr val="006666"/>
              </a:solidFill>
              <a:latin typeface="+mj-ea"/>
              <a:ea typeface="+mj-ea"/>
            </a:endParaRPr>
          </a:p>
        </p:txBody>
      </p:sp>
      <p:sp>
        <p:nvSpPr>
          <p:cNvPr id="7" name="文字方塊 6">
            <a:extLst>
              <a:ext uri="{FF2B5EF4-FFF2-40B4-BE49-F238E27FC236}">
                <a16:creationId xmlns:a16="http://schemas.microsoft.com/office/drawing/2014/main" id="{EF73DA30-2C89-483C-AA80-202ABC188C63}"/>
              </a:ext>
            </a:extLst>
          </p:cNvPr>
          <p:cNvSpPr txBox="1"/>
          <p:nvPr/>
        </p:nvSpPr>
        <p:spPr>
          <a:xfrm>
            <a:off x="328612" y="2953709"/>
            <a:ext cx="11534776" cy="3695179"/>
          </a:xfrm>
          <a:prstGeom prst="rect">
            <a:avLst/>
          </a:prstGeom>
          <a:noFill/>
          <a:ln w="38100">
            <a:solidFill>
              <a:srgbClr val="006666"/>
            </a:solidFill>
          </a:ln>
        </p:spPr>
        <p:txBody>
          <a:bodyPr wrap="square" rtlCol="0">
            <a:spAutoFit/>
          </a:bodyPr>
          <a:lstStyle/>
          <a:p>
            <a:pPr>
              <a:lnSpc>
                <a:spcPct val="150000"/>
              </a:lnSpc>
            </a:pPr>
            <a:r>
              <a:rPr lang="en-US" altLang="zh-TW" sz="3200" dirty="0">
                <a:solidFill>
                  <a:srgbClr val="006666"/>
                </a:solidFill>
                <a:latin typeface="+mj-ea"/>
                <a:ea typeface="+mj-ea"/>
              </a:rPr>
              <a:t>    1.It's also important to point out that </a:t>
            </a:r>
            <a:r>
              <a:rPr lang="zh-TW" altLang="en-US" sz="3200" dirty="0">
                <a:solidFill>
                  <a:srgbClr val="006666"/>
                </a:solidFill>
                <a:latin typeface="+mj-ea"/>
                <a:ea typeface="+mj-ea"/>
              </a:rPr>
              <a:t>“反而” </a:t>
            </a:r>
            <a:r>
              <a:rPr lang="en-US" altLang="zh-TW" sz="3200" dirty="0">
                <a:solidFill>
                  <a:srgbClr val="006666"/>
                </a:solidFill>
                <a:latin typeface="+mj-ea"/>
                <a:ea typeface="+mj-ea"/>
              </a:rPr>
              <a:t>is not a   </a:t>
            </a:r>
          </a:p>
          <a:p>
            <a:pPr>
              <a:lnSpc>
                <a:spcPct val="150000"/>
              </a:lnSpc>
            </a:pPr>
            <a:r>
              <a:rPr lang="en-US" altLang="zh-TW" sz="3200" dirty="0">
                <a:solidFill>
                  <a:srgbClr val="006666"/>
                </a:solidFill>
                <a:latin typeface="+mj-ea"/>
                <a:ea typeface="+mj-ea"/>
              </a:rPr>
              <a:t>       conjunction; it's an adverb. It needs to come after the  </a:t>
            </a:r>
          </a:p>
          <a:p>
            <a:pPr>
              <a:lnSpc>
                <a:spcPct val="150000"/>
              </a:lnSpc>
            </a:pPr>
            <a:r>
              <a:rPr lang="en-US" altLang="zh-TW" sz="3200" dirty="0">
                <a:solidFill>
                  <a:srgbClr val="006666"/>
                </a:solidFill>
                <a:latin typeface="+mj-ea"/>
                <a:ea typeface="+mj-ea"/>
              </a:rPr>
              <a:t>       subject and before the verb. </a:t>
            </a:r>
          </a:p>
          <a:p>
            <a:pPr>
              <a:lnSpc>
                <a:spcPct val="150000"/>
              </a:lnSpc>
            </a:pPr>
            <a:r>
              <a:rPr lang="en-US" altLang="zh-TW" sz="3200" dirty="0">
                <a:solidFill>
                  <a:srgbClr val="006666"/>
                </a:solidFill>
                <a:latin typeface="+mj-ea"/>
              </a:rPr>
              <a:t>    2.The </a:t>
            </a:r>
            <a:r>
              <a:rPr lang="zh-TW" altLang="en-US" sz="3200" dirty="0">
                <a:solidFill>
                  <a:srgbClr val="006666"/>
                </a:solidFill>
                <a:latin typeface="+mj-ea"/>
              </a:rPr>
              <a:t>“反而”</a:t>
            </a:r>
            <a:r>
              <a:rPr lang="en-US" altLang="zh-TW" sz="3200" dirty="0">
                <a:solidFill>
                  <a:srgbClr val="006666"/>
                </a:solidFill>
                <a:latin typeface="+mj-ea"/>
              </a:rPr>
              <a:t>clause is often preceded</a:t>
            </a:r>
            <a:r>
              <a:rPr lang="zh-TW" altLang="en-US" sz="3200" dirty="0">
                <a:solidFill>
                  <a:srgbClr val="006666"/>
                </a:solidFill>
                <a:latin typeface="+mj-ea"/>
              </a:rPr>
              <a:t> </a:t>
            </a:r>
            <a:r>
              <a:rPr lang="en-US" altLang="zh-TW" sz="3200" dirty="0">
                <a:solidFill>
                  <a:srgbClr val="006666"/>
                </a:solidFill>
                <a:latin typeface="+mj-ea"/>
              </a:rPr>
              <a:t>by a </a:t>
            </a:r>
            <a:r>
              <a:rPr lang="zh-TW" altLang="en-US" sz="3200" dirty="0">
                <a:solidFill>
                  <a:srgbClr val="006666"/>
                </a:solidFill>
                <a:latin typeface="+mj-ea"/>
              </a:rPr>
              <a:t>“不</a:t>
            </a:r>
            <a:endParaRPr lang="en-US" altLang="zh-TW" sz="3200" dirty="0">
              <a:solidFill>
                <a:srgbClr val="006666"/>
              </a:solidFill>
              <a:latin typeface="+mj-ea"/>
            </a:endParaRPr>
          </a:p>
          <a:p>
            <a:pPr>
              <a:lnSpc>
                <a:spcPct val="150000"/>
              </a:lnSpc>
            </a:pPr>
            <a:r>
              <a:rPr lang="en-US" altLang="zh-TW" sz="3200" dirty="0">
                <a:solidFill>
                  <a:srgbClr val="006666"/>
                </a:solidFill>
                <a:latin typeface="+mj-ea"/>
              </a:rPr>
              <a:t>       </a:t>
            </a:r>
            <a:r>
              <a:rPr lang="zh-TW" altLang="en-US" sz="3200" dirty="0">
                <a:solidFill>
                  <a:srgbClr val="006666"/>
                </a:solidFill>
                <a:latin typeface="+mj-ea"/>
              </a:rPr>
              <a:t>但”</a:t>
            </a:r>
            <a:r>
              <a:rPr lang="en-US" altLang="zh-TW" sz="3200" dirty="0">
                <a:solidFill>
                  <a:srgbClr val="006666"/>
                </a:solidFill>
                <a:latin typeface="+mj-ea"/>
              </a:rPr>
              <a:t>clause(S1)</a:t>
            </a:r>
            <a:r>
              <a:rPr lang="zh-TW" altLang="en-US" sz="3200" dirty="0">
                <a:solidFill>
                  <a:srgbClr val="006666"/>
                </a:solidFill>
                <a:latin typeface="+mj-ea"/>
              </a:rPr>
              <a:t> </a:t>
            </a:r>
            <a:r>
              <a:rPr lang="en-US" altLang="zh-TW" sz="3200" dirty="0">
                <a:solidFill>
                  <a:srgbClr val="006666"/>
                </a:solidFill>
                <a:latin typeface="+mj-ea"/>
              </a:rPr>
              <a:t>in the negative.</a:t>
            </a:r>
          </a:p>
        </p:txBody>
      </p:sp>
    </p:spTree>
    <p:extLst>
      <p:ext uri="{BB962C8B-B14F-4D97-AF65-F5344CB8AC3E}">
        <p14:creationId xmlns:p14="http://schemas.microsoft.com/office/powerpoint/2010/main" val="316847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反而</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539512"/>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她去运动不但没变瘦，</a:t>
            </a:r>
            <a:r>
              <a:rPr lang="zh-TW" altLang="en-US" sz="4400" dirty="0">
                <a:solidFill>
                  <a:srgbClr val="FF0000"/>
                </a:solidFill>
                <a:latin typeface="微軟正黑體" panose="020B0604030504040204" pitchFamily="34" charset="-120"/>
                <a:ea typeface="微軟正黑體" panose="020B0604030504040204" pitchFamily="34" charset="-120"/>
              </a:rPr>
              <a:t>反而</a:t>
            </a:r>
            <a:r>
              <a:rPr lang="zh-TW" altLang="en-US" sz="4400" dirty="0">
                <a:latin typeface="微軟正黑體" panose="020B0604030504040204" pitchFamily="34" charset="-120"/>
                <a:ea typeface="微軟正黑體" panose="020B0604030504040204" pitchFamily="34" charset="-120"/>
              </a:rPr>
              <a:t>更胖了。</a:t>
            </a:r>
          </a:p>
        </p:txBody>
      </p:sp>
      <p:pic>
        <p:nvPicPr>
          <p:cNvPr id="4" name="圖片 3">
            <a:extLst>
              <a:ext uri="{FF2B5EF4-FFF2-40B4-BE49-F238E27FC236}">
                <a16:creationId xmlns:a16="http://schemas.microsoft.com/office/drawing/2014/main" id="{272D42D4-573C-410F-901F-0F98359A2055}"/>
              </a:ext>
            </a:extLst>
          </p:cNvPr>
          <p:cNvPicPr>
            <a:picLocks noChangeAspect="1"/>
          </p:cNvPicPr>
          <p:nvPr/>
        </p:nvPicPr>
        <p:blipFill rotWithShape="1">
          <a:blip r:embed="rId2"/>
          <a:srcRect l="4649" r="50977"/>
          <a:stretch/>
        </p:blipFill>
        <p:spPr>
          <a:xfrm>
            <a:off x="6047796" y="915143"/>
            <a:ext cx="2675012" cy="4690691"/>
          </a:xfrm>
          <a:prstGeom prst="rect">
            <a:avLst/>
          </a:prstGeom>
        </p:spPr>
      </p:pic>
      <p:pic>
        <p:nvPicPr>
          <p:cNvPr id="5" name="圖片 4">
            <a:extLst>
              <a:ext uri="{FF2B5EF4-FFF2-40B4-BE49-F238E27FC236}">
                <a16:creationId xmlns:a16="http://schemas.microsoft.com/office/drawing/2014/main" id="{47021667-407C-49C8-A6A8-9067F5F22BD5}"/>
              </a:ext>
            </a:extLst>
          </p:cNvPr>
          <p:cNvPicPr>
            <a:picLocks noChangeAspect="1"/>
          </p:cNvPicPr>
          <p:nvPr/>
        </p:nvPicPr>
        <p:blipFill>
          <a:blip r:embed="rId3"/>
          <a:stretch>
            <a:fillRect/>
          </a:stretch>
        </p:blipFill>
        <p:spPr>
          <a:xfrm>
            <a:off x="559015" y="1509712"/>
            <a:ext cx="4381500" cy="3133725"/>
          </a:xfrm>
          <a:prstGeom prst="rect">
            <a:avLst/>
          </a:prstGeom>
        </p:spPr>
      </p:pic>
      <p:pic>
        <p:nvPicPr>
          <p:cNvPr id="6" name="圖片 5">
            <a:extLst>
              <a:ext uri="{FF2B5EF4-FFF2-40B4-BE49-F238E27FC236}">
                <a16:creationId xmlns:a16="http://schemas.microsoft.com/office/drawing/2014/main" id="{1E5288E1-D421-4AB8-BC40-D552C8D4BF10}"/>
              </a:ext>
            </a:extLst>
          </p:cNvPr>
          <p:cNvPicPr>
            <a:picLocks noChangeAspect="1"/>
          </p:cNvPicPr>
          <p:nvPr/>
        </p:nvPicPr>
        <p:blipFill rotWithShape="1">
          <a:blip r:embed="rId2"/>
          <a:srcRect l="48867"/>
          <a:stretch/>
        </p:blipFill>
        <p:spPr>
          <a:xfrm>
            <a:off x="8751094" y="923027"/>
            <a:ext cx="3117056" cy="4743450"/>
          </a:xfrm>
          <a:prstGeom prst="rect">
            <a:avLst/>
          </a:prstGeom>
        </p:spPr>
      </p:pic>
      <p:sp>
        <p:nvSpPr>
          <p:cNvPr id="9" name="文字方塊 8">
            <a:extLst>
              <a:ext uri="{FF2B5EF4-FFF2-40B4-BE49-F238E27FC236}">
                <a16:creationId xmlns:a16="http://schemas.microsoft.com/office/drawing/2014/main" id="{8CA40850-0224-4B70-AE0A-638DEA3C1A5A}"/>
              </a:ext>
            </a:extLst>
          </p:cNvPr>
          <p:cNvSpPr txBox="1"/>
          <p:nvPr/>
        </p:nvSpPr>
        <p:spPr>
          <a:xfrm>
            <a:off x="6404227" y="1252166"/>
            <a:ext cx="1962150" cy="3154710"/>
          </a:xfrm>
          <a:prstGeom prst="rect">
            <a:avLst/>
          </a:prstGeom>
          <a:noFill/>
        </p:spPr>
        <p:txBody>
          <a:bodyPr wrap="square" rtlCol="0">
            <a:spAutoFit/>
          </a:bodyPr>
          <a:lstStyle/>
          <a:p>
            <a:pPr algn="ctr"/>
            <a:r>
              <a:rPr lang="en-US" altLang="zh-TW" sz="19900" dirty="0">
                <a:solidFill>
                  <a:srgbClr val="FF0000"/>
                </a:solidFill>
              </a:rPr>
              <a:t>x</a:t>
            </a:r>
            <a:endParaRPr lang="zh-TW" altLang="en-US" sz="19900" dirty="0">
              <a:solidFill>
                <a:srgbClr val="FF0000"/>
              </a:solidFill>
            </a:endParaRPr>
          </a:p>
        </p:txBody>
      </p:sp>
      <p:sp>
        <p:nvSpPr>
          <p:cNvPr id="11" name="箭號: 向右 10">
            <a:extLst>
              <a:ext uri="{FF2B5EF4-FFF2-40B4-BE49-F238E27FC236}">
                <a16:creationId xmlns:a16="http://schemas.microsoft.com/office/drawing/2014/main" id="{3C298841-86F0-4571-BB2C-EBA7B8193905}"/>
              </a:ext>
            </a:extLst>
          </p:cNvPr>
          <p:cNvSpPr/>
          <p:nvPr/>
        </p:nvSpPr>
        <p:spPr>
          <a:xfrm>
            <a:off x="4324350" y="2933700"/>
            <a:ext cx="2079877"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34511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C58C684A-CED9-4FB4-A9EF-8545E7BDC968}"/>
              </a:ext>
            </a:extLst>
          </p:cNvPr>
          <p:cNvPicPr>
            <a:picLocks noChangeAspect="1"/>
          </p:cNvPicPr>
          <p:nvPr/>
        </p:nvPicPr>
        <p:blipFill rotWithShape="1">
          <a:blip r:embed="rId2"/>
          <a:srcRect b="8839"/>
          <a:stretch/>
        </p:blipFill>
        <p:spPr>
          <a:xfrm>
            <a:off x="5997789" y="1207295"/>
            <a:ext cx="3771900" cy="3702990"/>
          </a:xfrm>
          <a:prstGeom prst="rect">
            <a:avLst/>
          </a:prstGeom>
        </p:spPr>
      </p:pic>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反而</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348288"/>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我运动完了以后不但不累，</a:t>
            </a:r>
            <a:r>
              <a:rPr lang="zh-TW" altLang="en-US" sz="4400" dirty="0">
                <a:solidFill>
                  <a:srgbClr val="FF0000"/>
                </a:solidFill>
                <a:latin typeface="微軟正黑體" panose="020B0604030504040204" pitchFamily="34" charset="-120"/>
                <a:ea typeface="微軟正黑體" panose="020B0604030504040204" pitchFamily="34" charset="-120"/>
              </a:rPr>
              <a:t>反而</a:t>
            </a:r>
            <a:r>
              <a:rPr lang="zh-TW" altLang="en-US" sz="4400" dirty="0">
                <a:latin typeface="微軟正黑體" panose="020B0604030504040204" pitchFamily="34" charset="-120"/>
                <a:ea typeface="微軟正黑體" panose="020B0604030504040204" pitchFamily="34" charset="-120"/>
              </a:rPr>
              <a:t>更有精神。</a:t>
            </a:r>
          </a:p>
        </p:txBody>
      </p:sp>
      <p:pic>
        <p:nvPicPr>
          <p:cNvPr id="4" name="圖片 3">
            <a:extLst>
              <a:ext uri="{FF2B5EF4-FFF2-40B4-BE49-F238E27FC236}">
                <a16:creationId xmlns:a16="http://schemas.microsoft.com/office/drawing/2014/main" id="{E64F62E1-E47B-4807-A7A8-FAF04ECCA0F0}"/>
              </a:ext>
            </a:extLst>
          </p:cNvPr>
          <p:cNvPicPr>
            <a:picLocks noChangeAspect="1"/>
          </p:cNvPicPr>
          <p:nvPr/>
        </p:nvPicPr>
        <p:blipFill>
          <a:blip r:embed="rId3"/>
          <a:stretch>
            <a:fillRect/>
          </a:stretch>
        </p:blipFill>
        <p:spPr>
          <a:xfrm>
            <a:off x="559015" y="1509712"/>
            <a:ext cx="4381500" cy="3133725"/>
          </a:xfrm>
          <a:prstGeom prst="rect">
            <a:avLst/>
          </a:prstGeom>
        </p:spPr>
      </p:pic>
      <p:sp>
        <p:nvSpPr>
          <p:cNvPr id="5" name="箭號: 向右 4">
            <a:extLst>
              <a:ext uri="{FF2B5EF4-FFF2-40B4-BE49-F238E27FC236}">
                <a16:creationId xmlns:a16="http://schemas.microsoft.com/office/drawing/2014/main" id="{627EDE1A-7B63-4B64-B042-D3FE4AF937E7}"/>
              </a:ext>
            </a:extLst>
          </p:cNvPr>
          <p:cNvSpPr/>
          <p:nvPr/>
        </p:nvSpPr>
        <p:spPr>
          <a:xfrm>
            <a:off x="4324350" y="2933700"/>
            <a:ext cx="2079877"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文字方塊 6">
            <a:extLst>
              <a:ext uri="{FF2B5EF4-FFF2-40B4-BE49-F238E27FC236}">
                <a16:creationId xmlns:a16="http://schemas.microsoft.com/office/drawing/2014/main" id="{B170B686-4E73-424A-ADD7-4DF73F27F9F6}"/>
              </a:ext>
            </a:extLst>
          </p:cNvPr>
          <p:cNvSpPr txBox="1"/>
          <p:nvPr/>
        </p:nvSpPr>
        <p:spPr>
          <a:xfrm>
            <a:off x="6826464" y="2193578"/>
            <a:ext cx="1962150" cy="3154710"/>
          </a:xfrm>
          <a:prstGeom prst="rect">
            <a:avLst/>
          </a:prstGeom>
          <a:noFill/>
        </p:spPr>
        <p:txBody>
          <a:bodyPr wrap="square" rtlCol="0">
            <a:spAutoFit/>
          </a:bodyPr>
          <a:lstStyle/>
          <a:p>
            <a:pPr algn="ctr"/>
            <a:r>
              <a:rPr lang="en-US" altLang="zh-TW" sz="19900" dirty="0">
                <a:solidFill>
                  <a:srgbClr val="FF0000"/>
                </a:solidFill>
              </a:rPr>
              <a:t>x</a:t>
            </a:r>
            <a:endParaRPr lang="zh-TW" altLang="en-US" sz="19900" dirty="0">
              <a:solidFill>
                <a:srgbClr val="FF0000"/>
              </a:solidFill>
            </a:endParaRPr>
          </a:p>
        </p:txBody>
      </p:sp>
      <p:pic>
        <p:nvPicPr>
          <p:cNvPr id="1026" name="Picture 2" descr="「powerful」的圖片搜尋結果">
            <a:extLst>
              <a:ext uri="{FF2B5EF4-FFF2-40B4-BE49-F238E27FC236}">
                <a16:creationId xmlns:a16="http://schemas.microsoft.com/office/drawing/2014/main" id="{56E510E7-A0E1-4257-B445-D57940F17D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00" t="8297" r="22000" b="7770"/>
          <a:stretch/>
        </p:blipFill>
        <p:spPr bwMode="auto">
          <a:xfrm>
            <a:off x="9617289" y="1207295"/>
            <a:ext cx="2346662" cy="370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12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反而</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272812"/>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我帮她打扫房间他不但不高兴，</a:t>
            </a:r>
            <a:r>
              <a:rPr lang="zh-TW" altLang="en-US" sz="4400" dirty="0">
                <a:solidFill>
                  <a:srgbClr val="FF0000"/>
                </a:solidFill>
                <a:latin typeface="微軟正黑體" panose="020B0604030504040204" pitchFamily="34" charset="-120"/>
                <a:ea typeface="微軟正黑體" panose="020B0604030504040204" pitchFamily="34" charset="-120"/>
              </a:rPr>
              <a:t>反而</a:t>
            </a:r>
            <a:r>
              <a:rPr lang="zh-TW" altLang="en-US" sz="4400" dirty="0">
                <a:latin typeface="微軟正黑體" panose="020B0604030504040204" pitchFamily="34" charset="-120"/>
                <a:ea typeface="微軟正黑體" panose="020B0604030504040204" pitchFamily="34" charset="-120"/>
              </a:rPr>
              <a:t>生气了。</a:t>
            </a:r>
          </a:p>
        </p:txBody>
      </p:sp>
      <p:pic>
        <p:nvPicPr>
          <p:cNvPr id="4" name="圖片 3">
            <a:extLst>
              <a:ext uri="{FF2B5EF4-FFF2-40B4-BE49-F238E27FC236}">
                <a16:creationId xmlns:a16="http://schemas.microsoft.com/office/drawing/2014/main" id="{4D438B16-952A-4DD7-9980-DBE100E66EF3}"/>
              </a:ext>
            </a:extLst>
          </p:cNvPr>
          <p:cNvPicPr>
            <a:picLocks noChangeAspect="1"/>
          </p:cNvPicPr>
          <p:nvPr/>
        </p:nvPicPr>
        <p:blipFill>
          <a:blip r:embed="rId2"/>
          <a:stretch>
            <a:fillRect/>
          </a:stretch>
        </p:blipFill>
        <p:spPr>
          <a:xfrm>
            <a:off x="807463" y="908355"/>
            <a:ext cx="4478911" cy="4163988"/>
          </a:xfrm>
          <a:prstGeom prst="rect">
            <a:avLst/>
          </a:prstGeom>
        </p:spPr>
      </p:pic>
      <p:pic>
        <p:nvPicPr>
          <p:cNvPr id="5" name="圖片 4">
            <a:extLst>
              <a:ext uri="{FF2B5EF4-FFF2-40B4-BE49-F238E27FC236}">
                <a16:creationId xmlns:a16="http://schemas.microsoft.com/office/drawing/2014/main" id="{91D6004E-577F-4C3C-A20E-EB16C92BDA30}"/>
              </a:ext>
            </a:extLst>
          </p:cNvPr>
          <p:cNvPicPr>
            <a:picLocks noChangeAspect="1"/>
          </p:cNvPicPr>
          <p:nvPr/>
        </p:nvPicPr>
        <p:blipFill>
          <a:blip r:embed="rId3"/>
          <a:stretch>
            <a:fillRect/>
          </a:stretch>
        </p:blipFill>
        <p:spPr>
          <a:xfrm>
            <a:off x="6991350" y="1271587"/>
            <a:ext cx="4876800" cy="3248025"/>
          </a:xfrm>
          <a:prstGeom prst="rect">
            <a:avLst/>
          </a:prstGeom>
        </p:spPr>
      </p:pic>
      <p:sp>
        <p:nvSpPr>
          <p:cNvPr id="6" name="箭號: 向右 5">
            <a:extLst>
              <a:ext uri="{FF2B5EF4-FFF2-40B4-BE49-F238E27FC236}">
                <a16:creationId xmlns:a16="http://schemas.microsoft.com/office/drawing/2014/main" id="{A24DC39D-8028-4568-96F0-62134F787F81}"/>
              </a:ext>
            </a:extLst>
          </p:cNvPr>
          <p:cNvSpPr/>
          <p:nvPr/>
        </p:nvSpPr>
        <p:spPr>
          <a:xfrm>
            <a:off x="4825751" y="2990349"/>
            <a:ext cx="2079877"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文字方塊 6">
            <a:extLst>
              <a:ext uri="{FF2B5EF4-FFF2-40B4-BE49-F238E27FC236}">
                <a16:creationId xmlns:a16="http://schemas.microsoft.com/office/drawing/2014/main" id="{D05F44A6-505F-492A-A9CD-832DE9D506F0}"/>
              </a:ext>
            </a:extLst>
          </p:cNvPr>
          <p:cNvSpPr txBox="1"/>
          <p:nvPr/>
        </p:nvSpPr>
        <p:spPr>
          <a:xfrm>
            <a:off x="7342512" y="1917633"/>
            <a:ext cx="1962150" cy="3154710"/>
          </a:xfrm>
          <a:prstGeom prst="rect">
            <a:avLst/>
          </a:prstGeom>
          <a:noFill/>
        </p:spPr>
        <p:txBody>
          <a:bodyPr wrap="square" rtlCol="0">
            <a:spAutoFit/>
          </a:bodyPr>
          <a:lstStyle/>
          <a:p>
            <a:pPr algn="ctr"/>
            <a:r>
              <a:rPr lang="en-US" altLang="zh-TW" sz="19900" dirty="0">
                <a:solidFill>
                  <a:srgbClr val="FF0000"/>
                </a:solidFill>
              </a:rPr>
              <a:t>x</a:t>
            </a:r>
            <a:endParaRPr lang="zh-TW" altLang="en-US" sz="19900" dirty="0">
              <a:solidFill>
                <a:srgbClr val="FF0000"/>
              </a:solidFill>
            </a:endParaRPr>
          </a:p>
        </p:txBody>
      </p:sp>
    </p:spTree>
    <p:extLst>
      <p:ext uri="{BB962C8B-B14F-4D97-AF65-F5344CB8AC3E}">
        <p14:creationId xmlns:p14="http://schemas.microsoft.com/office/powerpoint/2010/main" val="315977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77156A1C-FDDF-4F22-9828-F0055C2E958E}"/>
              </a:ext>
            </a:extLst>
          </p:cNvPr>
          <p:cNvPicPr>
            <a:picLocks noChangeAspect="1"/>
          </p:cNvPicPr>
          <p:nvPr/>
        </p:nvPicPr>
        <p:blipFill>
          <a:blip r:embed="rId2"/>
          <a:stretch>
            <a:fillRect/>
          </a:stretch>
        </p:blipFill>
        <p:spPr>
          <a:xfrm>
            <a:off x="5842120" y="1770226"/>
            <a:ext cx="3790950" cy="2466975"/>
          </a:xfrm>
          <a:prstGeom prst="rect">
            <a:avLst/>
          </a:prstGeom>
        </p:spPr>
      </p:pic>
      <p:pic>
        <p:nvPicPr>
          <p:cNvPr id="7" name="圖片 6">
            <a:extLst>
              <a:ext uri="{FF2B5EF4-FFF2-40B4-BE49-F238E27FC236}">
                <a16:creationId xmlns:a16="http://schemas.microsoft.com/office/drawing/2014/main" id="{C534F1A5-0D7B-469B-BAA3-B4F402E977DD}"/>
              </a:ext>
            </a:extLst>
          </p:cNvPr>
          <p:cNvPicPr>
            <a:picLocks noChangeAspect="1"/>
          </p:cNvPicPr>
          <p:nvPr/>
        </p:nvPicPr>
        <p:blipFill>
          <a:blip r:embed="rId3"/>
          <a:stretch>
            <a:fillRect/>
          </a:stretch>
        </p:blipFill>
        <p:spPr>
          <a:xfrm>
            <a:off x="8907834" y="1378277"/>
            <a:ext cx="3246067" cy="3485408"/>
          </a:xfrm>
          <a:prstGeom prst="rect">
            <a:avLst/>
          </a:prstGeom>
        </p:spPr>
      </p:pic>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反而</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47662" y="4629150"/>
            <a:ext cx="11496676" cy="2172582"/>
          </a:xfrm>
          <a:prstGeom prst="rect">
            <a:avLst/>
          </a:prstGeom>
          <a:noFill/>
        </p:spPr>
        <p:txBody>
          <a:bodyPr wrap="square" rtlCol="0" anchor="ctr">
            <a:spAutoFit/>
          </a:bodyPr>
          <a:lstStyle/>
          <a:p>
            <a:pPr algn="ctr">
              <a:lnSpc>
                <a:spcPct val="150000"/>
              </a:lnSpc>
            </a:pPr>
            <a:r>
              <a:rPr lang="zh-TW" altLang="en-US" sz="4800" dirty="0">
                <a:latin typeface="微軟正黑體" panose="020B0604030504040204" pitchFamily="34" charset="-120"/>
                <a:ea typeface="微軟正黑體" panose="020B0604030504040204" pitchFamily="34" charset="-120"/>
              </a:rPr>
              <a:t>他常常熬夜念书，成绩不但没变好，</a:t>
            </a:r>
            <a:r>
              <a:rPr lang="zh-TW" altLang="en-US" sz="4800" dirty="0">
                <a:solidFill>
                  <a:srgbClr val="FF0000"/>
                </a:solidFill>
                <a:latin typeface="微軟正黑體" panose="020B0604030504040204" pitchFamily="34" charset="-120"/>
                <a:ea typeface="微軟正黑體" panose="020B0604030504040204" pitchFamily="34" charset="-120"/>
              </a:rPr>
              <a:t>反而</a:t>
            </a:r>
            <a:r>
              <a:rPr lang="zh-TW" altLang="en-US" sz="4800" dirty="0">
                <a:latin typeface="微軟正黑體" panose="020B0604030504040204" pitchFamily="34" charset="-120"/>
                <a:ea typeface="微軟正黑體" panose="020B0604030504040204" pitchFamily="34" charset="-120"/>
              </a:rPr>
              <a:t>更差了。</a:t>
            </a:r>
          </a:p>
        </p:txBody>
      </p:sp>
      <p:pic>
        <p:nvPicPr>
          <p:cNvPr id="4" name="圖片 3">
            <a:extLst>
              <a:ext uri="{FF2B5EF4-FFF2-40B4-BE49-F238E27FC236}">
                <a16:creationId xmlns:a16="http://schemas.microsoft.com/office/drawing/2014/main" id="{5DA8DB8C-395A-41DB-A33A-6F402FB9DBE5}"/>
              </a:ext>
            </a:extLst>
          </p:cNvPr>
          <p:cNvPicPr>
            <a:picLocks noChangeAspect="1"/>
          </p:cNvPicPr>
          <p:nvPr/>
        </p:nvPicPr>
        <p:blipFill>
          <a:blip r:embed="rId4"/>
          <a:stretch>
            <a:fillRect/>
          </a:stretch>
        </p:blipFill>
        <p:spPr>
          <a:xfrm>
            <a:off x="968126" y="1913108"/>
            <a:ext cx="3857625" cy="2878382"/>
          </a:xfrm>
          <a:prstGeom prst="rect">
            <a:avLst/>
          </a:prstGeom>
        </p:spPr>
      </p:pic>
      <p:pic>
        <p:nvPicPr>
          <p:cNvPr id="5" name="圖片 4">
            <a:extLst>
              <a:ext uri="{FF2B5EF4-FFF2-40B4-BE49-F238E27FC236}">
                <a16:creationId xmlns:a16="http://schemas.microsoft.com/office/drawing/2014/main" id="{8EBAB838-BB30-4714-BD77-7FCFCE6875DA}"/>
              </a:ext>
            </a:extLst>
          </p:cNvPr>
          <p:cNvPicPr>
            <a:picLocks noChangeAspect="1"/>
          </p:cNvPicPr>
          <p:nvPr/>
        </p:nvPicPr>
        <p:blipFill rotWithShape="1">
          <a:blip r:embed="rId5"/>
          <a:srcRect l="9124" t="6666" r="6909" b="15833"/>
          <a:stretch/>
        </p:blipFill>
        <p:spPr>
          <a:xfrm>
            <a:off x="140069" y="899012"/>
            <a:ext cx="2215411" cy="2172582"/>
          </a:xfrm>
          <a:prstGeom prst="rect">
            <a:avLst/>
          </a:prstGeom>
        </p:spPr>
      </p:pic>
      <p:sp>
        <p:nvSpPr>
          <p:cNvPr id="8" name="箭號: 向右 7">
            <a:extLst>
              <a:ext uri="{FF2B5EF4-FFF2-40B4-BE49-F238E27FC236}">
                <a16:creationId xmlns:a16="http://schemas.microsoft.com/office/drawing/2014/main" id="{13ADDBEA-6A50-43BB-AC5B-A0A50602A431}"/>
              </a:ext>
            </a:extLst>
          </p:cNvPr>
          <p:cNvSpPr/>
          <p:nvPr/>
        </p:nvSpPr>
        <p:spPr>
          <a:xfrm>
            <a:off x="4355819" y="2709644"/>
            <a:ext cx="1381437"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文字方塊 8">
            <a:extLst>
              <a:ext uri="{FF2B5EF4-FFF2-40B4-BE49-F238E27FC236}">
                <a16:creationId xmlns:a16="http://schemas.microsoft.com/office/drawing/2014/main" id="{629510DC-D88E-4A38-829F-EED96EBDCB1F}"/>
              </a:ext>
            </a:extLst>
          </p:cNvPr>
          <p:cNvSpPr txBox="1"/>
          <p:nvPr/>
        </p:nvSpPr>
        <p:spPr>
          <a:xfrm>
            <a:off x="6096000" y="2012454"/>
            <a:ext cx="1962150" cy="3154710"/>
          </a:xfrm>
          <a:prstGeom prst="rect">
            <a:avLst/>
          </a:prstGeom>
          <a:noFill/>
        </p:spPr>
        <p:txBody>
          <a:bodyPr wrap="square" rtlCol="0">
            <a:spAutoFit/>
          </a:bodyPr>
          <a:lstStyle/>
          <a:p>
            <a:pPr algn="ctr"/>
            <a:r>
              <a:rPr lang="en-US" altLang="zh-TW" sz="19900" dirty="0">
                <a:solidFill>
                  <a:srgbClr val="FF0000"/>
                </a:solidFill>
              </a:rPr>
              <a:t>x</a:t>
            </a:r>
            <a:endParaRPr lang="zh-TW" altLang="en-US" sz="19900" dirty="0">
              <a:solidFill>
                <a:srgbClr val="FF0000"/>
              </a:solidFill>
            </a:endParaRPr>
          </a:p>
        </p:txBody>
      </p:sp>
    </p:spTree>
    <p:extLst>
      <p:ext uri="{BB962C8B-B14F-4D97-AF65-F5344CB8AC3E}">
        <p14:creationId xmlns:p14="http://schemas.microsoft.com/office/powerpoint/2010/main" val="157624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反而</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17356"/>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现在新型冠状病毒很流行，她不但不呆在家里，</a:t>
            </a:r>
            <a:r>
              <a:rPr lang="zh-TW" altLang="en-US" sz="4400" dirty="0">
                <a:solidFill>
                  <a:srgbClr val="FF0000"/>
                </a:solidFill>
                <a:latin typeface="微軟正黑體" panose="020B0604030504040204" pitchFamily="34" charset="-120"/>
                <a:ea typeface="微軟正黑體" panose="020B0604030504040204" pitchFamily="34" charset="-120"/>
              </a:rPr>
              <a:t>反而</a:t>
            </a:r>
            <a:r>
              <a:rPr lang="zh-TW" altLang="en-US" sz="4400" dirty="0">
                <a:latin typeface="微軟正黑體" panose="020B0604030504040204" pitchFamily="34" charset="-120"/>
                <a:ea typeface="微軟正黑體" panose="020B0604030504040204" pitchFamily="34" charset="-120"/>
              </a:rPr>
              <a:t>还去旅游。</a:t>
            </a:r>
          </a:p>
        </p:txBody>
      </p:sp>
      <p:pic>
        <p:nvPicPr>
          <p:cNvPr id="4" name="圖片 3">
            <a:extLst>
              <a:ext uri="{FF2B5EF4-FFF2-40B4-BE49-F238E27FC236}">
                <a16:creationId xmlns:a16="http://schemas.microsoft.com/office/drawing/2014/main" id="{90BC1139-E0B0-4E50-8660-5721D211AA3C}"/>
              </a:ext>
            </a:extLst>
          </p:cNvPr>
          <p:cNvPicPr>
            <a:picLocks noChangeAspect="1"/>
          </p:cNvPicPr>
          <p:nvPr/>
        </p:nvPicPr>
        <p:blipFill rotWithShape="1">
          <a:blip r:embed="rId2"/>
          <a:srcRect l="8607"/>
          <a:stretch/>
        </p:blipFill>
        <p:spPr>
          <a:xfrm>
            <a:off x="-1" y="2140644"/>
            <a:ext cx="3944117" cy="2258493"/>
          </a:xfrm>
          <a:prstGeom prst="rect">
            <a:avLst/>
          </a:prstGeom>
        </p:spPr>
      </p:pic>
      <p:pic>
        <p:nvPicPr>
          <p:cNvPr id="5" name="圖片 4">
            <a:extLst>
              <a:ext uri="{FF2B5EF4-FFF2-40B4-BE49-F238E27FC236}">
                <a16:creationId xmlns:a16="http://schemas.microsoft.com/office/drawing/2014/main" id="{737D0DF1-32BD-485B-A9F4-B43FA02ADB35}"/>
              </a:ext>
            </a:extLst>
          </p:cNvPr>
          <p:cNvPicPr>
            <a:picLocks noChangeAspect="1"/>
          </p:cNvPicPr>
          <p:nvPr/>
        </p:nvPicPr>
        <p:blipFill>
          <a:blip r:embed="rId3"/>
          <a:stretch>
            <a:fillRect/>
          </a:stretch>
        </p:blipFill>
        <p:spPr>
          <a:xfrm>
            <a:off x="4150286" y="1790702"/>
            <a:ext cx="3891427" cy="2698056"/>
          </a:xfrm>
          <a:prstGeom prst="rect">
            <a:avLst/>
          </a:prstGeom>
        </p:spPr>
      </p:pic>
      <p:pic>
        <p:nvPicPr>
          <p:cNvPr id="6" name="圖片 5">
            <a:extLst>
              <a:ext uri="{FF2B5EF4-FFF2-40B4-BE49-F238E27FC236}">
                <a16:creationId xmlns:a16="http://schemas.microsoft.com/office/drawing/2014/main" id="{8DE75C12-E5C1-42CB-B740-E02FC96F1601}"/>
              </a:ext>
            </a:extLst>
          </p:cNvPr>
          <p:cNvPicPr>
            <a:picLocks noChangeAspect="1"/>
          </p:cNvPicPr>
          <p:nvPr/>
        </p:nvPicPr>
        <p:blipFill>
          <a:blip r:embed="rId4"/>
          <a:stretch>
            <a:fillRect/>
          </a:stretch>
        </p:blipFill>
        <p:spPr>
          <a:xfrm>
            <a:off x="8170086" y="1730031"/>
            <a:ext cx="4051040" cy="2698056"/>
          </a:xfrm>
          <a:prstGeom prst="rect">
            <a:avLst/>
          </a:prstGeom>
        </p:spPr>
      </p:pic>
      <p:sp>
        <p:nvSpPr>
          <p:cNvPr id="7" name="箭號: 向右 6">
            <a:extLst>
              <a:ext uri="{FF2B5EF4-FFF2-40B4-BE49-F238E27FC236}">
                <a16:creationId xmlns:a16="http://schemas.microsoft.com/office/drawing/2014/main" id="{B2AA45EA-1EC5-4CDA-8881-7E53B3D2B871}"/>
              </a:ext>
            </a:extLst>
          </p:cNvPr>
          <p:cNvSpPr/>
          <p:nvPr/>
        </p:nvSpPr>
        <p:spPr>
          <a:xfrm>
            <a:off x="3317585" y="3338294"/>
            <a:ext cx="1381437"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文字方塊 7">
            <a:extLst>
              <a:ext uri="{FF2B5EF4-FFF2-40B4-BE49-F238E27FC236}">
                <a16:creationId xmlns:a16="http://schemas.microsoft.com/office/drawing/2014/main" id="{EB27CCD9-DF68-444E-B6C0-D8FEFDB3BA4C}"/>
              </a:ext>
            </a:extLst>
          </p:cNvPr>
          <p:cNvSpPr txBox="1"/>
          <p:nvPr/>
        </p:nvSpPr>
        <p:spPr>
          <a:xfrm>
            <a:off x="5038724" y="2353641"/>
            <a:ext cx="1962150" cy="3154710"/>
          </a:xfrm>
          <a:prstGeom prst="rect">
            <a:avLst/>
          </a:prstGeom>
          <a:noFill/>
        </p:spPr>
        <p:txBody>
          <a:bodyPr wrap="square" rtlCol="0">
            <a:spAutoFit/>
          </a:bodyPr>
          <a:lstStyle/>
          <a:p>
            <a:pPr algn="ctr"/>
            <a:r>
              <a:rPr lang="en-US" altLang="zh-TW" sz="19900" dirty="0">
                <a:solidFill>
                  <a:srgbClr val="FF0000"/>
                </a:solidFill>
              </a:rPr>
              <a:t>x</a:t>
            </a:r>
            <a:endParaRPr lang="zh-TW" altLang="en-US" sz="19900" dirty="0">
              <a:solidFill>
                <a:srgbClr val="FF0000"/>
              </a:solidFill>
            </a:endParaRPr>
          </a:p>
        </p:txBody>
      </p:sp>
    </p:spTree>
    <p:extLst>
      <p:ext uri="{BB962C8B-B14F-4D97-AF65-F5344CB8AC3E}">
        <p14:creationId xmlns:p14="http://schemas.microsoft.com/office/powerpoint/2010/main" val="264669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BD1A9FB-B951-4826-9A34-548B022C6B4C}"/>
              </a:ext>
            </a:extLst>
          </p:cNvPr>
          <p:cNvSpPr txBox="1"/>
          <p:nvPr/>
        </p:nvSpPr>
        <p:spPr>
          <a:xfrm>
            <a:off x="328612" y="797168"/>
            <a:ext cx="11534775" cy="1631216"/>
          </a:xfrm>
          <a:prstGeom prst="rect">
            <a:avLst/>
          </a:prstGeom>
          <a:solidFill>
            <a:srgbClr val="006666"/>
          </a:solidFill>
        </p:spPr>
        <p:txBody>
          <a:bodyPr wrap="square" rtlCol="0">
            <a:spAutoFit/>
          </a:bodyPr>
          <a:lstStyle/>
          <a:p>
            <a:pPr algn="ctr"/>
            <a:r>
              <a:rPr lang="zh-TW" altLang="en-US" sz="7200" dirty="0">
                <a:solidFill>
                  <a:schemeClr val="bg1"/>
                </a:solidFill>
                <a:latin typeface="+mj-ea"/>
                <a:ea typeface="+mj-ea"/>
              </a:rPr>
              <a:t>至于</a:t>
            </a:r>
            <a:endParaRPr lang="en-US" altLang="zh-TW" sz="7200" dirty="0">
              <a:solidFill>
                <a:schemeClr val="bg1"/>
              </a:solidFill>
              <a:latin typeface="+mj-ea"/>
              <a:ea typeface="+mj-ea"/>
            </a:endParaRPr>
          </a:p>
          <a:p>
            <a:pPr algn="ctr"/>
            <a:r>
              <a:rPr lang="en-US" altLang="zh-TW" sz="2400" dirty="0">
                <a:solidFill>
                  <a:schemeClr val="bg1"/>
                </a:solidFill>
                <a:latin typeface="+mj-ea"/>
                <a:ea typeface="+mj-ea"/>
              </a:rPr>
              <a:t>as to ; as far as...is concerned</a:t>
            </a:r>
            <a:endParaRPr lang="zh-TW" altLang="en-US" sz="2400" dirty="0">
              <a:solidFill>
                <a:schemeClr val="bg1"/>
              </a:solidFill>
              <a:latin typeface="+mj-ea"/>
              <a:ea typeface="+mj-ea"/>
            </a:endParaRPr>
          </a:p>
        </p:txBody>
      </p:sp>
      <p:sp>
        <p:nvSpPr>
          <p:cNvPr id="3" name="矩形 2">
            <a:extLst>
              <a:ext uri="{FF2B5EF4-FFF2-40B4-BE49-F238E27FC236}">
                <a16:creationId xmlns:a16="http://schemas.microsoft.com/office/drawing/2014/main" id="{2505E558-16DA-46B9-8916-25717CEC6D0F}"/>
              </a:ext>
            </a:extLst>
          </p:cNvPr>
          <p:cNvSpPr/>
          <p:nvPr/>
        </p:nvSpPr>
        <p:spPr>
          <a:xfrm>
            <a:off x="328612" y="3010461"/>
            <a:ext cx="11534775" cy="646331"/>
          </a:xfrm>
          <a:prstGeom prst="rect">
            <a:avLst/>
          </a:prstGeom>
        </p:spPr>
        <p:txBody>
          <a:bodyPr wrap="square">
            <a:spAutoFit/>
          </a:bodyPr>
          <a:lstStyle/>
          <a:p>
            <a:pPr algn="ctr"/>
            <a:r>
              <a:rPr lang="en-US" altLang="zh-TW" sz="3600" dirty="0">
                <a:solidFill>
                  <a:srgbClr val="006666"/>
                </a:solidFill>
                <a:latin typeface="+mj-ea"/>
                <a:ea typeface="+mj-ea"/>
              </a:rPr>
              <a:t>Structure</a:t>
            </a:r>
            <a:r>
              <a:rPr lang="zh-TW" altLang="en-US" sz="3600" dirty="0">
                <a:solidFill>
                  <a:srgbClr val="006666"/>
                </a:solidFill>
                <a:latin typeface="+mj-ea"/>
                <a:ea typeface="+mj-ea"/>
              </a:rPr>
              <a:t>：</a:t>
            </a:r>
            <a:r>
              <a:rPr lang="en-US" altLang="zh-TW" sz="3600" dirty="0">
                <a:solidFill>
                  <a:srgbClr val="006666"/>
                </a:solidFill>
                <a:latin typeface="+mj-ea"/>
                <a:ea typeface="+mj-ea"/>
              </a:rPr>
              <a:t>Sentence </a:t>
            </a:r>
            <a:r>
              <a:rPr lang="en-US" altLang="zh-TW" sz="3600" dirty="0">
                <a:solidFill>
                  <a:srgbClr val="006666"/>
                </a:solidFill>
              </a:rPr>
              <a:t>1 </a:t>
            </a:r>
            <a:r>
              <a:rPr lang="zh-TW" altLang="en-US" sz="3600" dirty="0">
                <a:solidFill>
                  <a:srgbClr val="006666"/>
                </a:solidFill>
              </a:rPr>
              <a:t>，</a:t>
            </a:r>
            <a:r>
              <a:rPr lang="zh-TW" altLang="en-US" sz="3600" dirty="0">
                <a:solidFill>
                  <a:srgbClr val="FF0000"/>
                </a:solidFill>
              </a:rPr>
              <a:t>至于</a:t>
            </a:r>
            <a:r>
              <a:rPr lang="zh-TW" altLang="en-US" sz="3600" dirty="0">
                <a:solidFill>
                  <a:srgbClr val="006666"/>
                </a:solidFill>
              </a:rPr>
              <a:t> </a:t>
            </a:r>
            <a:r>
              <a:rPr lang="en-US" altLang="zh-TW" sz="3600" dirty="0">
                <a:solidFill>
                  <a:srgbClr val="006666"/>
                </a:solidFill>
              </a:rPr>
              <a:t>+ Topic</a:t>
            </a:r>
            <a:r>
              <a:rPr lang="zh-TW" altLang="en-US" sz="3600" dirty="0">
                <a:solidFill>
                  <a:srgbClr val="006666"/>
                </a:solidFill>
              </a:rPr>
              <a:t>， </a:t>
            </a:r>
            <a:r>
              <a:rPr lang="en-US" altLang="zh-TW" sz="3600" dirty="0">
                <a:solidFill>
                  <a:srgbClr val="006666"/>
                </a:solidFill>
              </a:rPr>
              <a:t>Comment</a:t>
            </a:r>
            <a:endParaRPr lang="zh-TW" altLang="en-US" sz="3600" dirty="0">
              <a:solidFill>
                <a:srgbClr val="006666"/>
              </a:solidFill>
              <a:latin typeface="+mj-ea"/>
              <a:ea typeface="+mj-ea"/>
            </a:endParaRPr>
          </a:p>
        </p:txBody>
      </p:sp>
      <p:sp>
        <p:nvSpPr>
          <p:cNvPr id="7" name="文字方塊 6">
            <a:extLst>
              <a:ext uri="{FF2B5EF4-FFF2-40B4-BE49-F238E27FC236}">
                <a16:creationId xmlns:a16="http://schemas.microsoft.com/office/drawing/2014/main" id="{EF73DA30-2C89-483C-AA80-202ABC188C63}"/>
              </a:ext>
            </a:extLst>
          </p:cNvPr>
          <p:cNvSpPr txBox="1"/>
          <p:nvPr/>
        </p:nvSpPr>
        <p:spPr>
          <a:xfrm>
            <a:off x="328612" y="4134659"/>
            <a:ext cx="11534776" cy="2217851"/>
          </a:xfrm>
          <a:prstGeom prst="rect">
            <a:avLst/>
          </a:prstGeom>
          <a:noFill/>
          <a:ln w="38100">
            <a:solidFill>
              <a:srgbClr val="006666"/>
            </a:solidFill>
          </a:ln>
        </p:spPr>
        <p:txBody>
          <a:bodyPr wrap="square" rtlCol="0">
            <a:spAutoFit/>
          </a:bodyPr>
          <a:lstStyle/>
          <a:p>
            <a:pPr algn="ctr">
              <a:lnSpc>
                <a:spcPct val="150000"/>
              </a:lnSpc>
            </a:pPr>
            <a:r>
              <a:rPr lang="zh-TW" altLang="en-US" sz="3200" dirty="0">
                <a:solidFill>
                  <a:srgbClr val="006666"/>
                </a:solidFill>
                <a:latin typeface="+mj-ea"/>
              </a:rPr>
              <a:t>“至于”</a:t>
            </a:r>
            <a:r>
              <a:rPr lang="en-US" altLang="zh-TW" sz="3200" dirty="0">
                <a:solidFill>
                  <a:srgbClr val="006666"/>
                </a:solidFill>
                <a:latin typeface="+mj-ea"/>
              </a:rPr>
              <a:t>is a new topic maker ,introducing or shifting to a new topic that is related to a topic just mentioned in a previous sentence.</a:t>
            </a:r>
          </a:p>
        </p:txBody>
      </p:sp>
    </p:spTree>
    <p:extLst>
      <p:ext uri="{BB962C8B-B14F-4D97-AF65-F5344CB8AC3E}">
        <p14:creationId xmlns:p14="http://schemas.microsoft.com/office/powerpoint/2010/main" val="274150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至于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927872"/>
            <a:ext cx="11544300" cy="1825884"/>
          </a:xfrm>
          <a:prstGeom prst="rect">
            <a:avLst/>
          </a:prstGeom>
          <a:noFill/>
        </p:spPr>
        <p:txBody>
          <a:bodyPr wrap="square" rtlCol="0" anchor="ctr">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听说小李出车祸受伤了。</a:t>
            </a:r>
            <a:r>
              <a:rPr lang="zh-TW" altLang="en-US" sz="4000" dirty="0">
                <a:solidFill>
                  <a:srgbClr val="FF0000"/>
                </a:solidFill>
                <a:latin typeface="微軟正黑體" panose="020B0604030504040204" pitchFamily="34" charset="-120"/>
                <a:ea typeface="微軟正黑體" panose="020B0604030504040204" pitchFamily="34" charset="-120"/>
              </a:rPr>
              <a:t>至于</a:t>
            </a:r>
            <a:r>
              <a:rPr lang="zh-TW" altLang="en-US" sz="4000" dirty="0">
                <a:latin typeface="微軟正黑體" panose="020B0604030504040204" pitchFamily="34" charset="-120"/>
                <a:ea typeface="微軟正黑體" panose="020B0604030504040204" pitchFamily="34" charset="-120"/>
              </a:rPr>
              <a:t>伤的怎么样，我就不清楚了。</a:t>
            </a:r>
          </a:p>
        </p:txBody>
      </p:sp>
      <p:pic>
        <p:nvPicPr>
          <p:cNvPr id="4" name="圖片 3">
            <a:extLst>
              <a:ext uri="{FF2B5EF4-FFF2-40B4-BE49-F238E27FC236}">
                <a16:creationId xmlns:a16="http://schemas.microsoft.com/office/drawing/2014/main" id="{9A4776E1-EFC2-4BBD-BCB7-B7282F0AEE82}"/>
              </a:ext>
            </a:extLst>
          </p:cNvPr>
          <p:cNvPicPr>
            <a:picLocks noChangeAspect="1"/>
          </p:cNvPicPr>
          <p:nvPr/>
        </p:nvPicPr>
        <p:blipFill rotWithShape="1">
          <a:blip r:embed="rId2"/>
          <a:srcRect l="18334" t="35695" r="9274" b="28144"/>
          <a:stretch/>
        </p:blipFill>
        <p:spPr>
          <a:xfrm>
            <a:off x="0" y="850640"/>
            <a:ext cx="6096000" cy="3045085"/>
          </a:xfrm>
          <a:prstGeom prst="rect">
            <a:avLst/>
          </a:prstGeom>
        </p:spPr>
      </p:pic>
      <p:sp>
        <p:nvSpPr>
          <p:cNvPr id="7" name="AutoShape 2" descr="「injury cartoon」的圖片搜尋結果">
            <a:extLst>
              <a:ext uri="{FF2B5EF4-FFF2-40B4-BE49-F238E27FC236}">
                <a16:creationId xmlns:a16="http://schemas.microsoft.com/office/drawing/2014/main" id="{477C5062-0BA8-4AE0-9116-1C78582FB3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4" name="圖片 13">
            <a:extLst>
              <a:ext uri="{FF2B5EF4-FFF2-40B4-BE49-F238E27FC236}">
                <a16:creationId xmlns:a16="http://schemas.microsoft.com/office/drawing/2014/main" id="{9849F3DA-708D-4CE9-AB47-1B33C768DE51}"/>
              </a:ext>
            </a:extLst>
          </p:cNvPr>
          <p:cNvPicPr>
            <a:picLocks noChangeAspect="1"/>
          </p:cNvPicPr>
          <p:nvPr/>
        </p:nvPicPr>
        <p:blipFill rotWithShape="1">
          <a:blip r:embed="rId3"/>
          <a:srcRect t="28696" b="6421"/>
          <a:stretch/>
        </p:blipFill>
        <p:spPr>
          <a:xfrm>
            <a:off x="6096000" y="609562"/>
            <a:ext cx="6010275" cy="1730441"/>
          </a:xfrm>
          <a:prstGeom prst="rect">
            <a:avLst/>
          </a:prstGeom>
        </p:spPr>
      </p:pic>
      <p:pic>
        <p:nvPicPr>
          <p:cNvPr id="15" name="圖片 14">
            <a:extLst>
              <a:ext uri="{FF2B5EF4-FFF2-40B4-BE49-F238E27FC236}">
                <a16:creationId xmlns:a16="http://schemas.microsoft.com/office/drawing/2014/main" id="{4FEA5EA5-3F2A-405A-9CD5-B80F87B8FB35}"/>
              </a:ext>
            </a:extLst>
          </p:cNvPr>
          <p:cNvPicPr>
            <a:picLocks noChangeAspect="1"/>
          </p:cNvPicPr>
          <p:nvPr/>
        </p:nvPicPr>
        <p:blipFill rotWithShape="1">
          <a:blip r:embed="rId4"/>
          <a:srcRect l="9416" t="14030" r="8397" b="13876"/>
          <a:stretch/>
        </p:blipFill>
        <p:spPr>
          <a:xfrm>
            <a:off x="7562850" y="2284577"/>
            <a:ext cx="3076575" cy="2698722"/>
          </a:xfrm>
          <a:prstGeom prst="rect">
            <a:avLst/>
          </a:prstGeom>
        </p:spPr>
      </p:pic>
    </p:spTree>
    <p:extLst>
      <p:ext uri="{BB962C8B-B14F-4D97-AF65-F5344CB8AC3E}">
        <p14:creationId xmlns:p14="http://schemas.microsoft.com/office/powerpoint/2010/main" val="358470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至于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283863"/>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我买电脑只买最好的。</a:t>
            </a:r>
            <a:r>
              <a:rPr lang="zh-TW" altLang="en-US" sz="4400" dirty="0">
                <a:solidFill>
                  <a:srgbClr val="FF0000"/>
                </a:solidFill>
                <a:latin typeface="微軟正黑體" panose="020B0604030504040204" pitchFamily="34" charset="-120"/>
                <a:ea typeface="微軟正黑體" panose="020B0604030504040204" pitchFamily="34" charset="-120"/>
              </a:rPr>
              <a:t>至于</a:t>
            </a:r>
            <a:r>
              <a:rPr lang="zh-TW" altLang="en-US" sz="4400" dirty="0">
                <a:latin typeface="微軟正黑體" panose="020B0604030504040204" pitchFamily="34" charset="-120"/>
                <a:ea typeface="微軟正黑體" panose="020B0604030504040204" pitchFamily="34" charset="-120"/>
              </a:rPr>
              <a:t>贵不贵，我不在乎。</a:t>
            </a:r>
          </a:p>
        </p:txBody>
      </p:sp>
      <p:pic>
        <p:nvPicPr>
          <p:cNvPr id="4" name="圖片 3">
            <a:extLst>
              <a:ext uri="{FF2B5EF4-FFF2-40B4-BE49-F238E27FC236}">
                <a16:creationId xmlns:a16="http://schemas.microsoft.com/office/drawing/2014/main" id="{4DF644F3-8FF9-4202-BBB8-3EB306703C47}"/>
              </a:ext>
            </a:extLst>
          </p:cNvPr>
          <p:cNvPicPr>
            <a:picLocks noChangeAspect="1"/>
          </p:cNvPicPr>
          <p:nvPr/>
        </p:nvPicPr>
        <p:blipFill rotWithShape="1">
          <a:blip r:embed="rId2"/>
          <a:srcRect l="17265" t="19722" r="52344" b="18889"/>
          <a:stretch/>
        </p:blipFill>
        <p:spPr>
          <a:xfrm>
            <a:off x="323850" y="1015137"/>
            <a:ext cx="3705225" cy="4210050"/>
          </a:xfrm>
          <a:prstGeom prst="rect">
            <a:avLst/>
          </a:prstGeom>
        </p:spPr>
      </p:pic>
      <p:pic>
        <p:nvPicPr>
          <p:cNvPr id="5" name="圖片 4">
            <a:extLst>
              <a:ext uri="{FF2B5EF4-FFF2-40B4-BE49-F238E27FC236}">
                <a16:creationId xmlns:a16="http://schemas.microsoft.com/office/drawing/2014/main" id="{FFBAEA62-53B1-4414-AD91-09822CC8EB93}"/>
              </a:ext>
            </a:extLst>
          </p:cNvPr>
          <p:cNvPicPr>
            <a:picLocks noChangeAspect="1"/>
          </p:cNvPicPr>
          <p:nvPr/>
        </p:nvPicPr>
        <p:blipFill rotWithShape="1">
          <a:blip r:embed="rId3"/>
          <a:srcRect l="15860" t="23809" r="53202" b="9466"/>
          <a:stretch/>
        </p:blipFill>
        <p:spPr>
          <a:xfrm>
            <a:off x="4305302" y="707886"/>
            <a:ext cx="3771900" cy="4575977"/>
          </a:xfrm>
          <a:prstGeom prst="rect">
            <a:avLst/>
          </a:prstGeom>
        </p:spPr>
      </p:pic>
      <p:pic>
        <p:nvPicPr>
          <p:cNvPr id="6" name="圖片 5">
            <a:extLst>
              <a:ext uri="{FF2B5EF4-FFF2-40B4-BE49-F238E27FC236}">
                <a16:creationId xmlns:a16="http://schemas.microsoft.com/office/drawing/2014/main" id="{C64BBEE3-4FDC-4C4D-8E9F-56F75FA8B0F9}"/>
              </a:ext>
            </a:extLst>
          </p:cNvPr>
          <p:cNvPicPr>
            <a:picLocks noChangeAspect="1"/>
          </p:cNvPicPr>
          <p:nvPr/>
        </p:nvPicPr>
        <p:blipFill rotWithShape="1">
          <a:blip r:embed="rId4"/>
          <a:srcRect b="11260"/>
          <a:stretch/>
        </p:blipFill>
        <p:spPr>
          <a:xfrm>
            <a:off x="8148640" y="1543050"/>
            <a:ext cx="3516445" cy="3360537"/>
          </a:xfrm>
          <a:prstGeom prst="rect">
            <a:avLst/>
          </a:prstGeom>
        </p:spPr>
      </p:pic>
    </p:spTree>
    <p:extLst>
      <p:ext uri="{BB962C8B-B14F-4D97-AF65-F5344CB8AC3E}">
        <p14:creationId xmlns:p14="http://schemas.microsoft.com/office/powerpoint/2010/main" val="247665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F18A5AB-A047-4048-BD8B-4EFBC0EA721A}"/>
              </a:ext>
            </a:extLst>
          </p:cNvPr>
          <p:cNvPicPr>
            <a:picLocks noChangeAspect="1"/>
          </p:cNvPicPr>
          <p:nvPr/>
        </p:nvPicPr>
        <p:blipFill rotWithShape="1">
          <a:blip r:embed="rId2"/>
          <a:srcRect b="9584"/>
          <a:stretch/>
        </p:blipFill>
        <p:spPr>
          <a:xfrm>
            <a:off x="125430" y="3429000"/>
            <a:ext cx="4493426" cy="2990850"/>
          </a:xfrm>
          <a:prstGeom prst="rect">
            <a:avLst/>
          </a:prstGeom>
        </p:spPr>
      </p:pic>
      <p:sp>
        <p:nvSpPr>
          <p:cNvPr id="3" name="文字方塊 2">
            <a:extLst>
              <a:ext uri="{FF2B5EF4-FFF2-40B4-BE49-F238E27FC236}">
                <a16:creationId xmlns:a16="http://schemas.microsoft.com/office/drawing/2014/main" id="{E4ABA1BF-0941-4400-AEE0-EB818419001E}"/>
              </a:ext>
            </a:extLst>
          </p:cNvPr>
          <p:cNvSpPr txBox="1"/>
          <p:nvPr/>
        </p:nvSpPr>
        <p:spPr>
          <a:xfrm>
            <a:off x="4618856" y="3680250"/>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报纸</a:t>
            </a:r>
          </a:p>
        </p:txBody>
      </p:sp>
      <p:pic>
        <p:nvPicPr>
          <p:cNvPr id="1026" name="Picture 2" descr="「央视新闻」的圖片搜尋結果">
            <a:extLst>
              <a:ext uri="{FF2B5EF4-FFF2-40B4-BE49-F238E27FC236}">
                <a16:creationId xmlns:a16="http://schemas.microsoft.com/office/drawing/2014/main" id="{34A2F3A2-C5A2-4311-8F88-33E3492AC4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01" r="4297"/>
          <a:stretch/>
        </p:blipFill>
        <p:spPr bwMode="auto">
          <a:xfrm>
            <a:off x="125430" y="132931"/>
            <a:ext cx="4548152" cy="2715315"/>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B25276E6-C134-4CA4-8C0E-EBB677EA2C51}"/>
              </a:ext>
            </a:extLst>
          </p:cNvPr>
          <p:cNvSpPr txBox="1"/>
          <p:nvPr/>
        </p:nvSpPr>
        <p:spPr>
          <a:xfrm>
            <a:off x="3872102" y="1822281"/>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新闻</a:t>
            </a:r>
          </a:p>
        </p:txBody>
      </p:sp>
      <p:pic>
        <p:nvPicPr>
          <p:cNvPr id="5" name="圖片 4">
            <a:extLst>
              <a:ext uri="{FF2B5EF4-FFF2-40B4-BE49-F238E27FC236}">
                <a16:creationId xmlns:a16="http://schemas.microsoft.com/office/drawing/2014/main" id="{1907EF44-FA54-4CF6-8B1D-A9A9AF1F4C4F}"/>
              </a:ext>
            </a:extLst>
          </p:cNvPr>
          <p:cNvPicPr>
            <a:picLocks noChangeAspect="1"/>
          </p:cNvPicPr>
          <p:nvPr/>
        </p:nvPicPr>
        <p:blipFill>
          <a:blip r:embed="rId4"/>
          <a:stretch>
            <a:fillRect/>
          </a:stretch>
        </p:blipFill>
        <p:spPr>
          <a:xfrm>
            <a:off x="6116583" y="110525"/>
            <a:ext cx="4102082" cy="2749677"/>
          </a:xfrm>
          <a:prstGeom prst="rect">
            <a:avLst/>
          </a:prstGeom>
        </p:spPr>
      </p:pic>
      <p:sp>
        <p:nvSpPr>
          <p:cNvPr id="8" name="文字方塊 7">
            <a:extLst>
              <a:ext uri="{FF2B5EF4-FFF2-40B4-BE49-F238E27FC236}">
                <a16:creationId xmlns:a16="http://schemas.microsoft.com/office/drawing/2014/main" id="{136858C9-16EA-45F7-B81E-02DA55FDACFF}"/>
              </a:ext>
            </a:extLst>
          </p:cNvPr>
          <p:cNvSpPr txBox="1"/>
          <p:nvPr/>
        </p:nvSpPr>
        <p:spPr>
          <a:xfrm>
            <a:off x="9918590" y="1822281"/>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记者</a:t>
            </a:r>
          </a:p>
        </p:txBody>
      </p:sp>
      <p:sp>
        <p:nvSpPr>
          <p:cNvPr id="9" name="文字方塊 8">
            <a:extLst>
              <a:ext uri="{FF2B5EF4-FFF2-40B4-BE49-F238E27FC236}">
                <a16:creationId xmlns:a16="http://schemas.microsoft.com/office/drawing/2014/main" id="{44B46849-6198-4BFD-A457-B1FFB9F6F351}"/>
              </a:ext>
            </a:extLst>
          </p:cNvPr>
          <p:cNvSpPr txBox="1"/>
          <p:nvPr/>
        </p:nvSpPr>
        <p:spPr>
          <a:xfrm>
            <a:off x="4618856" y="5276667"/>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报导</a:t>
            </a:r>
          </a:p>
        </p:txBody>
      </p:sp>
      <p:pic>
        <p:nvPicPr>
          <p:cNvPr id="7" name="圖片 6">
            <a:extLst>
              <a:ext uri="{FF2B5EF4-FFF2-40B4-BE49-F238E27FC236}">
                <a16:creationId xmlns:a16="http://schemas.microsoft.com/office/drawing/2014/main" id="{F9F5EE94-CC37-4A06-B9C5-745FF8137836}"/>
              </a:ext>
            </a:extLst>
          </p:cNvPr>
          <p:cNvPicPr>
            <a:picLocks noChangeAspect="1"/>
          </p:cNvPicPr>
          <p:nvPr/>
        </p:nvPicPr>
        <p:blipFill>
          <a:blip r:embed="rId5"/>
          <a:stretch>
            <a:fillRect/>
          </a:stretch>
        </p:blipFill>
        <p:spPr>
          <a:xfrm>
            <a:off x="6542907" y="3554625"/>
            <a:ext cx="4018080" cy="2739600"/>
          </a:xfrm>
          <a:prstGeom prst="rect">
            <a:avLst/>
          </a:prstGeom>
        </p:spPr>
      </p:pic>
      <p:sp>
        <p:nvSpPr>
          <p:cNvPr id="11" name="文字方塊 10">
            <a:extLst>
              <a:ext uri="{FF2B5EF4-FFF2-40B4-BE49-F238E27FC236}">
                <a16:creationId xmlns:a16="http://schemas.microsoft.com/office/drawing/2014/main" id="{69CC90E3-A9E1-4B34-8631-136A9511BC90}"/>
              </a:ext>
            </a:extLst>
          </p:cNvPr>
          <p:cNvSpPr txBox="1"/>
          <p:nvPr/>
        </p:nvSpPr>
        <p:spPr>
          <a:xfrm>
            <a:off x="10323494" y="5295717"/>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丑闻</a:t>
            </a:r>
          </a:p>
        </p:txBody>
      </p:sp>
    </p:spTree>
    <p:extLst>
      <p:ext uri="{BB962C8B-B14F-4D97-AF65-F5344CB8AC3E}">
        <p14:creationId xmlns:p14="http://schemas.microsoft.com/office/powerpoint/2010/main" val="73617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至于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17356"/>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他平常喜欢吃</a:t>
            </a:r>
            <a:r>
              <a:rPr lang="zh-TW" altLang="en-US" sz="4400" dirty="0"/>
              <a:t>冰淇淋</a:t>
            </a:r>
            <a:r>
              <a:rPr lang="zh-TW" altLang="en-US" sz="4400" dirty="0">
                <a:latin typeface="微軟正黑體" panose="020B0604030504040204" pitchFamily="34" charset="-120"/>
                <a:ea typeface="微軟正黑體" panose="020B0604030504040204" pitchFamily="34" charset="-120"/>
              </a:rPr>
              <a:t>。</a:t>
            </a:r>
            <a:r>
              <a:rPr lang="zh-TW" altLang="en-US" sz="4400" dirty="0">
                <a:solidFill>
                  <a:srgbClr val="FF0000"/>
                </a:solidFill>
                <a:latin typeface="微軟正黑體" panose="020B0604030504040204" pitchFamily="34" charset="-120"/>
                <a:ea typeface="微軟正黑體" panose="020B0604030504040204" pitchFamily="34" charset="-120"/>
              </a:rPr>
              <a:t>至于</a:t>
            </a:r>
            <a:r>
              <a:rPr lang="zh-TW" altLang="en-US" sz="4400" dirty="0">
                <a:latin typeface="微軟正黑體" panose="020B0604030504040204" pitchFamily="34" charset="-120"/>
                <a:ea typeface="微軟正黑體" panose="020B0604030504040204" pitchFamily="34" charset="-120"/>
              </a:rPr>
              <a:t>天气冷不冷，他觉得不重要。</a:t>
            </a:r>
          </a:p>
        </p:txBody>
      </p:sp>
      <p:pic>
        <p:nvPicPr>
          <p:cNvPr id="4" name="圖片 3">
            <a:extLst>
              <a:ext uri="{FF2B5EF4-FFF2-40B4-BE49-F238E27FC236}">
                <a16:creationId xmlns:a16="http://schemas.microsoft.com/office/drawing/2014/main" id="{0B9B819F-7C25-4F67-877D-06300B3CE063}"/>
              </a:ext>
            </a:extLst>
          </p:cNvPr>
          <p:cNvPicPr>
            <a:picLocks noChangeAspect="1"/>
          </p:cNvPicPr>
          <p:nvPr/>
        </p:nvPicPr>
        <p:blipFill>
          <a:blip r:embed="rId2"/>
          <a:stretch>
            <a:fillRect/>
          </a:stretch>
        </p:blipFill>
        <p:spPr>
          <a:xfrm>
            <a:off x="323850" y="1247774"/>
            <a:ext cx="5244666" cy="3114675"/>
          </a:xfrm>
          <a:prstGeom prst="rect">
            <a:avLst/>
          </a:prstGeom>
        </p:spPr>
      </p:pic>
      <p:pic>
        <p:nvPicPr>
          <p:cNvPr id="5" name="圖片 4">
            <a:extLst>
              <a:ext uri="{FF2B5EF4-FFF2-40B4-BE49-F238E27FC236}">
                <a16:creationId xmlns:a16="http://schemas.microsoft.com/office/drawing/2014/main" id="{040E45EF-122F-4518-958F-AF82A98B2FC8}"/>
              </a:ext>
            </a:extLst>
          </p:cNvPr>
          <p:cNvPicPr>
            <a:picLocks noChangeAspect="1"/>
          </p:cNvPicPr>
          <p:nvPr/>
        </p:nvPicPr>
        <p:blipFill>
          <a:blip r:embed="rId3"/>
          <a:stretch>
            <a:fillRect/>
          </a:stretch>
        </p:blipFill>
        <p:spPr>
          <a:xfrm>
            <a:off x="6229350" y="1314449"/>
            <a:ext cx="3048000" cy="3048000"/>
          </a:xfrm>
          <a:prstGeom prst="rect">
            <a:avLst/>
          </a:prstGeom>
        </p:spPr>
      </p:pic>
      <p:pic>
        <p:nvPicPr>
          <p:cNvPr id="6" name="圖片 5">
            <a:extLst>
              <a:ext uri="{FF2B5EF4-FFF2-40B4-BE49-F238E27FC236}">
                <a16:creationId xmlns:a16="http://schemas.microsoft.com/office/drawing/2014/main" id="{4A0DFBC1-69D9-4E12-891B-4B8DB01EBB36}"/>
              </a:ext>
            </a:extLst>
          </p:cNvPr>
          <p:cNvPicPr>
            <a:picLocks noChangeAspect="1"/>
          </p:cNvPicPr>
          <p:nvPr/>
        </p:nvPicPr>
        <p:blipFill rotWithShape="1">
          <a:blip r:embed="rId4"/>
          <a:srcRect b="11260"/>
          <a:stretch/>
        </p:blipFill>
        <p:spPr>
          <a:xfrm>
            <a:off x="9418163" y="1809750"/>
            <a:ext cx="2449987" cy="2341362"/>
          </a:xfrm>
          <a:prstGeom prst="rect">
            <a:avLst/>
          </a:prstGeom>
        </p:spPr>
      </p:pic>
    </p:spTree>
    <p:extLst>
      <p:ext uri="{BB962C8B-B14F-4D97-AF65-F5344CB8AC3E}">
        <p14:creationId xmlns:p14="http://schemas.microsoft.com/office/powerpoint/2010/main" val="65771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D5878345-62D9-4EC4-B2E8-419BAC2EC284}"/>
              </a:ext>
            </a:extLst>
          </p:cNvPr>
          <p:cNvPicPr>
            <a:picLocks noChangeAspect="1"/>
          </p:cNvPicPr>
          <p:nvPr/>
        </p:nvPicPr>
        <p:blipFill rotWithShape="1">
          <a:blip r:embed="rId2"/>
          <a:srcRect l="52376" t="24028" r="4410" b="35497"/>
          <a:stretch/>
        </p:blipFill>
        <p:spPr>
          <a:xfrm>
            <a:off x="8896350" y="3479372"/>
            <a:ext cx="1353608" cy="1355550"/>
          </a:xfrm>
          <a:prstGeom prst="rect">
            <a:avLst/>
          </a:prstGeom>
        </p:spPr>
      </p:pic>
      <p:pic>
        <p:nvPicPr>
          <p:cNvPr id="9" name="圖片 8">
            <a:extLst>
              <a:ext uri="{FF2B5EF4-FFF2-40B4-BE49-F238E27FC236}">
                <a16:creationId xmlns:a16="http://schemas.microsoft.com/office/drawing/2014/main" id="{BB5A19E9-ECA2-47A6-9F85-BF7084E47766}"/>
              </a:ext>
            </a:extLst>
          </p:cNvPr>
          <p:cNvPicPr>
            <a:picLocks noChangeAspect="1"/>
          </p:cNvPicPr>
          <p:nvPr/>
        </p:nvPicPr>
        <p:blipFill rotWithShape="1">
          <a:blip r:embed="rId2"/>
          <a:srcRect l="3911" t="24028" r="51439" b="35497"/>
          <a:stretch/>
        </p:blipFill>
        <p:spPr>
          <a:xfrm>
            <a:off x="8867775" y="743429"/>
            <a:ext cx="1353608" cy="1311969"/>
          </a:xfrm>
          <a:prstGeom prst="rect">
            <a:avLst/>
          </a:prstGeom>
        </p:spPr>
      </p:pic>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至于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17356"/>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这件外套的大小、式样都很合适。</a:t>
            </a:r>
            <a:r>
              <a:rPr lang="zh-TW" altLang="en-US" sz="4400" dirty="0">
                <a:solidFill>
                  <a:srgbClr val="FF0000"/>
                </a:solidFill>
                <a:latin typeface="微軟正黑體" panose="020B0604030504040204" pitchFamily="34" charset="-120"/>
                <a:ea typeface="微軟正黑體" panose="020B0604030504040204" pitchFamily="34" charset="-120"/>
              </a:rPr>
              <a:t>至于</a:t>
            </a:r>
            <a:r>
              <a:rPr lang="zh-TW" altLang="en-US" sz="4400" dirty="0">
                <a:latin typeface="微軟正黑體" panose="020B0604030504040204" pitchFamily="34" charset="-120"/>
                <a:ea typeface="微軟正黑體" panose="020B0604030504040204" pitchFamily="34" charset="-120"/>
              </a:rPr>
              <a:t>颜色，我觉得不好看。</a:t>
            </a:r>
          </a:p>
        </p:txBody>
      </p:sp>
      <p:pic>
        <p:nvPicPr>
          <p:cNvPr id="4" name="圖片 3">
            <a:extLst>
              <a:ext uri="{FF2B5EF4-FFF2-40B4-BE49-F238E27FC236}">
                <a16:creationId xmlns:a16="http://schemas.microsoft.com/office/drawing/2014/main" id="{3411D6CB-58E1-464C-9FB9-D29970893587}"/>
              </a:ext>
            </a:extLst>
          </p:cNvPr>
          <p:cNvPicPr>
            <a:picLocks noChangeAspect="1"/>
          </p:cNvPicPr>
          <p:nvPr/>
        </p:nvPicPr>
        <p:blipFill>
          <a:blip r:embed="rId3"/>
          <a:stretch>
            <a:fillRect/>
          </a:stretch>
        </p:blipFill>
        <p:spPr>
          <a:xfrm>
            <a:off x="1047750" y="720122"/>
            <a:ext cx="3429000" cy="4114799"/>
          </a:xfrm>
          <a:prstGeom prst="rect">
            <a:avLst/>
          </a:prstGeom>
        </p:spPr>
      </p:pic>
      <p:graphicFrame>
        <p:nvGraphicFramePr>
          <p:cNvPr id="5" name="表格 5">
            <a:extLst>
              <a:ext uri="{FF2B5EF4-FFF2-40B4-BE49-F238E27FC236}">
                <a16:creationId xmlns:a16="http://schemas.microsoft.com/office/drawing/2014/main" id="{668B8547-3E46-42E1-969A-A40C4CDC3B9A}"/>
              </a:ext>
            </a:extLst>
          </p:cNvPr>
          <p:cNvGraphicFramePr>
            <a:graphicFrameLocks noGrp="1"/>
          </p:cNvGraphicFramePr>
          <p:nvPr>
            <p:extLst>
              <p:ext uri="{D42A27DB-BD31-4B8C-83A1-F6EECF244321}">
                <p14:modId xmlns:p14="http://schemas.microsoft.com/office/powerpoint/2010/main" val="1994488"/>
              </p:ext>
            </p:extLst>
          </p:nvPr>
        </p:nvGraphicFramePr>
        <p:xfrm>
          <a:off x="6096000" y="717335"/>
          <a:ext cx="4625976" cy="4100016"/>
        </p:xfrm>
        <a:graphic>
          <a:graphicData uri="http://schemas.openxmlformats.org/drawingml/2006/table">
            <a:tbl>
              <a:tblPr firstRow="1" bandRow="1">
                <a:tableStyleId>{BC89EF96-8CEA-46FF-86C4-4CE0E7609802}</a:tableStyleId>
              </a:tblPr>
              <a:tblGrid>
                <a:gridCol w="2312988">
                  <a:extLst>
                    <a:ext uri="{9D8B030D-6E8A-4147-A177-3AD203B41FA5}">
                      <a16:colId xmlns:a16="http://schemas.microsoft.com/office/drawing/2014/main" val="3058333485"/>
                    </a:ext>
                  </a:extLst>
                </a:gridCol>
                <a:gridCol w="2312988">
                  <a:extLst>
                    <a:ext uri="{9D8B030D-6E8A-4147-A177-3AD203B41FA5}">
                      <a16:colId xmlns:a16="http://schemas.microsoft.com/office/drawing/2014/main" val="1479760598"/>
                    </a:ext>
                  </a:extLst>
                </a:gridCol>
              </a:tblGrid>
              <a:tr h="1366672">
                <a:tc>
                  <a:txBody>
                    <a:bodyPr/>
                    <a:lstStyle/>
                    <a:p>
                      <a:pPr algn="ctr"/>
                      <a:r>
                        <a:rPr lang="zh-TW" altLang="en-US" sz="4000" b="0" dirty="0"/>
                        <a:t>大小</a:t>
                      </a:r>
                    </a:p>
                  </a:txBody>
                  <a:tcPr anchor="ctr">
                    <a:noFill/>
                  </a:tcPr>
                </a:tc>
                <a:tc>
                  <a:txBody>
                    <a:bodyPr/>
                    <a:lstStyle/>
                    <a:p>
                      <a:endParaRPr lang="zh-TW" altLang="en-US"/>
                    </a:p>
                  </a:txBody>
                  <a:tcPr>
                    <a:noFill/>
                  </a:tcPr>
                </a:tc>
                <a:extLst>
                  <a:ext uri="{0D108BD9-81ED-4DB2-BD59-A6C34878D82A}">
                    <a16:rowId xmlns:a16="http://schemas.microsoft.com/office/drawing/2014/main" val="317538777"/>
                  </a:ext>
                </a:extLst>
              </a:tr>
              <a:tr h="1366672">
                <a:tc>
                  <a:txBody>
                    <a:bodyPr/>
                    <a:lstStyle/>
                    <a:p>
                      <a:pPr algn="ctr"/>
                      <a:r>
                        <a:rPr lang="zh-TW" altLang="en-US" sz="4000" b="0" dirty="0"/>
                        <a:t>式样</a:t>
                      </a:r>
                    </a:p>
                  </a:txBody>
                  <a:tcPr anchor="ctr">
                    <a:noFill/>
                  </a:tcPr>
                </a:tc>
                <a:tc>
                  <a:txBody>
                    <a:bodyPr/>
                    <a:lstStyle/>
                    <a:p>
                      <a:endParaRPr lang="zh-TW" altLang="en-US"/>
                    </a:p>
                  </a:txBody>
                  <a:tcPr>
                    <a:noFill/>
                  </a:tcPr>
                </a:tc>
                <a:extLst>
                  <a:ext uri="{0D108BD9-81ED-4DB2-BD59-A6C34878D82A}">
                    <a16:rowId xmlns:a16="http://schemas.microsoft.com/office/drawing/2014/main" val="3325692362"/>
                  </a:ext>
                </a:extLst>
              </a:tr>
              <a:tr h="1366672">
                <a:tc>
                  <a:txBody>
                    <a:bodyPr/>
                    <a:lstStyle/>
                    <a:p>
                      <a:pPr algn="ctr"/>
                      <a:r>
                        <a:rPr lang="zh-TW" altLang="en-US" sz="4000" b="0" dirty="0"/>
                        <a:t>颜色</a:t>
                      </a:r>
                    </a:p>
                  </a:txBody>
                  <a:tcPr anchor="ctr">
                    <a:noFill/>
                  </a:tcPr>
                </a:tc>
                <a:tc>
                  <a:txBody>
                    <a:bodyPr/>
                    <a:lstStyle/>
                    <a:p>
                      <a:endParaRPr lang="zh-TW" altLang="en-US" dirty="0"/>
                    </a:p>
                  </a:txBody>
                  <a:tcPr>
                    <a:noFill/>
                  </a:tcPr>
                </a:tc>
                <a:extLst>
                  <a:ext uri="{0D108BD9-81ED-4DB2-BD59-A6C34878D82A}">
                    <a16:rowId xmlns:a16="http://schemas.microsoft.com/office/drawing/2014/main" val="2088330769"/>
                  </a:ext>
                </a:extLst>
              </a:tr>
            </a:tbl>
          </a:graphicData>
        </a:graphic>
      </p:graphicFrame>
      <p:pic>
        <p:nvPicPr>
          <p:cNvPr id="10" name="圖片 9">
            <a:extLst>
              <a:ext uri="{FF2B5EF4-FFF2-40B4-BE49-F238E27FC236}">
                <a16:creationId xmlns:a16="http://schemas.microsoft.com/office/drawing/2014/main" id="{C28F633C-E9D4-4564-9786-054B63038354}"/>
              </a:ext>
            </a:extLst>
          </p:cNvPr>
          <p:cNvPicPr>
            <a:picLocks noChangeAspect="1"/>
          </p:cNvPicPr>
          <p:nvPr/>
        </p:nvPicPr>
        <p:blipFill rotWithShape="1">
          <a:blip r:embed="rId2"/>
          <a:srcRect l="3911" t="24028" r="51439" b="35497"/>
          <a:stretch/>
        </p:blipFill>
        <p:spPr>
          <a:xfrm>
            <a:off x="8867775" y="2117031"/>
            <a:ext cx="1353608" cy="1311969"/>
          </a:xfrm>
          <a:prstGeom prst="rect">
            <a:avLst/>
          </a:prstGeom>
        </p:spPr>
      </p:pic>
    </p:spTree>
    <p:extLst>
      <p:ext uri="{BB962C8B-B14F-4D97-AF65-F5344CB8AC3E}">
        <p14:creationId xmlns:p14="http://schemas.microsoft.com/office/powerpoint/2010/main" val="47492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5721802-7E9B-42ED-B0C7-A01D12E2682A}"/>
              </a:ext>
            </a:extLst>
          </p:cNvPr>
          <p:cNvPicPr>
            <a:picLocks noChangeAspect="1"/>
          </p:cNvPicPr>
          <p:nvPr/>
        </p:nvPicPr>
        <p:blipFill rotWithShape="1">
          <a:blip r:embed="rId2"/>
          <a:srcRect b="11260"/>
          <a:stretch/>
        </p:blipFill>
        <p:spPr>
          <a:xfrm>
            <a:off x="8675555" y="1183593"/>
            <a:ext cx="3516445" cy="3360537"/>
          </a:xfrm>
          <a:prstGeom prst="rect">
            <a:avLst/>
          </a:prstGeom>
        </p:spPr>
      </p:pic>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至于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17356"/>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我吃饭只吃营养的食物。</a:t>
            </a:r>
            <a:r>
              <a:rPr lang="zh-TW" altLang="en-US" sz="4400" dirty="0">
                <a:solidFill>
                  <a:srgbClr val="FF0000"/>
                </a:solidFill>
                <a:latin typeface="微軟正黑體" panose="020B0604030504040204" pitchFamily="34" charset="-120"/>
                <a:ea typeface="微軟正黑體" panose="020B0604030504040204" pitchFamily="34" charset="-120"/>
              </a:rPr>
              <a:t>至于</a:t>
            </a:r>
            <a:r>
              <a:rPr lang="zh-TW" altLang="en-US" sz="4400" dirty="0">
                <a:latin typeface="微軟正黑體" panose="020B0604030504040204" pitchFamily="34" charset="-120"/>
                <a:ea typeface="微軟正黑體" panose="020B0604030504040204" pitchFamily="34" charset="-120"/>
              </a:rPr>
              <a:t>好不好吃，对我来说无所谓。</a:t>
            </a:r>
          </a:p>
        </p:txBody>
      </p:sp>
      <p:pic>
        <p:nvPicPr>
          <p:cNvPr id="4" name="圖片 3">
            <a:extLst>
              <a:ext uri="{FF2B5EF4-FFF2-40B4-BE49-F238E27FC236}">
                <a16:creationId xmlns:a16="http://schemas.microsoft.com/office/drawing/2014/main" id="{58682865-3FF8-490A-A76A-8206D95F0136}"/>
              </a:ext>
            </a:extLst>
          </p:cNvPr>
          <p:cNvPicPr>
            <a:picLocks noChangeAspect="1"/>
          </p:cNvPicPr>
          <p:nvPr/>
        </p:nvPicPr>
        <p:blipFill>
          <a:blip r:embed="rId3"/>
          <a:stretch>
            <a:fillRect/>
          </a:stretch>
        </p:blipFill>
        <p:spPr>
          <a:xfrm>
            <a:off x="147635" y="1079082"/>
            <a:ext cx="5067300" cy="3800475"/>
          </a:xfrm>
          <a:prstGeom prst="rect">
            <a:avLst/>
          </a:prstGeom>
        </p:spPr>
      </p:pic>
      <p:pic>
        <p:nvPicPr>
          <p:cNvPr id="5" name="圖片 4">
            <a:extLst>
              <a:ext uri="{FF2B5EF4-FFF2-40B4-BE49-F238E27FC236}">
                <a16:creationId xmlns:a16="http://schemas.microsoft.com/office/drawing/2014/main" id="{47C4BBE7-2F6B-4CC3-880D-800BA1F149D8}"/>
              </a:ext>
            </a:extLst>
          </p:cNvPr>
          <p:cNvPicPr>
            <a:picLocks noChangeAspect="1"/>
          </p:cNvPicPr>
          <p:nvPr/>
        </p:nvPicPr>
        <p:blipFill>
          <a:blip r:embed="rId4"/>
          <a:stretch>
            <a:fillRect/>
          </a:stretch>
        </p:blipFill>
        <p:spPr>
          <a:xfrm>
            <a:off x="5072067" y="1674258"/>
            <a:ext cx="3810000" cy="2857500"/>
          </a:xfrm>
          <a:prstGeom prst="rect">
            <a:avLst/>
          </a:prstGeom>
        </p:spPr>
      </p:pic>
    </p:spTree>
    <p:extLst>
      <p:ext uri="{BB962C8B-B14F-4D97-AF65-F5344CB8AC3E}">
        <p14:creationId xmlns:p14="http://schemas.microsoft.com/office/powerpoint/2010/main" val="136247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BD1A9FB-B951-4826-9A34-548B022C6B4C}"/>
              </a:ext>
            </a:extLst>
          </p:cNvPr>
          <p:cNvSpPr txBox="1"/>
          <p:nvPr/>
        </p:nvSpPr>
        <p:spPr>
          <a:xfrm>
            <a:off x="328612" y="797168"/>
            <a:ext cx="11534775" cy="1631216"/>
          </a:xfrm>
          <a:prstGeom prst="rect">
            <a:avLst/>
          </a:prstGeom>
          <a:solidFill>
            <a:srgbClr val="006666"/>
          </a:solidFill>
        </p:spPr>
        <p:txBody>
          <a:bodyPr wrap="square" rtlCol="0">
            <a:spAutoFit/>
          </a:bodyPr>
          <a:lstStyle/>
          <a:p>
            <a:pPr algn="ctr"/>
            <a:r>
              <a:rPr lang="en-US" altLang="zh-TW" sz="7200" dirty="0">
                <a:solidFill>
                  <a:schemeClr val="bg1"/>
                </a:solidFill>
                <a:latin typeface="+mj-ea"/>
                <a:ea typeface="+mj-ea"/>
              </a:rPr>
              <a:t>(</a:t>
            </a:r>
            <a:r>
              <a:rPr lang="zh-TW" altLang="en-US" sz="7200" dirty="0">
                <a:solidFill>
                  <a:schemeClr val="bg1"/>
                </a:solidFill>
                <a:latin typeface="+mj-ea"/>
                <a:ea typeface="+mj-ea"/>
              </a:rPr>
              <a:t>不</a:t>
            </a:r>
            <a:r>
              <a:rPr lang="en-US" altLang="zh-TW" sz="7200" dirty="0">
                <a:solidFill>
                  <a:schemeClr val="bg1"/>
                </a:solidFill>
                <a:latin typeface="+mj-ea"/>
                <a:ea typeface="+mj-ea"/>
              </a:rPr>
              <a:t>)</a:t>
            </a:r>
            <a:r>
              <a:rPr lang="zh-TW" altLang="en-US" sz="7200" dirty="0">
                <a:solidFill>
                  <a:schemeClr val="bg1"/>
                </a:solidFill>
                <a:latin typeface="+mj-ea"/>
                <a:ea typeface="+mj-ea"/>
              </a:rPr>
              <a:t>至于</a:t>
            </a:r>
            <a:endParaRPr lang="en-US" altLang="zh-TW" sz="7200" dirty="0">
              <a:solidFill>
                <a:schemeClr val="bg1"/>
              </a:solidFill>
              <a:latin typeface="+mj-ea"/>
              <a:ea typeface="+mj-ea"/>
            </a:endParaRPr>
          </a:p>
          <a:p>
            <a:pPr algn="ctr"/>
            <a:r>
              <a:rPr lang="en-US" altLang="zh-TW" sz="2400" dirty="0">
                <a:solidFill>
                  <a:schemeClr val="bg1"/>
                </a:solidFill>
                <a:latin typeface="+mj-ea"/>
                <a:ea typeface="+mj-ea"/>
              </a:rPr>
              <a:t>as to ; as far as...is concerned</a:t>
            </a:r>
            <a:endParaRPr lang="zh-TW" altLang="en-US" sz="2400" dirty="0">
              <a:solidFill>
                <a:schemeClr val="bg1"/>
              </a:solidFill>
              <a:latin typeface="+mj-ea"/>
              <a:ea typeface="+mj-ea"/>
            </a:endParaRPr>
          </a:p>
        </p:txBody>
      </p:sp>
      <p:sp>
        <p:nvSpPr>
          <p:cNvPr id="3" name="矩形 2">
            <a:extLst>
              <a:ext uri="{FF2B5EF4-FFF2-40B4-BE49-F238E27FC236}">
                <a16:creationId xmlns:a16="http://schemas.microsoft.com/office/drawing/2014/main" id="{2505E558-16DA-46B9-8916-25717CEC6D0F}"/>
              </a:ext>
            </a:extLst>
          </p:cNvPr>
          <p:cNvSpPr/>
          <p:nvPr/>
        </p:nvSpPr>
        <p:spPr>
          <a:xfrm>
            <a:off x="328612" y="3010461"/>
            <a:ext cx="11534775" cy="646331"/>
          </a:xfrm>
          <a:prstGeom prst="rect">
            <a:avLst/>
          </a:prstGeom>
        </p:spPr>
        <p:txBody>
          <a:bodyPr wrap="square">
            <a:spAutoFit/>
          </a:bodyPr>
          <a:lstStyle/>
          <a:p>
            <a:pPr algn="ctr"/>
            <a:r>
              <a:rPr lang="en-US" altLang="zh-TW" sz="3600" dirty="0">
                <a:solidFill>
                  <a:srgbClr val="006666"/>
                </a:solidFill>
                <a:latin typeface="+mj-ea"/>
                <a:ea typeface="+mj-ea"/>
              </a:rPr>
              <a:t>Structure</a:t>
            </a:r>
            <a:r>
              <a:rPr lang="zh-TW" altLang="en-US" sz="3600" dirty="0">
                <a:solidFill>
                  <a:srgbClr val="006666"/>
                </a:solidFill>
                <a:latin typeface="+mj-ea"/>
                <a:ea typeface="+mj-ea"/>
              </a:rPr>
              <a:t>：</a:t>
            </a:r>
            <a:r>
              <a:rPr lang="en-US" altLang="zh-TW" sz="3600" dirty="0">
                <a:solidFill>
                  <a:srgbClr val="006666"/>
                </a:solidFill>
                <a:latin typeface="+mj-ea"/>
                <a:ea typeface="+mj-ea"/>
              </a:rPr>
              <a:t>Sentence </a:t>
            </a:r>
            <a:r>
              <a:rPr lang="en-US" altLang="zh-TW" sz="3600" dirty="0">
                <a:solidFill>
                  <a:srgbClr val="006666"/>
                </a:solidFill>
              </a:rPr>
              <a:t>1 </a:t>
            </a:r>
            <a:r>
              <a:rPr lang="zh-TW" altLang="en-US" sz="3600" dirty="0">
                <a:solidFill>
                  <a:srgbClr val="006666"/>
                </a:solidFill>
              </a:rPr>
              <a:t>，</a:t>
            </a:r>
            <a:r>
              <a:rPr lang="zh-TW" altLang="en-US" sz="3600" dirty="0">
                <a:solidFill>
                  <a:srgbClr val="FF0000"/>
                </a:solidFill>
              </a:rPr>
              <a:t>至于</a:t>
            </a:r>
            <a:r>
              <a:rPr lang="zh-TW" altLang="en-US" sz="3600" dirty="0">
                <a:solidFill>
                  <a:srgbClr val="006666"/>
                </a:solidFill>
              </a:rPr>
              <a:t> </a:t>
            </a:r>
            <a:r>
              <a:rPr lang="en-US" altLang="zh-TW" sz="3600" dirty="0">
                <a:solidFill>
                  <a:srgbClr val="006666"/>
                </a:solidFill>
              </a:rPr>
              <a:t>+ degree</a:t>
            </a:r>
            <a:endParaRPr lang="zh-TW" altLang="en-US" sz="3600" dirty="0">
              <a:solidFill>
                <a:srgbClr val="006666"/>
              </a:solidFill>
              <a:latin typeface="+mj-ea"/>
              <a:ea typeface="+mj-ea"/>
            </a:endParaRPr>
          </a:p>
        </p:txBody>
      </p:sp>
      <p:sp>
        <p:nvSpPr>
          <p:cNvPr id="7" name="文字方塊 6">
            <a:extLst>
              <a:ext uri="{FF2B5EF4-FFF2-40B4-BE49-F238E27FC236}">
                <a16:creationId xmlns:a16="http://schemas.microsoft.com/office/drawing/2014/main" id="{EF73DA30-2C89-483C-AA80-202ABC188C63}"/>
              </a:ext>
            </a:extLst>
          </p:cNvPr>
          <p:cNvSpPr txBox="1"/>
          <p:nvPr/>
        </p:nvSpPr>
        <p:spPr>
          <a:xfrm>
            <a:off x="328612" y="4134659"/>
            <a:ext cx="11534776" cy="2217723"/>
          </a:xfrm>
          <a:prstGeom prst="rect">
            <a:avLst/>
          </a:prstGeom>
          <a:noFill/>
          <a:ln w="38100">
            <a:solidFill>
              <a:srgbClr val="006666"/>
            </a:solidFill>
          </a:ln>
        </p:spPr>
        <p:txBody>
          <a:bodyPr wrap="square" rtlCol="0">
            <a:spAutoFit/>
          </a:bodyPr>
          <a:lstStyle/>
          <a:p>
            <a:pPr algn="ctr">
              <a:lnSpc>
                <a:spcPct val="150000"/>
              </a:lnSpc>
            </a:pPr>
            <a:r>
              <a:rPr lang="zh-TW" altLang="en-US" sz="3200" dirty="0">
                <a:solidFill>
                  <a:srgbClr val="006666"/>
                </a:solidFill>
                <a:latin typeface="+mj-ea"/>
              </a:rPr>
              <a:t>“至于”</a:t>
            </a:r>
            <a:r>
              <a:rPr lang="en-US" altLang="zh-TW" sz="3200" dirty="0">
                <a:solidFill>
                  <a:srgbClr val="006666"/>
                </a:solidFill>
              </a:rPr>
              <a:t> As an adverb, it expresses "having reached a certain degree or step." After it you can link it to words or phrases that describe degree. You can also say </a:t>
            </a:r>
            <a:r>
              <a:rPr lang="zh-TW" altLang="en-US" sz="3200" dirty="0">
                <a:solidFill>
                  <a:srgbClr val="006666"/>
                </a:solidFill>
              </a:rPr>
              <a:t>至于 </a:t>
            </a:r>
            <a:r>
              <a:rPr lang="en-US" altLang="zh-TW" sz="3200" dirty="0">
                <a:solidFill>
                  <a:srgbClr val="006666"/>
                </a:solidFill>
              </a:rPr>
              <a:t>by itself or use </a:t>
            </a:r>
            <a:r>
              <a:rPr lang="zh-TW" altLang="en-US" sz="3200" dirty="0">
                <a:solidFill>
                  <a:srgbClr val="006666"/>
                </a:solidFill>
              </a:rPr>
              <a:t>不至于</a:t>
            </a:r>
            <a:r>
              <a:rPr lang="en-US" altLang="zh-TW" sz="3200" dirty="0">
                <a:solidFill>
                  <a:srgbClr val="006666"/>
                </a:solidFill>
              </a:rPr>
              <a:t>.</a:t>
            </a:r>
            <a:endParaRPr lang="en-US" altLang="zh-TW" sz="3200" dirty="0">
              <a:solidFill>
                <a:srgbClr val="006666"/>
              </a:solidFill>
              <a:latin typeface="+mj-ea"/>
            </a:endParaRPr>
          </a:p>
        </p:txBody>
      </p:sp>
    </p:spTree>
    <p:extLst>
      <p:ext uri="{BB962C8B-B14F-4D97-AF65-F5344CB8AC3E}">
        <p14:creationId xmlns:p14="http://schemas.microsoft.com/office/powerpoint/2010/main" val="346908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en-US" altLang="zh-TW" sz="4000" dirty="0">
                <a:solidFill>
                  <a:schemeClr val="bg1"/>
                </a:solidFill>
                <a:latin typeface="+mj-ea"/>
                <a:ea typeface="+mj-ea"/>
              </a:rPr>
              <a:t>(</a:t>
            </a:r>
            <a:r>
              <a:rPr lang="zh-TW" altLang="en-US" sz="4000" dirty="0">
                <a:solidFill>
                  <a:schemeClr val="bg1"/>
                </a:solidFill>
                <a:latin typeface="+mj-ea"/>
                <a:ea typeface="+mj-ea"/>
              </a:rPr>
              <a:t>不</a:t>
            </a:r>
            <a:r>
              <a:rPr lang="en-US" altLang="zh-TW" sz="4000" dirty="0">
                <a:solidFill>
                  <a:schemeClr val="bg1"/>
                </a:solidFill>
                <a:latin typeface="+mj-ea"/>
                <a:ea typeface="+mj-ea"/>
              </a:rPr>
              <a:t>)</a:t>
            </a:r>
            <a:r>
              <a:rPr lang="zh-TW" altLang="en-US" sz="4000" dirty="0">
                <a:solidFill>
                  <a:schemeClr val="bg1"/>
                </a:solidFill>
                <a:latin typeface="+mj-ea"/>
                <a:ea typeface="+mj-ea"/>
              </a:rPr>
              <a:t>至于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225187"/>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这点小事情，</a:t>
            </a:r>
            <a:r>
              <a:rPr lang="zh-TW" altLang="en-US" sz="4400" dirty="0">
                <a:solidFill>
                  <a:srgbClr val="FF0000"/>
                </a:solidFill>
                <a:latin typeface="微軟正黑體" panose="020B0604030504040204" pitchFamily="34" charset="-120"/>
                <a:ea typeface="微軟正黑體" panose="020B0604030504040204" pitchFamily="34" charset="-120"/>
              </a:rPr>
              <a:t>不至于</a:t>
            </a:r>
            <a:r>
              <a:rPr lang="zh-TW" altLang="en-US" sz="4400" dirty="0">
                <a:latin typeface="微軟正黑體" panose="020B0604030504040204" pitchFamily="34" charset="-120"/>
                <a:ea typeface="微軟正黑體" panose="020B0604030504040204" pitchFamily="34" charset="-120"/>
              </a:rPr>
              <a:t>这么生气吧？</a:t>
            </a:r>
          </a:p>
        </p:txBody>
      </p:sp>
      <p:pic>
        <p:nvPicPr>
          <p:cNvPr id="4" name="圖片 3">
            <a:extLst>
              <a:ext uri="{FF2B5EF4-FFF2-40B4-BE49-F238E27FC236}">
                <a16:creationId xmlns:a16="http://schemas.microsoft.com/office/drawing/2014/main" id="{1F2B3FB1-51D7-40A9-B14F-72ACA1CF0328}"/>
              </a:ext>
            </a:extLst>
          </p:cNvPr>
          <p:cNvPicPr>
            <a:picLocks noChangeAspect="1"/>
          </p:cNvPicPr>
          <p:nvPr/>
        </p:nvPicPr>
        <p:blipFill>
          <a:blip r:embed="rId2"/>
          <a:stretch>
            <a:fillRect/>
          </a:stretch>
        </p:blipFill>
        <p:spPr>
          <a:xfrm>
            <a:off x="538163" y="1879088"/>
            <a:ext cx="4724400" cy="2667000"/>
          </a:xfrm>
          <a:prstGeom prst="rect">
            <a:avLst/>
          </a:prstGeom>
        </p:spPr>
      </p:pic>
      <p:pic>
        <p:nvPicPr>
          <p:cNvPr id="5" name="圖片 4">
            <a:extLst>
              <a:ext uri="{FF2B5EF4-FFF2-40B4-BE49-F238E27FC236}">
                <a16:creationId xmlns:a16="http://schemas.microsoft.com/office/drawing/2014/main" id="{641E5FCE-48B2-42E3-AB10-F0CE4D9D197D}"/>
              </a:ext>
            </a:extLst>
          </p:cNvPr>
          <p:cNvPicPr>
            <a:picLocks noChangeAspect="1"/>
          </p:cNvPicPr>
          <p:nvPr/>
        </p:nvPicPr>
        <p:blipFill>
          <a:blip r:embed="rId3"/>
          <a:stretch>
            <a:fillRect/>
          </a:stretch>
        </p:blipFill>
        <p:spPr>
          <a:xfrm>
            <a:off x="6529388" y="1879088"/>
            <a:ext cx="4433888" cy="3278699"/>
          </a:xfrm>
          <a:prstGeom prst="rect">
            <a:avLst/>
          </a:prstGeom>
        </p:spPr>
      </p:pic>
      <p:sp>
        <p:nvSpPr>
          <p:cNvPr id="7" name="語音泡泡: 橢圓形 6">
            <a:extLst>
              <a:ext uri="{FF2B5EF4-FFF2-40B4-BE49-F238E27FC236}">
                <a16:creationId xmlns:a16="http://schemas.microsoft.com/office/drawing/2014/main" id="{F2C5C2DC-BEF4-4EF8-9E3F-1374F520FAEE}"/>
              </a:ext>
            </a:extLst>
          </p:cNvPr>
          <p:cNvSpPr/>
          <p:nvPr/>
        </p:nvSpPr>
        <p:spPr>
          <a:xfrm>
            <a:off x="6981825" y="137506"/>
            <a:ext cx="4600575" cy="1297258"/>
          </a:xfrm>
          <a:prstGeom prst="wedgeEllipseCallout">
            <a:avLst>
              <a:gd name="adj1" fmla="val -10100"/>
              <a:gd name="adj2" fmla="val 9480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rPr>
              <a:t>谁偷吃我的布丁！！！</a:t>
            </a:r>
          </a:p>
        </p:txBody>
      </p:sp>
    </p:spTree>
    <p:extLst>
      <p:ext uri="{BB962C8B-B14F-4D97-AF65-F5344CB8AC3E}">
        <p14:creationId xmlns:p14="http://schemas.microsoft.com/office/powerpoint/2010/main" val="318649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081E0DB-C66A-4727-8D52-FAC04ADD26EE}"/>
              </a:ext>
            </a:extLst>
          </p:cNvPr>
          <p:cNvPicPr>
            <a:picLocks noChangeAspect="1"/>
          </p:cNvPicPr>
          <p:nvPr/>
        </p:nvPicPr>
        <p:blipFill>
          <a:blip r:embed="rId2"/>
          <a:stretch>
            <a:fillRect/>
          </a:stretch>
        </p:blipFill>
        <p:spPr>
          <a:xfrm>
            <a:off x="666750" y="840188"/>
            <a:ext cx="4876800" cy="4876800"/>
          </a:xfrm>
          <a:prstGeom prst="rect">
            <a:avLst/>
          </a:prstGeom>
        </p:spPr>
      </p:pic>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en-US" altLang="zh-TW" sz="4000" dirty="0">
                <a:solidFill>
                  <a:schemeClr val="bg1"/>
                </a:solidFill>
                <a:latin typeface="+mj-ea"/>
                <a:ea typeface="+mj-ea"/>
              </a:rPr>
              <a:t>(</a:t>
            </a:r>
            <a:r>
              <a:rPr lang="zh-TW" altLang="en-US" sz="4000" dirty="0">
                <a:solidFill>
                  <a:schemeClr val="bg1"/>
                </a:solidFill>
                <a:latin typeface="+mj-ea"/>
                <a:ea typeface="+mj-ea"/>
              </a:rPr>
              <a:t>不</a:t>
            </a:r>
            <a:r>
              <a:rPr lang="en-US" altLang="zh-TW" sz="4000" dirty="0">
                <a:solidFill>
                  <a:schemeClr val="bg1"/>
                </a:solidFill>
                <a:latin typeface="+mj-ea"/>
                <a:ea typeface="+mj-ea"/>
              </a:rPr>
              <a:t>)</a:t>
            </a:r>
            <a:r>
              <a:rPr lang="zh-TW" altLang="en-US" sz="4000" dirty="0">
                <a:solidFill>
                  <a:schemeClr val="bg1"/>
                </a:solidFill>
                <a:latin typeface="+mj-ea"/>
                <a:ea typeface="+mj-ea"/>
              </a:rPr>
              <a:t>至于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357488"/>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我是不高兴，但</a:t>
            </a:r>
            <a:r>
              <a:rPr lang="zh-TW" altLang="en-US" sz="4400" dirty="0">
                <a:solidFill>
                  <a:srgbClr val="FF0000"/>
                </a:solidFill>
                <a:latin typeface="微軟正黑體" panose="020B0604030504040204" pitchFamily="34" charset="-120"/>
                <a:ea typeface="微軟正黑體" panose="020B0604030504040204" pitchFamily="34" charset="-120"/>
              </a:rPr>
              <a:t>不至于</a:t>
            </a:r>
            <a:r>
              <a:rPr lang="zh-TW" altLang="en-US" sz="4400" dirty="0">
                <a:latin typeface="微軟正黑體" panose="020B0604030504040204" pitchFamily="34" charset="-120"/>
                <a:ea typeface="微軟正黑體" panose="020B0604030504040204" pitchFamily="34" charset="-120"/>
              </a:rPr>
              <a:t>不跟你说话。</a:t>
            </a:r>
          </a:p>
        </p:txBody>
      </p:sp>
      <p:pic>
        <p:nvPicPr>
          <p:cNvPr id="1026" name="Picture 2" descr="「吵架 卡通」的圖片搜尋結果">
            <a:extLst>
              <a:ext uri="{FF2B5EF4-FFF2-40B4-BE49-F238E27FC236}">
                <a16:creationId xmlns:a16="http://schemas.microsoft.com/office/drawing/2014/main" id="{237EEB8A-C29E-47EB-8102-BC71DA3E9F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79" t="11389" r="18611" b="9467"/>
          <a:stretch/>
        </p:blipFill>
        <p:spPr bwMode="auto">
          <a:xfrm>
            <a:off x="6315075" y="981075"/>
            <a:ext cx="3680451" cy="440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19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en-US" altLang="zh-TW" sz="4000" dirty="0">
                <a:solidFill>
                  <a:schemeClr val="bg1"/>
                </a:solidFill>
                <a:latin typeface="+mj-ea"/>
                <a:ea typeface="+mj-ea"/>
              </a:rPr>
              <a:t>(</a:t>
            </a:r>
            <a:r>
              <a:rPr lang="zh-TW" altLang="en-US" sz="4000" dirty="0">
                <a:solidFill>
                  <a:schemeClr val="bg1"/>
                </a:solidFill>
                <a:latin typeface="+mj-ea"/>
                <a:ea typeface="+mj-ea"/>
              </a:rPr>
              <a:t>不</a:t>
            </a:r>
            <a:r>
              <a:rPr lang="en-US" altLang="zh-TW" sz="4000" dirty="0">
                <a:solidFill>
                  <a:schemeClr val="bg1"/>
                </a:solidFill>
                <a:latin typeface="+mj-ea"/>
                <a:ea typeface="+mj-ea"/>
              </a:rPr>
              <a:t>)</a:t>
            </a:r>
            <a:r>
              <a:rPr lang="zh-TW" altLang="en-US" sz="4000" dirty="0">
                <a:solidFill>
                  <a:schemeClr val="bg1"/>
                </a:solidFill>
                <a:latin typeface="+mj-ea"/>
                <a:ea typeface="+mj-ea"/>
              </a:rPr>
              <a:t>至于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320859"/>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这么简单的中文，他</a:t>
            </a:r>
            <a:r>
              <a:rPr lang="zh-TW" altLang="en-US" sz="4400" dirty="0">
                <a:solidFill>
                  <a:srgbClr val="FF0000"/>
                </a:solidFill>
                <a:latin typeface="微軟正黑體" panose="020B0604030504040204" pitchFamily="34" charset="-120"/>
                <a:ea typeface="微軟正黑體" panose="020B0604030504040204" pitchFamily="34" charset="-120"/>
              </a:rPr>
              <a:t>不至于</a:t>
            </a:r>
            <a:r>
              <a:rPr lang="zh-TW" altLang="en-US" sz="4400" dirty="0">
                <a:latin typeface="微軟正黑體" panose="020B0604030504040204" pitchFamily="34" charset="-120"/>
                <a:ea typeface="微軟正黑體" panose="020B0604030504040204" pitchFamily="34" charset="-120"/>
              </a:rPr>
              <a:t>看不懂吧？</a:t>
            </a:r>
          </a:p>
        </p:txBody>
      </p:sp>
      <p:pic>
        <p:nvPicPr>
          <p:cNvPr id="4" name="圖片 3">
            <a:extLst>
              <a:ext uri="{FF2B5EF4-FFF2-40B4-BE49-F238E27FC236}">
                <a16:creationId xmlns:a16="http://schemas.microsoft.com/office/drawing/2014/main" id="{ECB66246-90DD-428F-B479-BCBB74EBD8E1}"/>
              </a:ext>
            </a:extLst>
          </p:cNvPr>
          <p:cNvPicPr>
            <a:picLocks noChangeAspect="1"/>
          </p:cNvPicPr>
          <p:nvPr/>
        </p:nvPicPr>
        <p:blipFill>
          <a:blip r:embed="rId2"/>
          <a:stretch>
            <a:fillRect/>
          </a:stretch>
        </p:blipFill>
        <p:spPr>
          <a:xfrm>
            <a:off x="6095999" y="1447800"/>
            <a:ext cx="5502911" cy="3507495"/>
          </a:xfrm>
          <a:prstGeom prst="rect">
            <a:avLst/>
          </a:prstGeom>
        </p:spPr>
      </p:pic>
      <p:pic>
        <p:nvPicPr>
          <p:cNvPr id="6" name="圖片 5">
            <a:extLst>
              <a:ext uri="{FF2B5EF4-FFF2-40B4-BE49-F238E27FC236}">
                <a16:creationId xmlns:a16="http://schemas.microsoft.com/office/drawing/2014/main" id="{5A02D496-E1D4-4BE0-A27E-0E9AAFE4596B}"/>
              </a:ext>
            </a:extLst>
          </p:cNvPr>
          <p:cNvPicPr>
            <a:picLocks noChangeAspect="1"/>
          </p:cNvPicPr>
          <p:nvPr/>
        </p:nvPicPr>
        <p:blipFill rotWithShape="1">
          <a:blip r:embed="rId3"/>
          <a:srcRect l="23789" t="25277" r="50000" b="12917"/>
          <a:stretch/>
        </p:blipFill>
        <p:spPr>
          <a:xfrm>
            <a:off x="1450181" y="839077"/>
            <a:ext cx="3550444" cy="4709235"/>
          </a:xfrm>
          <a:prstGeom prst="rect">
            <a:avLst/>
          </a:prstGeom>
        </p:spPr>
      </p:pic>
    </p:spTree>
    <p:extLst>
      <p:ext uri="{BB962C8B-B14F-4D97-AF65-F5344CB8AC3E}">
        <p14:creationId xmlns:p14="http://schemas.microsoft.com/office/powerpoint/2010/main" val="214438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en-US" altLang="zh-TW" sz="4000" dirty="0">
                <a:solidFill>
                  <a:schemeClr val="bg1"/>
                </a:solidFill>
                <a:latin typeface="+mj-ea"/>
                <a:ea typeface="+mj-ea"/>
              </a:rPr>
              <a:t>(</a:t>
            </a:r>
            <a:r>
              <a:rPr lang="zh-TW" altLang="en-US" sz="4000" dirty="0">
                <a:solidFill>
                  <a:schemeClr val="bg1"/>
                </a:solidFill>
                <a:latin typeface="+mj-ea"/>
                <a:ea typeface="+mj-ea"/>
              </a:rPr>
              <a:t>不</a:t>
            </a:r>
            <a:r>
              <a:rPr lang="en-US" altLang="zh-TW" sz="4000" dirty="0">
                <a:solidFill>
                  <a:schemeClr val="bg1"/>
                </a:solidFill>
                <a:latin typeface="+mj-ea"/>
                <a:ea typeface="+mj-ea"/>
              </a:rPr>
              <a:t>)</a:t>
            </a:r>
            <a:r>
              <a:rPr lang="zh-TW" altLang="en-US" sz="4000" dirty="0">
                <a:solidFill>
                  <a:schemeClr val="bg1"/>
                </a:solidFill>
                <a:latin typeface="+mj-ea"/>
                <a:ea typeface="+mj-ea"/>
              </a:rPr>
              <a:t>至于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291862"/>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他脚疼，但还</a:t>
            </a:r>
            <a:r>
              <a:rPr lang="zh-TW" altLang="en-US" sz="4400" dirty="0">
                <a:solidFill>
                  <a:srgbClr val="FF0000"/>
                </a:solidFill>
                <a:latin typeface="微軟正黑體" panose="020B0604030504040204" pitchFamily="34" charset="-120"/>
                <a:ea typeface="微軟正黑體" panose="020B0604030504040204" pitchFamily="34" charset="-120"/>
              </a:rPr>
              <a:t>不至于</a:t>
            </a:r>
            <a:r>
              <a:rPr lang="zh-TW" altLang="en-US" sz="4400" dirty="0">
                <a:latin typeface="微軟正黑體" panose="020B0604030504040204" pitchFamily="34" charset="-120"/>
                <a:ea typeface="微軟正黑體" panose="020B0604030504040204" pitchFamily="34" charset="-120"/>
              </a:rPr>
              <a:t>不能走路。</a:t>
            </a:r>
          </a:p>
        </p:txBody>
      </p:sp>
      <p:pic>
        <p:nvPicPr>
          <p:cNvPr id="4" name="圖片 3">
            <a:extLst>
              <a:ext uri="{FF2B5EF4-FFF2-40B4-BE49-F238E27FC236}">
                <a16:creationId xmlns:a16="http://schemas.microsoft.com/office/drawing/2014/main" id="{929D7FA7-C126-4DC2-952A-9FC2952CA7E9}"/>
              </a:ext>
            </a:extLst>
          </p:cNvPr>
          <p:cNvPicPr>
            <a:picLocks noChangeAspect="1"/>
          </p:cNvPicPr>
          <p:nvPr/>
        </p:nvPicPr>
        <p:blipFill>
          <a:blip r:embed="rId2"/>
          <a:stretch>
            <a:fillRect/>
          </a:stretch>
        </p:blipFill>
        <p:spPr>
          <a:xfrm>
            <a:off x="1600200" y="857250"/>
            <a:ext cx="2737566" cy="4367938"/>
          </a:xfrm>
          <a:prstGeom prst="rect">
            <a:avLst/>
          </a:prstGeom>
        </p:spPr>
      </p:pic>
      <p:pic>
        <p:nvPicPr>
          <p:cNvPr id="5" name="圖片 4">
            <a:extLst>
              <a:ext uri="{FF2B5EF4-FFF2-40B4-BE49-F238E27FC236}">
                <a16:creationId xmlns:a16="http://schemas.microsoft.com/office/drawing/2014/main" id="{52411C5A-646E-4B0A-B64D-8354E6A6C566}"/>
              </a:ext>
            </a:extLst>
          </p:cNvPr>
          <p:cNvPicPr>
            <a:picLocks noChangeAspect="1"/>
          </p:cNvPicPr>
          <p:nvPr/>
        </p:nvPicPr>
        <p:blipFill rotWithShape="1">
          <a:blip r:embed="rId3"/>
          <a:srcRect t="3136" b="2013"/>
          <a:stretch/>
        </p:blipFill>
        <p:spPr>
          <a:xfrm>
            <a:off x="6362700" y="707886"/>
            <a:ext cx="4762500" cy="4517300"/>
          </a:xfrm>
          <a:prstGeom prst="rect">
            <a:avLst/>
          </a:prstGeom>
        </p:spPr>
      </p:pic>
    </p:spTree>
    <p:extLst>
      <p:ext uri="{BB962C8B-B14F-4D97-AF65-F5344CB8AC3E}">
        <p14:creationId xmlns:p14="http://schemas.microsoft.com/office/powerpoint/2010/main" val="57116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en-US" altLang="zh-TW" sz="4000" dirty="0">
                <a:solidFill>
                  <a:schemeClr val="bg1"/>
                </a:solidFill>
                <a:latin typeface="+mj-ea"/>
                <a:ea typeface="+mj-ea"/>
              </a:rPr>
              <a:t>(</a:t>
            </a:r>
            <a:r>
              <a:rPr lang="zh-TW" altLang="en-US" sz="4000" dirty="0">
                <a:solidFill>
                  <a:schemeClr val="bg1"/>
                </a:solidFill>
                <a:latin typeface="+mj-ea"/>
                <a:ea typeface="+mj-ea"/>
              </a:rPr>
              <a:t>不</a:t>
            </a:r>
            <a:r>
              <a:rPr lang="en-US" altLang="zh-TW" sz="4000" dirty="0">
                <a:solidFill>
                  <a:schemeClr val="bg1"/>
                </a:solidFill>
                <a:latin typeface="+mj-ea"/>
                <a:ea typeface="+mj-ea"/>
              </a:rPr>
              <a:t>)</a:t>
            </a:r>
            <a:r>
              <a:rPr lang="zh-TW" altLang="en-US" sz="4000" dirty="0">
                <a:solidFill>
                  <a:schemeClr val="bg1"/>
                </a:solidFill>
                <a:latin typeface="+mj-ea"/>
                <a:ea typeface="+mj-ea"/>
              </a:rPr>
              <a:t>至于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660206"/>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你都已经学了那么久了，这次考试</a:t>
            </a:r>
            <a:r>
              <a:rPr lang="zh-TW" altLang="en-US" sz="4400" dirty="0">
                <a:solidFill>
                  <a:srgbClr val="FF0000"/>
                </a:solidFill>
                <a:latin typeface="微軟正黑體" panose="020B0604030504040204" pitchFamily="34" charset="-120"/>
                <a:ea typeface="微軟正黑體" panose="020B0604030504040204" pitchFamily="34" charset="-120"/>
              </a:rPr>
              <a:t>不至于</a:t>
            </a:r>
            <a:r>
              <a:rPr lang="zh-TW" altLang="en-US" sz="4400" dirty="0">
                <a:latin typeface="微軟正黑體" panose="020B0604030504040204" pitchFamily="34" charset="-120"/>
                <a:ea typeface="微軟正黑體" panose="020B0604030504040204" pitchFamily="34" charset="-120"/>
              </a:rPr>
              <a:t>会考得很差吧？</a:t>
            </a:r>
          </a:p>
        </p:txBody>
      </p:sp>
      <p:pic>
        <p:nvPicPr>
          <p:cNvPr id="4" name="圖片 3">
            <a:extLst>
              <a:ext uri="{FF2B5EF4-FFF2-40B4-BE49-F238E27FC236}">
                <a16:creationId xmlns:a16="http://schemas.microsoft.com/office/drawing/2014/main" id="{7EB5D301-3ED4-4B9A-8042-9CD49C88F162}"/>
              </a:ext>
            </a:extLst>
          </p:cNvPr>
          <p:cNvPicPr>
            <a:picLocks noChangeAspect="1"/>
          </p:cNvPicPr>
          <p:nvPr/>
        </p:nvPicPr>
        <p:blipFill>
          <a:blip r:embed="rId2"/>
          <a:stretch>
            <a:fillRect/>
          </a:stretch>
        </p:blipFill>
        <p:spPr>
          <a:xfrm>
            <a:off x="492017" y="962025"/>
            <a:ext cx="4816691" cy="3593993"/>
          </a:xfrm>
          <a:prstGeom prst="rect">
            <a:avLst/>
          </a:prstGeom>
        </p:spPr>
      </p:pic>
      <p:pic>
        <p:nvPicPr>
          <p:cNvPr id="5" name="圖片 4">
            <a:extLst>
              <a:ext uri="{FF2B5EF4-FFF2-40B4-BE49-F238E27FC236}">
                <a16:creationId xmlns:a16="http://schemas.microsoft.com/office/drawing/2014/main" id="{B7813F49-214C-4B25-8C3C-76E105F230AF}"/>
              </a:ext>
            </a:extLst>
          </p:cNvPr>
          <p:cNvPicPr>
            <a:picLocks noChangeAspect="1"/>
          </p:cNvPicPr>
          <p:nvPr/>
        </p:nvPicPr>
        <p:blipFill>
          <a:blip r:embed="rId3"/>
          <a:stretch>
            <a:fillRect/>
          </a:stretch>
        </p:blipFill>
        <p:spPr>
          <a:xfrm>
            <a:off x="6334125" y="962025"/>
            <a:ext cx="5446196" cy="3698181"/>
          </a:xfrm>
          <a:prstGeom prst="rect">
            <a:avLst/>
          </a:prstGeom>
        </p:spPr>
      </p:pic>
    </p:spTree>
    <p:extLst>
      <p:ext uri="{BB962C8B-B14F-4D97-AF65-F5344CB8AC3E}">
        <p14:creationId xmlns:p14="http://schemas.microsoft.com/office/powerpoint/2010/main" val="417264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BD1A9FB-B951-4826-9A34-548B022C6B4C}"/>
              </a:ext>
            </a:extLst>
          </p:cNvPr>
          <p:cNvSpPr txBox="1"/>
          <p:nvPr/>
        </p:nvSpPr>
        <p:spPr>
          <a:xfrm>
            <a:off x="328613" y="1191781"/>
            <a:ext cx="11534775" cy="1569660"/>
          </a:xfrm>
          <a:prstGeom prst="rect">
            <a:avLst/>
          </a:prstGeom>
          <a:solidFill>
            <a:srgbClr val="006666"/>
          </a:solidFill>
        </p:spPr>
        <p:txBody>
          <a:bodyPr wrap="square" rtlCol="0">
            <a:spAutoFit/>
          </a:bodyPr>
          <a:lstStyle/>
          <a:p>
            <a:pPr algn="ctr"/>
            <a:r>
              <a:rPr lang="zh-TW" altLang="en-US" sz="7200" dirty="0">
                <a:solidFill>
                  <a:schemeClr val="bg1"/>
                </a:solidFill>
                <a:latin typeface="+mj-ea"/>
                <a:ea typeface="+mj-ea"/>
              </a:rPr>
              <a:t>一方面</a:t>
            </a:r>
            <a:r>
              <a:rPr lang="en-US" altLang="zh-TW" sz="7200" dirty="0">
                <a:solidFill>
                  <a:schemeClr val="bg1"/>
                </a:solidFill>
                <a:latin typeface="+mj-ea"/>
                <a:ea typeface="+mj-ea"/>
              </a:rPr>
              <a:t>...</a:t>
            </a:r>
            <a:r>
              <a:rPr lang="zh-TW" altLang="en-US" sz="7200" dirty="0">
                <a:solidFill>
                  <a:schemeClr val="bg1"/>
                </a:solidFill>
                <a:latin typeface="+mj-ea"/>
                <a:ea typeface="+mj-ea"/>
              </a:rPr>
              <a:t>，另一方面</a:t>
            </a:r>
            <a:r>
              <a:rPr lang="en-US" altLang="zh-TW" sz="7200" dirty="0">
                <a:solidFill>
                  <a:schemeClr val="bg1"/>
                </a:solidFill>
                <a:latin typeface="+mj-ea"/>
                <a:ea typeface="+mj-ea"/>
              </a:rPr>
              <a:t>...</a:t>
            </a:r>
          </a:p>
          <a:p>
            <a:pPr algn="ctr"/>
            <a:r>
              <a:rPr lang="en-US" altLang="zh-TW" sz="2400" dirty="0">
                <a:solidFill>
                  <a:schemeClr val="bg1"/>
                </a:solidFill>
                <a:latin typeface="+mj-ea"/>
                <a:ea typeface="+mj-ea"/>
              </a:rPr>
              <a:t>Doing A on the one hand , B on the other</a:t>
            </a:r>
            <a:endParaRPr lang="zh-TW" altLang="en-US" sz="2400" dirty="0">
              <a:solidFill>
                <a:schemeClr val="bg1"/>
              </a:solidFill>
              <a:latin typeface="+mj-ea"/>
              <a:ea typeface="+mj-ea"/>
            </a:endParaRPr>
          </a:p>
        </p:txBody>
      </p:sp>
      <p:sp>
        <p:nvSpPr>
          <p:cNvPr id="7" name="文字方塊 6">
            <a:extLst>
              <a:ext uri="{FF2B5EF4-FFF2-40B4-BE49-F238E27FC236}">
                <a16:creationId xmlns:a16="http://schemas.microsoft.com/office/drawing/2014/main" id="{EF73DA30-2C89-483C-AA80-202ABC188C63}"/>
              </a:ext>
            </a:extLst>
          </p:cNvPr>
          <p:cNvSpPr txBox="1"/>
          <p:nvPr/>
        </p:nvSpPr>
        <p:spPr>
          <a:xfrm>
            <a:off x="328613" y="3448496"/>
            <a:ext cx="11534776" cy="2217723"/>
          </a:xfrm>
          <a:prstGeom prst="rect">
            <a:avLst/>
          </a:prstGeom>
          <a:noFill/>
          <a:ln w="38100">
            <a:solidFill>
              <a:srgbClr val="006666"/>
            </a:solidFill>
          </a:ln>
        </p:spPr>
        <p:txBody>
          <a:bodyPr wrap="square" rtlCol="0">
            <a:spAutoFit/>
          </a:bodyPr>
          <a:lstStyle/>
          <a:p>
            <a:pPr algn="ctr">
              <a:lnSpc>
                <a:spcPct val="150000"/>
              </a:lnSpc>
            </a:pPr>
            <a:r>
              <a:rPr lang="en-US" altLang="zh-TW" sz="3200" dirty="0">
                <a:solidFill>
                  <a:srgbClr val="006666"/>
                </a:solidFill>
                <a:latin typeface="+mj-ea"/>
              </a:rPr>
              <a:t>This</a:t>
            </a:r>
            <a:r>
              <a:rPr lang="zh-TW" altLang="en-US" sz="3200" dirty="0">
                <a:solidFill>
                  <a:srgbClr val="006666"/>
                </a:solidFill>
                <a:latin typeface="+mj-ea"/>
              </a:rPr>
              <a:t> </a:t>
            </a:r>
            <a:r>
              <a:rPr lang="en-US" altLang="zh-TW" sz="3200" dirty="0">
                <a:solidFill>
                  <a:srgbClr val="006666"/>
                </a:solidFill>
                <a:latin typeface="+mj-ea"/>
              </a:rPr>
              <a:t>pattern</a:t>
            </a:r>
            <a:r>
              <a:rPr lang="zh-TW" altLang="en-US" sz="3200" dirty="0">
                <a:solidFill>
                  <a:srgbClr val="006666"/>
                </a:solidFill>
                <a:latin typeface="+mj-ea"/>
              </a:rPr>
              <a:t> </a:t>
            </a:r>
            <a:r>
              <a:rPr lang="en-US" altLang="zh-TW" sz="3200" dirty="0">
                <a:solidFill>
                  <a:srgbClr val="006666"/>
                </a:solidFill>
                <a:latin typeface="+mj-ea"/>
              </a:rPr>
              <a:t>presents</a:t>
            </a:r>
            <a:r>
              <a:rPr lang="zh-TW" altLang="en-US" sz="3200" dirty="0">
                <a:solidFill>
                  <a:srgbClr val="006666"/>
                </a:solidFill>
                <a:latin typeface="+mj-ea"/>
              </a:rPr>
              <a:t> </a:t>
            </a:r>
            <a:r>
              <a:rPr lang="en-US" altLang="zh-TW" sz="3200" dirty="0">
                <a:solidFill>
                  <a:srgbClr val="006666"/>
                </a:solidFill>
                <a:latin typeface="+mj-ea"/>
              </a:rPr>
              <a:t>two</a:t>
            </a:r>
            <a:r>
              <a:rPr lang="zh-TW" altLang="en-US" sz="3200" dirty="0">
                <a:solidFill>
                  <a:srgbClr val="006666"/>
                </a:solidFill>
                <a:latin typeface="+mj-ea"/>
              </a:rPr>
              <a:t> </a:t>
            </a:r>
            <a:r>
              <a:rPr lang="en-US" altLang="zh-TW" sz="3200" dirty="0">
                <a:solidFill>
                  <a:srgbClr val="006666"/>
                </a:solidFill>
                <a:latin typeface="+mj-ea"/>
              </a:rPr>
              <a:t>different</a:t>
            </a:r>
            <a:r>
              <a:rPr lang="zh-TW" altLang="en-US" sz="3200" dirty="0">
                <a:solidFill>
                  <a:srgbClr val="006666"/>
                </a:solidFill>
                <a:latin typeface="+mj-ea"/>
              </a:rPr>
              <a:t> </a:t>
            </a:r>
            <a:r>
              <a:rPr lang="en-US" altLang="zh-TW" sz="3200" dirty="0">
                <a:solidFill>
                  <a:srgbClr val="006666"/>
                </a:solidFill>
                <a:latin typeface="+mj-ea"/>
              </a:rPr>
              <a:t>perspectives</a:t>
            </a:r>
            <a:r>
              <a:rPr lang="zh-TW" altLang="en-US" sz="3200" dirty="0">
                <a:solidFill>
                  <a:srgbClr val="006666"/>
                </a:solidFill>
                <a:latin typeface="+mj-ea"/>
              </a:rPr>
              <a:t> </a:t>
            </a:r>
            <a:r>
              <a:rPr lang="en-US" altLang="zh-TW" sz="3200" dirty="0">
                <a:solidFill>
                  <a:srgbClr val="006666"/>
                </a:solidFill>
                <a:latin typeface="+mj-ea"/>
              </a:rPr>
              <a:t>on</a:t>
            </a:r>
            <a:r>
              <a:rPr lang="zh-TW" altLang="en-US" sz="3200" dirty="0">
                <a:solidFill>
                  <a:srgbClr val="006666"/>
                </a:solidFill>
                <a:latin typeface="+mj-ea"/>
              </a:rPr>
              <a:t> </a:t>
            </a:r>
            <a:r>
              <a:rPr lang="en-US" altLang="zh-TW" sz="3200" dirty="0">
                <a:solidFill>
                  <a:srgbClr val="006666"/>
                </a:solidFill>
                <a:latin typeface="+mj-ea"/>
              </a:rPr>
              <a:t>an</a:t>
            </a:r>
            <a:r>
              <a:rPr lang="zh-TW" altLang="en-US" sz="3200" dirty="0">
                <a:solidFill>
                  <a:srgbClr val="006666"/>
                </a:solidFill>
                <a:latin typeface="+mj-ea"/>
              </a:rPr>
              <a:t> </a:t>
            </a:r>
            <a:r>
              <a:rPr lang="en-US" altLang="zh-TW" sz="3200" dirty="0">
                <a:solidFill>
                  <a:srgbClr val="006666"/>
                </a:solidFill>
                <a:latin typeface="+mj-ea"/>
              </a:rPr>
              <a:t>instance , two different circumstances of one and the same instance</a:t>
            </a:r>
            <a:r>
              <a:rPr lang="en-US" altLang="zh-TW" sz="3200" dirty="0">
                <a:solidFill>
                  <a:srgbClr val="006666"/>
                </a:solidFill>
              </a:rPr>
              <a:t>.</a:t>
            </a:r>
            <a:endParaRPr lang="en-US" altLang="zh-TW" sz="3200" dirty="0">
              <a:solidFill>
                <a:srgbClr val="006666"/>
              </a:solidFill>
              <a:latin typeface="+mj-ea"/>
            </a:endParaRPr>
          </a:p>
        </p:txBody>
      </p:sp>
    </p:spTree>
    <p:extLst>
      <p:ext uri="{BB962C8B-B14F-4D97-AF65-F5344CB8AC3E}">
        <p14:creationId xmlns:p14="http://schemas.microsoft.com/office/powerpoint/2010/main" val="259786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40099104-829F-4ED9-BAD5-742C3934B071}"/>
              </a:ext>
            </a:extLst>
          </p:cNvPr>
          <p:cNvPicPr>
            <a:picLocks noChangeAspect="1"/>
          </p:cNvPicPr>
          <p:nvPr/>
        </p:nvPicPr>
        <p:blipFill rotWithShape="1">
          <a:blip r:embed="rId2"/>
          <a:srcRect l="6890" t="10551" r="8807" b="15506"/>
          <a:stretch/>
        </p:blipFill>
        <p:spPr>
          <a:xfrm>
            <a:off x="3216799" y="3598250"/>
            <a:ext cx="3436588" cy="3014299"/>
          </a:xfrm>
          <a:prstGeom prst="rect">
            <a:avLst/>
          </a:prstGeom>
        </p:spPr>
      </p:pic>
      <p:pic>
        <p:nvPicPr>
          <p:cNvPr id="2" name="圖片 1">
            <a:extLst>
              <a:ext uri="{FF2B5EF4-FFF2-40B4-BE49-F238E27FC236}">
                <a16:creationId xmlns:a16="http://schemas.microsoft.com/office/drawing/2014/main" id="{085814DB-1615-434B-BEAF-91A9C9669B2B}"/>
              </a:ext>
            </a:extLst>
          </p:cNvPr>
          <p:cNvPicPr>
            <a:picLocks noChangeAspect="1"/>
          </p:cNvPicPr>
          <p:nvPr/>
        </p:nvPicPr>
        <p:blipFill rotWithShape="1">
          <a:blip r:embed="rId3"/>
          <a:srcRect t="10196"/>
          <a:stretch/>
        </p:blipFill>
        <p:spPr>
          <a:xfrm>
            <a:off x="13145" y="88106"/>
            <a:ext cx="4314825" cy="3481387"/>
          </a:xfrm>
          <a:prstGeom prst="rect">
            <a:avLst/>
          </a:prstGeom>
        </p:spPr>
      </p:pic>
      <p:sp>
        <p:nvSpPr>
          <p:cNvPr id="3" name="文字方塊 2">
            <a:extLst>
              <a:ext uri="{FF2B5EF4-FFF2-40B4-BE49-F238E27FC236}">
                <a16:creationId xmlns:a16="http://schemas.microsoft.com/office/drawing/2014/main" id="{6AA439A8-0829-47E9-97A9-C5A0E03F3A71}"/>
              </a:ext>
            </a:extLst>
          </p:cNvPr>
          <p:cNvSpPr txBox="1"/>
          <p:nvPr/>
        </p:nvSpPr>
        <p:spPr>
          <a:xfrm>
            <a:off x="4034027" y="1823292"/>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丢脸</a:t>
            </a:r>
          </a:p>
        </p:txBody>
      </p:sp>
      <p:pic>
        <p:nvPicPr>
          <p:cNvPr id="4" name="圖片 3">
            <a:extLst>
              <a:ext uri="{FF2B5EF4-FFF2-40B4-BE49-F238E27FC236}">
                <a16:creationId xmlns:a16="http://schemas.microsoft.com/office/drawing/2014/main" id="{2C98EE23-6626-46B0-8B78-B85DCF5DE2DA}"/>
              </a:ext>
            </a:extLst>
          </p:cNvPr>
          <p:cNvPicPr>
            <a:picLocks noChangeAspect="1"/>
          </p:cNvPicPr>
          <p:nvPr/>
        </p:nvPicPr>
        <p:blipFill rotWithShape="1">
          <a:blip r:embed="rId4"/>
          <a:srcRect l="10157" t="5363" r="11842"/>
          <a:stretch/>
        </p:blipFill>
        <p:spPr>
          <a:xfrm>
            <a:off x="5777103" y="0"/>
            <a:ext cx="3714814" cy="2920603"/>
          </a:xfrm>
          <a:prstGeom prst="rect">
            <a:avLst/>
          </a:prstGeom>
        </p:spPr>
      </p:pic>
      <p:sp>
        <p:nvSpPr>
          <p:cNvPr id="5" name="文字方塊 4">
            <a:extLst>
              <a:ext uri="{FF2B5EF4-FFF2-40B4-BE49-F238E27FC236}">
                <a16:creationId xmlns:a16="http://schemas.microsoft.com/office/drawing/2014/main" id="{792C9E71-384C-4135-891B-DE7C901979FA}"/>
              </a:ext>
            </a:extLst>
          </p:cNvPr>
          <p:cNvSpPr txBox="1"/>
          <p:nvPr/>
        </p:nvSpPr>
        <p:spPr>
          <a:xfrm>
            <a:off x="6096000" y="2695756"/>
            <a:ext cx="6096000" cy="830997"/>
          </a:xfrm>
          <a:prstGeom prst="rect">
            <a:avLst/>
          </a:prstGeom>
          <a:noFill/>
        </p:spPr>
        <p:txBody>
          <a:bodyPr wrap="square" rtlCol="0">
            <a:spAutoFit/>
          </a:bodyPr>
          <a:lstStyle/>
          <a:p>
            <a:pPr algn="ctr"/>
            <a:r>
              <a:rPr lang="zh-TW" altLang="en-US" sz="4800" dirty="0"/>
              <a:t>我为你感到</a:t>
            </a:r>
            <a:r>
              <a:rPr lang="en-US" altLang="zh-TW" sz="4800" dirty="0"/>
              <a:t>______</a:t>
            </a:r>
            <a:endParaRPr lang="zh-TW" altLang="en-US" sz="4800" dirty="0"/>
          </a:p>
        </p:txBody>
      </p:sp>
      <p:sp>
        <p:nvSpPr>
          <p:cNvPr id="6" name="文字方塊 5">
            <a:extLst>
              <a:ext uri="{FF2B5EF4-FFF2-40B4-BE49-F238E27FC236}">
                <a16:creationId xmlns:a16="http://schemas.microsoft.com/office/drawing/2014/main" id="{D12A289E-02E9-44B1-B408-662CBB35FDC1}"/>
              </a:ext>
            </a:extLst>
          </p:cNvPr>
          <p:cNvSpPr txBox="1"/>
          <p:nvPr/>
        </p:nvSpPr>
        <p:spPr>
          <a:xfrm>
            <a:off x="9797985" y="2402924"/>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骄傲</a:t>
            </a:r>
          </a:p>
        </p:txBody>
      </p:sp>
      <p:pic>
        <p:nvPicPr>
          <p:cNvPr id="7" name="圖片 6">
            <a:extLst>
              <a:ext uri="{FF2B5EF4-FFF2-40B4-BE49-F238E27FC236}">
                <a16:creationId xmlns:a16="http://schemas.microsoft.com/office/drawing/2014/main" id="{BB1CBC77-AA98-49AC-A9DE-2A7CF4C56D07}"/>
              </a:ext>
            </a:extLst>
          </p:cNvPr>
          <p:cNvPicPr>
            <a:picLocks noChangeAspect="1"/>
          </p:cNvPicPr>
          <p:nvPr/>
        </p:nvPicPr>
        <p:blipFill rotWithShape="1">
          <a:blip r:embed="rId5"/>
          <a:srcRect l="18741" r="12755"/>
          <a:stretch/>
        </p:blipFill>
        <p:spPr>
          <a:xfrm>
            <a:off x="13145" y="3440907"/>
            <a:ext cx="3420713" cy="3328987"/>
          </a:xfrm>
          <a:prstGeom prst="rect">
            <a:avLst/>
          </a:prstGeom>
        </p:spPr>
      </p:pic>
      <p:pic>
        <p:nvPicPr>
          <p:cNvPr id="8" name="圖片 7">
            <a:extLst>
              <a:ext uri="{FF2B5EF4-FFF2-40B4-BE49-F238E27FC236}">
                <a16:creationId xmlns:a16="http://schemas.microsoft.com/office/drawing/2014/main" id="{C224F5F1-2BF2-4B5C-B5CE-222870F4878A}"/>
              </a:ext>
            </a:extLst>
          </p:cNvPr>
          <p:cNvPicPr>
            <a:picLocks noChangeAspect="1"/>
          </p:cNvPicPr>
          <p:nvPr/>
        </p:nvPicPr>
        <p:blipFill>
          <a:blip r:embed="rId6"/>
          <a:stretch>
            <a:fillRect/>
          </a:stretch>
        </p:blipFill>
        <p:spPr>
          <a:xfrm>
            <a:off x="7193757" y="3800837"/>
            <a:ext cx="3128773" cy="2273249"/>
          </a:xfrm>
          <a:prstGeom prst="rect">
            <a:avLst/>
          </a:prstGeom>
        </p:spPr>
      </p:pic>
      <p:sp>
        <p:nvSpPr>
          <p:cNvPr id="12" name="文字方塊 11">
            <a:extLst>
              <a:ext uri="{FF2B5EF4-FFF2-40B4-BE49-F238E27FC236}">
                <a16:creationId xmlns:a16="http://schemas.microsoft.com/office/drawing/2014/main" id="{7F4BD1E6-C4D2-4582-9580-0DC1C7D9C70A}"/>
              </a:ext>
            </a:extLst>
          </p:cNvPr>
          <p:cNvSpPr txBox="1"/>
          <p:nvPr/>
        </p:nvSpPr>
        <p:spPr>
          <a:xfrm>
            <a:off x="10448924" y="4937462"/>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制裁</a:t>
            </a:r>
          </a:p>
        </p:txBody>
      </p:sp>
    </p:spTree>
    <p:extLst>
      <p:ext uri="{BB962C8B-B14F-4D97-AF65-F5344CB8AC3E}">
        <p14:creationId xmlns:p14="http://schemas.microsoft.com/office/powerpoint/2010/main" val="203467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一方面</a:t>
            </a:r>
            <a:r>
              <a:rPr lang="en-US" altLang="zh-TW" sz="4000" dirty="0">
                <a:solidFill>
                  <a:schemeClr val="bg1"/>
                </a:solidFill>
                <a:latin typeface="+mj-ea"/>
                <a:ea typeface="+mj-ea"/>
              </a:rPr>
              <a:t>...</a:t>
            </a:r>
            <a:r>
              <a:rPr lang="zh-TW" altLang="en-US" sz="4000" dirty="0">
                <a:solidFill>
                  <a:schemeClr val="bg1"/>
                </a:solidFill>
                <a:latin typeface="+mj-ea"/>
                <a:ea typeface="+mj-ea"/>
              </a:rPr>
              <a:t>，另一方面</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660206"/>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过节的时候回家，</a:t>
            </a:r>
            <a:r>
              <a:rPr lang="zh-TW" altLang="en-US" sz="4400" dirty="0">
                <a:solidFill>
                  <a:srgbClr val="FF0000"/>
                </a:solidFill>
                <a:latin typeface="微軟正黑體" panose="020B0604030504040204" pitchFamily="34" charset="-120"/>
                <a:ea typeface="微軟正黑體" panose="020B0604030504040204" pitchFamily="34" charset="-120"/>
              </a:rPr>
              <a:t>一方面</a:t>
            </a:r>
            <a:r>
              <a:rPr lang="zh-TW" altLang="en-US" sz="4400" dirty="0">
                <a:latin typeface="微軟正黑體" panose="020B0604030504040204" pitchFamily="34" charset="-120"/>
                <a:ea typeface="微軟正黑體" panose="020B0604030504040204" pitchFamily="34" charset="-120"/>
              </a:rPr>
              <a:t>可以跟家人团聚，</a:t>
            </a:r>
            <a:r>
              <a:rPr lang="zh-TW" altLang="en-US" sz="4400" dirty="0">
                <a:solidFill>
                  <a:srgbClr val="FF0000"/>
                </a:solidFill>
                <a:latin typeface="微軟正黑體" panose="020B0604030504040204" pitchFamily="34" charset="-120"/>
                <a:ea typeface="微軟正黑體" panose="020B0604030504040204" pitchFamily="34" charset="-120"/>
              </a:rPr>
              <a:t>另一方面</a:t>
            </a:r>
            <a:r>
              <a:rPr lang="zh-TW" altLang="en-US" sz="4400" dirty="0">
                <a:latin typeface="微軟正黑體" panose="020B0604030504040204" pitchFamily="34" charset="-120"/>
                <a:ea typeface="微軟正黑體" panose="020B0604030504040204" pitchFamily="34" charset="-120"/>
              </a:rPr>
              <a:t>还可以看看老同学。</a:t>
            </a:r>
          </a:p>
        </p:txBody>
      </p:sp>
      <p:pic>
        <p:nvPicPr>
          <p:cNvPr id="4" name="圖片 3">
            <a:extLst>
              <a:ext uri="{FF2B5EF4-FFF2-40B4-BE49-F238E27FC236}">
                <a16:creationId xmlns:a16="http://schemas.microsoft.com/office/drawing/2014/main" id="{3C174AD2-28F2-4A7A-A6F1-C3D9A1C9724C}"/>
              </a:ext>
            </a:extLst>
          </p:cNvPr>
          <p:cNvPicPr>
            <a:picLocks noChangeAspect="1"/>
          </p:cNvPicPr>
          <p:nvPr/>
        </p:nvPicPr>
        <p:blipFill>
          <a:blip r:embed="rId2"/>
          <a:stretch>
            <a:fillRect/>
          </a:stretch>
        </p:blipFill>
        <p:spPr>
          <a:xfrm>
            <a:off x="381000" y="933450"/>
            <a:ext cx="5715000" cy="3810000"/>
          </a:xfrm>
          <a:prstGeom prst="rect">
            <a:avLst/>
          </a:prstGeom>
        </p:spPr>
      </p:pic>
      <p:pic>
        <p:nvPicPr>
          <p:cNvPr id="5" name="圖片 4">
            <a:extLst>
              <a:ext uri="{FF2B5EF4-FFF2-40B4-BE49-F238E27FC236}">
                <a16:creationId xmlns:a16="http://schemas.microsoft.com/office/drawing/2014/main" id="{556850DC-B212-471F-ACF5-631D5FA59FB5}"/>
              </a:ext>
            </a:extLst>
          </p:cNvPr>
          <p:cNvPicPr>
            <a:picLocks noChangeAspect="1"/>
          </p:cNvPicPr>
          <p:nvPr/>
        </p:nvPicPr>
        <p:blipFill>
          <a:blip r:embed="rId3"/>
          <a:stretch>
            <a:fillRect/>
          </a:stretch>
        </p:blipFill>
        <p:spPr>
          <a:xfrm>
            <a:off x="6696075" y="1288356"/>
            <a:ext cx="4572000" cy="3371850"/>
          </a:xfrm>
          <a:prstGeom prst="rect">
            <a:avLst/>
          </a:prstGeom>
        </p:spPr>
      </p:pic>
    </p:spTree>
    <p:extLst>
      <p:ext uri="{BB962C8B-B14F-4D97-AF65-F5344CB8AC3E}">
        <p14:creationId xmlns:p14="http://schemas.microsoft.com/office/powerpoint/2010/main" val="273761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一方面</a:t>
            </a:r>
            <a:r>
              <a:rPr lang="en-US" altLang="zh-TW" sz="4000" dirty="0">
                <a:solidFill>
                  <a:schemeClr val="bg1"/>
                </a:solidFill>
                <a:latin typeface="+mj-ea"/>
                <a:ea typeface="+mj-ea"/>
              </a:rPr>
              <a:t>...</a:t>
            </a:r>
            <a:r>
              <a:rPr lang="zh-TW" altLang="en-US" sz="4000" dirty="0">
                <a:solidFill>
                  <a:schemeClr val="bg1"/>
                </a:solidFill>
                <a:latin typeface="+mj-ea"/>
                <a:ea typeface="+mj-ea"/>
              </a:rPr>
              <a:t>，另一方面</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660206"/>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他暑假去打工，</a:t>
            </a:r>
            <a:r>
              <a:rPr lang="zh-TW" altLang="en-US" sz="4400" dirty="0">
                <a:solidFill>
                  <a:srgbClr val="FF0000"/>
                </a:solidFill>
                <a:latin typeface="微軟正黑體" panose="020B0604030504040204" pitchFamily="34" charset="-120"/>
                <a:ea typeface="微軟正黑體" panose="020B0604030504040204" pitchFamily="34" charset="-120"/>
              </a:rPr>
              <a:t>一方面</a:t>
            </a:r>
            <a:r>
              <a:rPr lang="zh-TW" altLang="en-US" sz="4400" dirty="0">
                <a:latin typeface="微軟正黑體" panose="020B0604030504040204" pitchFamily="34" charset="-120"/>
                <a:ea typeface="微軟正黑體" panose="020B0604030504040204" pitchFamily="34" charset="-120"/>
              </a:rPr>
              <a:t>想赚点钱，</a:t>
            </a:r>
            <a:r>
              <a:rPr lang="zh-TW" altLang="en-US" sz="4400" dirty="0">
                <a:solidFill>
                  <a:srgbClr val="FF0000"/>
                </a:solidFill>
                <a:latin typeface="微軟正黑體" panose="020B0604030504040204" pitchFamily="34" charset="-120"/>
                <a:ea typeface="微軟正黑體" panose="020B0604030504040204" pitchFamily="34" charset="-120"/>
              </a:rPr>
              <a:t>另一方面</a:t>
            </a:r>
            <a:r>
              <a:rPr lang="zh-TW" altLang="en-US" sz="4400" dirty="0">
                <a:latin typeface="微軟正黑體" panose="020B0604030504040204" pitchFamily="34" charset="-120"/>
                <a:ea typeface="微軟正黑體" panose="020B0604030504040204" pitchFamily="34" charset="-120"/>
              </a:rPr>
              <a:t>也想得到一些社会经验。</a:t>
            </a:r>
          </a:p>
        </p:txBody>
      </p:sp>
      <p:pic>
        <p:nvPicPr>
          <p:cNvPr id="4" name="圖片 3">
            <a:extLst>
              <a:ext uri="{FF2B5EF4-FFF2-40B4-BE49-F238E27FC236}">
                <a16:creationId xmlns:a16="http://schemas.microsoft.com/office/drawing/2014/main" id="{728BD83E-5AF3-48B0-AE79-F7390225C9C3}"/>
              </a:ext>
            </a:extLst>
          </p:cNvPr>
          <p:cNvPicPr>
            <a:picLocks noChangeAspect="1"/>
          </p:cNvPicPr>
          <p:nvPr/>
        </p:nvPicPr>
        <p:blipFill rotWithShape="1">
          <a:blip r:embed="rId2"/>
          <a:srcRect l="14637" r="16580"/>
          <a:stretch/>
        </p:blipFill>
        <p:spPr>
          <a:xfrm>
            <a:off x="323850" y="1325199"/>
            <a:ext cx="3448051" cy="3155843"/>
          </a:xfrm>
          <a:prstGeom prst="rect">
            <a:avLst/>
          </a:prstGeom>
        </p:spPr>
      </p:pic>
      <p:sp>
        <p:nvSpPr>
          <p:cNvPr id="5" name="AutoShape 2" descr="「赚钱 卡通」的圖片搜尋結果">
            <a:extLst>
              <a:ext uri="{FF2B5EF4-FFF2-40B4-BE49-F238E27FC236}">
                <a16:creationId xmlns:a16="http://schemas.microsoft.com/office/drawing/2014/main" id="{BD26E820-1C3F-4A09-AAB7-23F5B9913964}"/>
              </a:ext>
            </a:extLst>
          </p:cNvPr>
          <p:cNvSpPr>
            <a:spLocks noChangeAspect="1" noChangeArrowheads="1"/>
          </p:cNvSpPr>
          <p:nvPr/>
        </p:nvSpPr>
        <p:spPr bwMode="auto">
          <a:xfrm>
            <a:off x="57912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6" name="圖片 5">
            <a:extLst>
              <a:ext uri="{FF2B5EF4-FFF2-40B4-BE49-F238E27FC236}">
                <a16:creationId xmlns:a16="http://schemas.microsoft.com/office/drawing/2014/main" id="{003396EE-51F2-464F-8F3D-8E1B516B9B45}"/>
              </a:ext>
            </a:extLst>
          </p:cNvPr>
          <p:cNvPicPr>
            <a:picLocks noChangeAspect="1"/>
          </p:cNvPicPr>
          <p:nvPr/>
        </p:nvPicPr>
        <p:blipFill rotWithShape="1">
          <a:blip r:embed="rId3"/>
          <a:srcRect t="27659"/>
          <a:stretch/>
        </p:blipFill>
        <p:spPr>
          <a:xfrm>
            <a:off x="4565094" y="847725"/>
            <a:ext cx="2962444" cy="3812481"/>
          </a:xfrm>
          <a:prstGeom prst="rect">
            <a:avLst/>
          </a:prstGeom>
        </p:spPr>
      </p:pic>
      <p:sp>
        <p:nvSpPr>
          <p:cNvPr id="9" name="Rectangle 4">
            <a:extLst>
              <a:ext uri="{FF2B5EF4-FFF2-40B4-BE49-F238E27FC236}">
                <a16:creationId xmlns:a16="http://schemas.microsoft.com/office/drawing/2014/main" id="{EB7D140D-7435-4610-8D8D-83DF1CF4A254}"/>
              </a:ext>
            </a:extLst>
          </p:cNvPr>
          <p:cNvSpPr>
            <a:spLocks noChangeArrowheads="1"/>
          </p:cNvSpPr>
          <p:nvPr/>
        </p:nvSpPr>
        <p:spPr bwMode="auto">
          <a:xfrm>
            <a:off x="7829551" y="1900491"/>
            <a:ext cx="4038600" cy="170695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lang="en-US" altLang="zh-TW" sz="4000" dirty="0"/>
              <a:t>Get some s</a:t>
            </a:r>
            <a:r>
              <a:rPr lang="zh-TW" altLang="zh-TW" sz="4000" dirty="0"/>
              <a:t>ocial experience </a:t>
            </a:r>
          </a:p>
        </p:txBody>
      </p:sp>
    </p:spTree>
    <p:extLst>
      <p:ext uri="{BB962C8B-B14F-4D97-AF65-F5344CB8AC3E}">
        <p14:creationId xmlns:p14="http://schemas.microsoft.com/office/powerpoint/2010/main" val="166662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一方面</a:t>
            </a:r>
            <a:r>
              <a:rPr lang="en-US" altLang="zh-TW" sz="4000" dirty="0">
                <a:solidFill>
                  <a:schemeClr val="bg1"/>
                </a:solidFill>
                <a:latin typeface="+mj-ea"/>
                <a:ea typeface="+mj-ea"/>
              </a:rPr>
              <a:t>...</a:t>
            </a:r>
            <a:r>
              <a:rPr lang="zh-TW" altLang="en-US" sz="4000" dirty="0">
                <a:solidFill>
                  <a:schemeClr val="bg1"/>
                </a:solidFill>
                <a:latin typeface="+mj-ea"/>
                <a:ea typeface="+mj-ea"/>
              </a:rPr>
              <a:t>，另一方面</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660206"/>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这个款式的包包卖得这么好，</a:t>
            </a:r>
            <a:r>
              <a:rPr lang="zh-TW" altLang="en-US" sz="4400" dirty="0">
                <a:solidFill>
                  <a:srgbClr val="FF0000"/>
                </a:solidFill>
                <a:latin typeface="微軟正黑體" panose="020B0604030504040204" pitchFamily="34" charset="-120"/>
                <a:ea typeface="微軟正黑體" panose="020B0604030504040204" pitchFamily="34" charset="-120"/>
              </a:rPr>
              <a:t>一方面</a:t>
            </a:r>
            <a:r>
              <a:rPr lang="zh-TW" altLang="en-US" sz="4400" dirty="0">
                <a:latin typeface="微軟正黑體" panose="020B0604030504040204" pitchFamily="34" charset="-120"/>
                <a:ea typeface="微軟正黑體" panose="020B0604030504040204" pitchFamily="34" charset="-120"/>
              </a:rPr>
              <a:t>是因为很多女明星拿过，</a:t>
            </a:r>
            <a:r>
              <a:rPr lang="zh-TW" altLang="en-US" sz="4400" dirty="0">
                <a:solidFill>
                  <a:srgbClr val="FF0000"/>
                </a:solidFill>
                <a:latin typeface="微軟正黑體" panose="020B0604030504040204" pitchFamily="34" charset="-120"/>
                <a:ea typeface="微軟正黑體" panose="020B0604030504040204" pitchFamily="34" charset="-120"/>
              </a:rPr>
              <a:t>另一方面</a:t>
            </a:r>
            <a:r>
              <a:rPr lang="zh-TW" altLang="en-US" sz="4400" dirty="0">
                <a:latin typeface="微軟正黑體" panose="020B0604030504040204" pitchFamily="34" charset="-120"/>
                <a:ea typeface="微軟正黑體" panose="020B0604030504040204" pitchFamily="34" charset="-120"/>
              </a:rPr>
              <a:t>是价钱也不太贵。</a:t>
            </a:r>
          </a:p>
        </p:txBody>
      </p:sp>
      <p:pic>
        <p:nvPicPr>
          <p:cNvPr id="4" name="圖片 3">
            <a:extLst>
              <a:ext uri="{FF2B5EF4-FFF2-40B4-BE49-F238E27FC236}">
                <a16:creationId xmlns:a16="http://schemas.microsoft.com/office/drawing/2014/main" id="{117BAD12-F5DB-4D55-A6B5-AB834AEF6AAB}"/>
              </a:ext>
            </a:extLst>
          </p:cNvPr>
          <p:cNvPicPr>
            <a:picLocks noChangeAspect="1"/>
          </p:cNvPicPr>
          <p:nvPr/>
        </p:nvPicPr>
        <p:blipFill>
          <a:blip r:embed="rId2"/>
          <a:stretch>
            <a:fillRect/>
          </a:stretch>
        </p:blipFill>
        <p:spPr>
          <a:xfrm>
            <a:off x="6791325" y="1293699"/>
            <a:ext cx="5076825" cy="3466519"/>
          </a:xfrm>
          <a:prstGeom prst="rect">
            <a:avLst/>
          </a:prstGeom>
        </p:spPr>
      </p:pic>
      <p:pic>
        <p:nvPicPr>
          <p:cNvPr id="5" name="圖片 4">
            <a:extLst>
              <a:ext uri="{FF2B5EF4-FFF2-40B4-BE49-F238E27FC236}">
                <a16:creationId xmlns:a16="http://schemas.microsoft.com/office/drawing/2014/main" id="{775797E4-02B8-45F1-97F8-41BA908C7E38}"/>
              </a:ext>
            </a:extLst>
          </p:cNvPr>
          <p:cNvPicPr>
            <a:picLocks noChangeAspect="1"/>
          </p:cNvPicPr>
          <p:nvPr/>
        </p:nvPicPr>
        <p:blipFill rotWithShape="1">
          <a:blip r:embed="rId3"/>
          <a:srcRect t="24441" b="14959"/>
          <a:stretch/>
        </p:blipFill>
        <p:spPr>
          <a:xfrm>
            <a:off x="1390650" y="1874143"/>
            <a:ext cx="3295650" cy="2886075"/>
          </a:xfrm>
          <a:prstGeom prst="rect">
            <a:avLst/>
          </a:prstGeom>
        </p:spPr>
      </p:pic>
      <p:pic>
        <p:nvPicPr>
          <p:cNvPr id="7" name="圖片 6">
            <a:extLst>
              <a:ext uri="{FF2B5EF4-FFF2-40B4-BE49-F238E27FC236}">
                <a16:creationId xmlns:a16="http://schemas.microsoft.com/office/drawing/2014/main" id="{77E574F5-D8F2-4028-B7E6-4D3EF5AE5E82}"/>
              </a:ext>
            </a:extLst>
          </p:cNvPr>
          <p:cNvPicPr>
            <a:picLocks noChangeAspect="1"/>
          </p:cNvPicPr>
          <p:nvPr/>
        </p:nvPicPr>
        <p:blipFill>
          <a:blip r:embed="rId4"/>
          <a:stretch>
            <a:fillRect/>
          </a:stretch>
        </p:blipFill>
        <p:spPr>
          <a:xfrm>
            <a:off x="785323" y="707886"/>
            <a:ext cx="2372703" cy="1570730"/>
          </a:xfrm>
          <a:prstGeom prst="rect">
            <a:avLst/>
          </a:prstGeom>
        </p:spPr>
      </p:pic>
      <p:sp>
        <p:nvSpPr>
          <p:cNvPr id="8" name="矩形 7">
            <a:extLst>
              <a:ext uri="{FF2B5EF4-FFF2-40B4-BE49-F238E27FC236}">
                <a16:creationId xmlns:a16="http://schemas.microsoft.com/office/drawing/2014/main" id="{FA3758B5-EB55-46AB-9BEF-80DFC6A6A456}"/>
              </a:ext>
            </a:extLst>
          </p:cNvPr>
          <p:cNvSpPr/>
          <p:nvPr/>
        </p:nvSpPr>
        <p:spPr>
          <a:xfrm>
            <a:off x="4305789" y="4074393"/>
            <a:ext cx="1971675" cy="523220"/>
          </a:xfrm>
          <a:prstGeom prst="rect">
            <a:avLst/>
          </a:prstGeom>
        </p:spPr>
        <p:txBody>
          <a:bodyPr wrap="square">
            <a:spAutoFit/>
          </a:bodyPr>
          <a:lstStyle/>
          <a:p>
            <a:pPr algn="ctr"/>
            <a:r>
              <a:rPr lang="en-US" altLang="zh-TW" sz="2800" b="1" dirty="0">
                <a:solidFill>
                  <a:srgbClr val="006666"/>
                </a:solidFill>
                <a:latin typeface="+mn-ea"/>
              </a:rPr>
              <a:t>NT$1,599</a:t>
            </a:r>
            <a:endParaRPr lang="en-US" altLang="zh-TW" sz="2800" b="1" i="0" dirty="0">
              <a:solidFill>
                <a:srgbClr val="006666"/>
              </a:solidFill>
              <a:effectLst/>
              <a:latin typeface="+mn-ea"/>
            </a:endParaRPr>
          </a:p>
        </p:txBody>
      </p:sp>
    </p:spTree>
    <p:extLst>
      <p:ext uri="{BB962C8B-B14F-4D97-AF65-F5344CB8AC3E}">
        <p14:creationId xmlns:p14="http://schemas.microsoft.com/office/powerpoint/2010/main" val="36105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9D3EBAC-C903-4205-9963-26762D20063F}"/>
              </a:ext>
            </a:extLst>
          </p:cNvPr>
          <p:cNvPicPr>
            <a:picLocks noChangeAspect="1"/>
          </p:cNvPicPr>
          <p:nvPr/>
        </p:nvPicPr>
        <p:blipFill>
          <a:blip r:embed="rId2"/>
          <a:stretch>
            <a:fillRect/>
          </a:stretch>
        </p:blipFill>
        <p:spPr>
          <a:xfrm>
            <a:off x="8247266" y="1685998"/>
            <a:ext cx="3525634" cy="3525634"/>
          </a:xfrm>
          <a:prstGeom prst="rect">
            <a:avLst/>
          </a:prstGeom>
        </p:spPr>
      </p:pic>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584775"/>
          </a:xfrm>
          <a:prstGeom prst="rect">
            <a:avLst/>
          </a:prstGeom>
          <a:solidFill>
            <a:srgbClr val="006666"/>
          </a:solidFill>
        </p:spPr>
        <p:txBody>
          <a:bodyPr wrap="square" rtlCol="0">
            <a:spAutoFit/>
          </a:bodyPr>
          <a:lstStyle/>
          <a:p>
            <a:pPr algn="ctr"/>
            <a:r>
              <a:rPr lang="zh-TW" altLang="en-US" sz="3200" dirty="0">
                <a:solidFill>
                  <a:schemeClr val="bg1"/>
                </a:solidFill>
                <a:latin typeface="+mj-ea"/>
                <a:ea typeface="+mj-ea"/>
              </a:rPr>
              <a:t>一方面</a:t>
            </a:r>
            <a:r>
              <a:rPr lang="en-US" altLang="zh-TW" sz="3200" dirty="0">
                <a:solidFill>
                  <a:schemeClr val="bg1"/>
                </a:solidFill>
                <a:latin typeface="+mj-ea"/>
                <a:ea typeface="+mj-ea"/>
              </a:rPr>
              <a:t>...</a:t>
            </a:r>
            <a:r>
              <a:rPr lang="zh-TW" altLang="en-US" sz="3200" dirty="0">
                <a:solidFill>
                  <a:schemeClr val="bg1"/>
                </a:solidFill>
                <a:latin typeface="+mj-ea"/>
                <a:ea typeface="+mj-ea"/>
              </a:rPr>
              <a:t>，另一方面</a:t>
            </a:r>
            <a:endParaRPr lang="en-US" altLang="zh-TW" sz="32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127365"/>
            <a:ext cx="11544300" cy="1825884"/>
          </a:xfrm>
          <a:prstGeom prst="rect">
            <a:avLst/>
          </a:prstGeom>
          <a:noFill/>
        </p:spPr>
        <p:txBody>
          <a:bodyPr wrap="square" rtlCol="0" anchor="ctr">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他去听</a:t>
            </a:r>
            <a:r>
              <a:rPr lang="en-US" altLang="zh-TW" sz="4000" dirty="0">
                <a:latin typeface="微軟正黑體" panose="020B0604030504040204" pitchFamily="34" charset="-120"/>
                <a:ea typeface="微軟正黑體" panose="020B0604030504040204" pitchFamily="34" charset="-120"/>
              </a:rPr>
              <a:t>BTS</a:t>
            </a:r>
            <a:r>
              <a:rPr lang="zh-TW" altLang="en-US" sz="4000" dirty="0">
                <a:latin typeface="微軟正黑體" panose="020B0604030504040204" pitchFamily="34" charset="-120"/>
                <a:ea typeface="微軟正黑體" panose="020B0604030504040204" pitchFamily="34" charset="-120"/>
              </a:rPr>
              <a:t>的演唱会，</a:t>
            </a:r>
            <a:r>
              <a:rPr lang="zh-TW" altLang="en-US" sz="4000" dirty="0">
                <a:solidFill>
                  <a:srgbClr val="FF0000"/>
                </a:solidFill>
                <a:latin typeface="微軟正黑體" panose="020B0604030504040204" pitchFamily="34" charset="-120"/>
                <a:ea typeface="微軟正黑體" panose="020B0604030504040204" pitchFamily="34" charset="-120"/>
              </a:rPr>
              <a:t>一方面</a:t>
            </a:r>
            <a:r>
              <a:rPr lang="zh-TW" altLang="en-US" sz="4000" dirty="0">
                <a:latin typeface="微軟正黑體" panose="020B0604030504040204" pitchFamily="34" charset="-120"/>
                <a:ea typeface="微軟正黑體" panose="020B0604030504040204" pitchFamily="34" charset="-120"/>
              </a:rPr>
              <a:t>想放松心情，</a:t>
            </a:r>
            <a:r>
              <a:rPr lang="zh-TW" altLang="en-US" sz="4000" dirty="0">
                <a:solidFill>
                  <a:srgbClr val="FF0000"/>
                </a:solidFill>
                <a:latin typeface="微軟正黑體" panose="020B0604030504040204" pitchFamily="34" charset="-120"/>
                <a:ea typeface="微軟正黑體" panose="020B0604030504040204" pitchFamily="34" charset="-120"/>
              </a:rPr>
              <a:t>另一方面</a:t>
            </a:r>
            <a:r>
              <a:rPr lang="zh-TW" altLang="en-US" sz="4000" dirty="0">
                <a:latin typeface="微軟正黑體" panose="020B0604030504040204" pitchFamily="34" charset="-120"/>
                <a:ea typeface="微軟正黑體" panose="020B0604030504040204" pitchFamily="34" charset="-120"/>
              </a:rPr>
              <a:t>也想了解为什么</a:t>
            </a:r>
            <a:r>
              <a:rPr lang="en-US" altLang="zh-TW" sz="4000" dirty="0">
                <a:latin typeface="微軟正黑體" panose="020B0604030504040204" pitchFamily="34" charset="-120"/>
                <a:ea typeface="微軟正黑體" panose="020B0604030504040204" pitchFamily="34" charset="-120"/>
              </a:rPr>
              <a:t>BTS</a:t>
            </a:r>
            <a:r>
              <a:rPr lang="zh-TW" altLang="en-US" sz="4000" dirty="0">
                <a:latin typeface="微軟正黑體" panose="020B0604030504040204" pitchFamily="34" charset="-120"/>
                <a:ea typeface="微軟正黑體" panose="020B0604030504040204" pitchFamily="34" charset="-120"/>
              </a:rPr>
              <a:t>这么受欢迎。</a:t>
            </a:r>
          </a:p>
        </p:txBody>
      </p:sp>
      <p:pic>
        <p:nvPicPr>
          <p:cNvPr id="4" name="圖片 3">
            <a:extLst>
              <a:ext uri="{FF2B5EF4-FFF2-40B4-BE49-F238E27FC236}">
                <a16:creationId xmlns:a16="http://schemas.microsoft.com/office/drawing/2014/main" id="{2E098A44-86A3-4622-BCD2-B7E668CEA41C}"/>
              </a:ext>
            </a:extLst>
          </p:cNvPr>
          <p:cNvPicPr>
            <a:picLocks noChangeAspect="1"/>
          </p:cNvPicPr>
          <p:nvPr/>
        </p:nvPicPr>
        <p:blipFill>
          <a:blip r:embed="rId3"/>
          <a:stretch>
            <a:fillRect/>
          </a:stretch>
        </p:blipFill>
        <p:spPr>
          <a:xfrm>
            <a:off x="232177" y="564360"/>
            <a:ext cx="4451541" cy="2230694"/>
          </a:xfrm>
          <a:prstGeom prst="rect">
            <a:avLst/>
          </a:prstGeom>
        </p:spPr>
      </p:pic>
      <p:pic>
        <p:nvPicPr>
          <p:cNvPr id="5" name="圖片 4">
            <a:extLst>
              <a:ext uri="{FF2B5EF4-FFF2-40B4-BE49-F238E27FC236}">
                <a16:creationId xmlns:a16="http://schemas.microsoft.com/office/drawing/2014/main" id="{538C162B-B825-4A0F-8CD8-F8B3325FBB98}"/>
              </a:ext>
            </a:extLst>
          </p:cNvPr>
          <p:cNvPicPr>
            <a:picLocks noChangeAspect="1"/>
          </p:cNvPicPr>
          <p:nvPr/>
        </p:nvPicPr>
        <p:blipFill>
          <a:blip r:embed="rId4"/>
          <a:stretch>
            <a:fillRect/>
          </a:stretch>
        </p:blipFill>
        <p:spPr>
          <a:xfrm>
            <a:off x="248641" y="2879824"/>
            <a:ext cx="4435078" cy="2492514"/>
          </a:xfrm>
          <a:prstGeom prst="rect">
            <a:avLst/>
          </a:prstGeom>
        </p:spPr>
      </p:pic>
      <p:pic>
        <p:nvPicPr>
          <p:cNvPr id="6" name="圖片 5">
            <a:extLst>
              <a:ext uri="{FF2B5EF4-FFF2-40B4-BE49-F238E27FC236}">
                <a16:creationId xmlns:a16="http://schemas.microsoft.com/office/drawing/2014/main" id="{0CCE1942-12BC-4338-9192-82FA179E6623}"/>
              </a:ext>
            </a:extLst>
          </p:cNvPr>
          <p:cNvPicPr>
            <a:picLocks noChangeAspect="1"/>
          </p:cNvPicPr>
          <p:nvPr/>
        </p:nvPicPr>
        <p:blipFill rotWithShape="1">
          <a:blip r:embed="rId5"/>
          <a:srcRect b="7322"/>
          <a:stretch/>
        </p:blipFill>
        <p:spPr>
          <a:xfrm>
            <a:off x="5072859" y="1744535"/>
            <a:ext cx="3576562" cy="2379790"/>
          </a:xfrm>
          <a:prstGeom prst="rect">
            <a:avLst/>
          </a:prstGeom>
        </p:spPr>
      </p:pic>
      <p:sp>
        <p:nvSpPr>
          <p:cNvPr id="9" name="語音泡泡: 橢圓形 8">
            <a:extLst>
              <a:ext uri="{FF2B5EF4-FFF2-40B4-BE49-F238E27FC236}">
                <a16:creationId xmlns:a16="http://schemas.microsoft.com/office/drawing/2014/main" id="{3D165919-E7B6-4B5E-ADA8-C670CA9C2D6F}"/>
              </a:ext>
            </a:extLst>
          </p:cNvPr>
          <p:cNvSpPr/>
          <p:nvPr/>
        </p:nvSpPr>
        <p:spPr>
          <a:xfrm>
            <a:off x="7820025" y="457200"/>
            <a:ext cx="4133850" cy="977564"/>
          </a:xfrm>
          <a:prstGeom prst="wedgeEllipseCallout">
            <a:avLst>
              <a:gd name="adj1" fmla="val -7989"/>
              <a:gd name="adj2" fmla="val 8582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W</a:t>
            </a:r>
            <a:r>
              <a:rPr lang="zh-TW" altLang="en-US" sz="2400" dirty="0">
                <a:solidFill>
                  <a:schemeClr val="tx1"/>
                </a:solidFill>
              </a:rPr>
              <a:t>hy </a:t>
            </a:r>
            <a:r>
              <a:rPr lang="en-US" altLang="zh-TW" sz="2400" dirty="0">
                <a:solidFill>
                  <a:schemeClr val="tx1"/>
                </a:solidFill>
              </a:rPr>
              <a:t>BTS</a:t>
            </a:r>
            <a:r>
              <a:rPr lang="zh-TW" altLang="en-US" sz="2400" dirty="0">
                <a:solidFill>
                  <a:schemeClr val="tx1"/>
                </a:solidFill>
              </a:rPr>
              <a:t> so popular </a:t>
            </a:r>
            <a:r>
              <a:rPr lang="en-US" altLang="zh-TW" sz="2400" dirty="0">
                <a:solidFill>
                  <a:schemeClr val="tx1"/>
                </a:solidFill>
              </a:rPr>
              <a:t>?</a:t>
            </a:r>
            <a:endParaRPr lang="zh-TW" altLang="en-US" sz="2400" dirty="0">
              <a:solidFill>
                <a:schemeClr val="tx1"/>
              </a:solidFill>
            </a:endParaRPr>
          </a:p>
        </p:txBody>
      </p:sp>
    </p:spTree>
    <p:extLst>
      <p:ext uri="{BB962C8B-B14F-4D97-AF65-F5344CB8AC3E}">
        <p14:creationId xmlns:p14="http://schemas.microsoft.com/office/powerpoint/2010/main" val="307393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一方面</a:t>
            </a:r>
            <a:r>
              <a:rPr lang="en-US" altLang="zh-TW" sz="4000" dirty="0">
                <a:solidFill>
                  <a:schemeClr val="bg1"/>
                </a:solidFill>
                <a:latin typeface="+mj-ea"/>
                <a:ea typeface="+mj-ea"/>
              </a:rPr>
              <a:t>...</a:t>
            </a:r>
            <a:r>
              <a:rPr lang="zh-TW" altLang="en-US" sz="4000" dirty="0">
                <a:solidFill>
                  <a:schemeClr val="bg1"/>
                </a:solidFill>
                <a:latin typeface="+mj-ea"/>
                <a:ea typeface="+mj-ea"/>
              </a:rPr>
              <a:t>，另一方面</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07831"/>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去夜市吃小吃，</a:t>
            </a:r>
            <a:r>
              <a:rPr lang="zh-TW" altLang="en-US" sz="4400" dirty="0">
                <a:solidFill>
                  <a:srgbClr val="FF0000"/>
                </a:solidFill>
                <a:latin typeface="微軟正黑體" panose="020B0604030504040204" pitchFamily="34" charset="-120"/>
                <a:ea typeface="微軟正黑體" panose="020B0604030504040204" pitchFamily="34" charset="-120"/>
              </a:rPr>
              <a:t>一方面</a:t>
            </a:r>
            <a:r>
              <a:rPr lang="zh-TW" altLang="en-US" sz="4400" dirty="0">
                <a:latin typeface="微軟正黑體" panose="020B0604030504040204" pitchFamily="34" charset="-120"/>
                <a:ea typeface="微軟正黑體" panose="020B0604030504040204" pitchFamily="34" charset="-120"/>
              </a:rPr>
              <a:t>可以吃到很多种美食，</a:t>
            </a:r>
            <a:r>
              <a:rPr lang="zh-TW" altLang="en-US" sz="4400" dirty="0">
                <a:solidFill>
                  <a:srgbClr val="FF0000"/>
                </a:solidFill>
                <a:latin typeface="微軟正黑體" panose="020B0604030504040204" pitchFamily="34" charset="-120"/>
                <a:ea typeface="微軟正黑體" panose="020B0604030504040204" pitchFamily="34" charset="-120"/>
              </a:rPr>
              <a:t>另一方面</a:t>
            </a:r>
            <a:r>
              <a:rPr lang="zh-TW" altLang="en-US" sz="4400" dirty="0">
                <a:latin typeface="微軟正黑體" panose="020B0604030504040204" pitchFamily="34" charset="-120"/>
                <a:ea typeface="微軟正黑體" panose="020B0604030504040204" pitchFamily="34" charset="-120"/>
              </a:rPr>
              <a:t>也可以认识台湾的饮食文化。</a:t>
            </a:r>
          </a:p>
        </p:txBody>
      </p:sp>
      <p:pic>
        <p:nvPicPr>
          <p:cNvPr id="4" name="圖片 3">
            <a:extLst>
              <a:ext uri="{FF2B5EF4-FFF2-40B4-BE49-F238E27FC236}">
                <a16:creationId xmlns:a16="http://schemas.microsoft.com/office/drawing/2014/main" id="{465135F5-1B74-4B36-A571-15375613DDA5}"/>
              </a:ext>
            </a:extLst>
          </p:cNvPr>
          <p:cNvPicPr>
            <a:picLocks noChangeAspect="1"/>
          </p:cNvPicPr>
          <p:nvPr/>
        </p:nvPicPr>
        <p:blipFill rotWithShape="1">
          <a:blip r:embed="rId2"/>
          <a:srcRect l="7750" t="5179" r="7000" b="5932"/>
          <a:stretch/>
        </p:blipFill>
        <p:spPr>
          <a:xfrm>
            <a:off x="6029325" y="123824"/>
            <a:ext cx="4775699" cy="3305176"/>
          </a:xfrm>
          <a:prstGeom prst="rect">
            <a:avLst/>
          </a:prstGeom>
        </p:spPr>
      </p:pic>
      <p:pic>
        <p:nvPicPr>
          <p:cNvPr id="5" name="圖片 4">
            <a:extLst>
              <a:ext uri="{FF2B5EF4-FFF2-40B4-BE49-F238E27FC236}">
                <a16:creationId xmlns:a16="http://schemas.microsoft.com/office/drawing/2014/main" id="{16233ECB-A158-4008-867B-FFD642473561}"/>
              </a:ext>
            </a:extLst>
          </p:cNvPr>
          <p:cNvPicPr>
            <a:picLocks noChangeAspect="1"/>
          </p:cNvPicPr>
          <p:nvPr/>
        </p:nvPicPr>
        <p:blipFill>
          <a:blip r:embed="rId3"/>
          <a:stretch>
            <a:fillRect/>
          </a:stretch>
        </p:blipFill>
        <p:spPr>
          <a:xfrm>
            <a:off x="0" y="1107658"/>
            <a:ext cx="4876800" cy="3252788"/>
          </a:xfrm>
          <a:prstGeom prst="rect">
            <a:avLst/>
          </a:prstGeom>
        </p:spPr>
      </p:pic>
      <p:sp>
        <p:nvSpPr>
          <p:cNvPr id="6" name="Rectangle 1">
            <a:extLst>
              <a:ext uri="{FF2B5EF4-FFF2-40B4-BE49-F238E27FC236}">
                <a16:creationId xmlns:a16="http://schemas.microsoft.com/office/drawing/2014/main" id="{A1DC71A3-EC05-445A-839B-F386C189F0EE}"/>
              </a:ext>
            </a:extLst>
          </p:cNvPr>
          <p:cNvSpPr>
            <a:spLocks noChangeArrowheads="1"/>
          </p:cNvSpPr>
          <p:nvPr/>
        </p:nvSpPr>
        <p:spPr bwMode="auto">
          <a:xfrm>
            <a:off x="5550758" y="3893643"/>
            <a:ext cx="6641242" cy="46680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TW" altLang="zh-TW" sz="3200"/>
              <a:t>Understanding Taiwan Food Culture </a:t>
            </a:r>
          </a:p>
        </p:txBody>
      </p:sp>
    </p:spTree>
    <p:extLst>
      <p:ext uri="{BB962C8B-B14F-4D97-AF65-F5344CB8AC3E}">
        <p14:creationId xmlns:p14="http://schemas.microsoft.com/office/powerpoint/2010/main" val="427761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BD1A9FB-B951-4826-9A34-548B022C6B4C}"/>
              </a:ext>
            </a:extLst>
          </p:cNvPr>
          <p:cNvSpPr txBox="1"/>
          <p:nvPr/>
        </p:nvSpPr>
        <p:spPr>
          <a:xfrm>
            <a:off x="328612" y="2367171"/>
            <a:ext cx="11534775" cy="2123658"/>
          </a:xfrm>
          <a:prstGeom prst="rect">
            <a:avLst/>
          </a:prstGeom>
          <a:solidFill>
            <a:srgbClr val="006666"/>
          </a:solidFill>
        </p:spPr>
        <p:txBody>
          <a:bodyPr wrap="square" rtlCol="0">
            <a:spAutoFit/>
          </a:bodyPr>
          <a:lstStyle/>
          <a:p>
            <a:pPr algn="ctr"/>
            <a:r>
              <a:rPr lang="zh-TW" altLang="en-US" sz="9600" dirty="0">
                <a:solidFill>
                  <a:schemeClr val="bg1"/>
                </a:solidFill>
                <a:latin typeface="+mj-ea"/>
                <a:ea typeface="+mj-ea"/>
              </a:rPr>
              <a:t>在乎</a:t>
            </a:r>
            <a:endParaRPr lang="en-US" altLang="zh-TW" sz="9600" dirty="0">
              <a:solidFill>
                <a:schemeClr val="bg1"/>
              </a:solidFill>
              <a:latin typeface="+mj-ea"/>
              <a:ea typeface="+mj-ea"/>
            </a:endParaRPr>
          </a:p>
          <a:p>
            <a:pPr algn="ctr"/>
            <a:r>
              <a:rPr lang="en-US" altLang="zh-TW" sz="3600" dirty="0">
                <a:solidFill>
                  <a:schemeClr val="bg1"/>
                </a:solidFill>
                <a:latin typeface="+mj-ea"/>
                <a:ea typeface="+mj-ea"/>
              </a:rPr>
              <a:t>care about ; mind</a:t>
            </a:r>
            <a:endParaRPr lang="zh-TW" altLang="en-US" sz="3600" dirty="0">
              <a:solidFill>
                <a:schemeClr val="bg1"/>
              </a:solidFill>
              <a:latin typeface="+mj-ea"/>
              <a:ea typeface="+mj-ea"/>
            </a:endParaRPr>
          </a:p>
        </p:txBody>
      </p:sp>
    </p:spTree>
    <p:extLst>
      <p:ext uri="{BB962C8B-B14F-4D97-AF65-F5344CB8AC3E}">
        <p14:creationId xmlns:p14="http://schemas.microsoft.com/office/powerpoint/2010/main" val="57029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在乎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225187"/>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我非常</a:t>
            </a:r>
            <a:r>
              <a:rPr lang="zh-TW" altLang="en-US" sz="4400" dirty="0">
                <a:solidFill>
                  <a:srgbClr val="FF0000"/>
                </a:solidFill>
                <a:latin typeface="微軟正黑體" panose="020B0604030504040204" pitchFamily="34" charset="-120"/>
                <a:ea typeface="微軟正黑體" panose="020B0604030504040204" pitchFamily="34" charset="-120"/>
              </a:rPr>
              <a:t>在乎</a:t>
            </a:r>
            <a:r>
              <a:rPr lang="zh-TW" altLang="en-US" sz="4400" dirty="0">
                <a:latin typeface="微軟正黑體" panose="020B0604030504040204" pitchFamily="34" charset="-120"/>
                <a:ea typeface="微軟正黑體" panose="020B0604030504040204" pitchFamily="34" charset="-120"/>
              </a:rPr>
              <a:t>我的成绩，所以我每天都会学习。</a:t>
            </a:r>
          </a:p>
        </p:txBody>
      </p:sp>
      <p:pic>
        <p:nvPicPr>
          <p:cNvPr id="4" name="圖片 3">
            <a:extLst>
              <a:ext uri="{FF2B5EF4-FFF2-40B4-BE49-F238E27FC236}">
                <a16:creationId xmlns:a16="http://schemas.microsoft.com/office/drawing/2014/main" id="{16FE92DD-6792-45F6-B613-52ACFA06EAAA}"/>
              </a:ext>
            </a:extLst>
          </p:cNvPr>
          <p:cNvPicPr>
            <a:picLocks noChangeAspect="1"/>
          </p:cNvPicPr>
          <p:nvPr/>
        </p:nvPicPr>
        <p:blipFill>
          <a:blip r:embed="rId2"/>
          <a:stretch>
            <a:fillRect/>
          </a:stretch>
        </p:blipFill>
        <p:spPr>
          <a:xfrm>
            <a:off x="6683267" y="1333500"/>
            <a:ext cx="4816691" cy="3593993"/>
          </a:xfrm>
          <a:prstGeom prst="rect">
            <a:avLst/>
          </a:prstGeom>
        </p:spPr>
      </p:pic>
      <p:pic>
        <p:nvPicPr>
          <p:cNvPr id="5" name="圖片 4">
            <a:extLst>
              <a:ext uri="{FF2B5EF4-FFF2-40B4-BE49-F238E27FC236}">
                <a16:creationId xmlns:a16="http://schemas.microsoft.com/office/drawing/2014/main" id="{E0C9A88C-C84C-4C3F-BB84-567AFB328725}"/>
              </a:ext>
            </a:extLst>
          </p:cNvPr>
          <p:cNvPicPr>
            <a:picLocks noChangeAspect="1"/>
          </p:cNvPicPr>
          <p:nvPr/>
        </p:nvPicPr>
        <p:blipFill>
          <a:blip r:embed="rId3"/>
          <a:stretch>
            <a:fillRect/>
          </a:stretch>
        </p:blipFill>
        <p:spPr>
          <a:xfrm>
            <a:off x="730466" y="1397751"/>
            <a:ext cx="4991100" cy="3529742"/>
          </a:xfrm>
          <a:prstGeom prst="rect">
            <a:avLst/>
          </a:prstGeom>
        </p:spPr>
      </p:pic>
    </p:spTree>
    <p:extLst>
      <p:ext uri="{BB962C8B-B14F-4D97-AF65-F5344CB8AC3E}">
        <p14:creationId xmlns:p14="http://schemas.microsoft.com/office/powerpoint/2010/main" val="86112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在乎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17356"/>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我交朋友不</a:t>
            </a:r>
            <a:r>
              <a:rPr lang="zh-TW" altLang="en-US" sz="4400" dirty="0">
                <a:solidFill>
                  <a:srgbClr val="FF0000"/>
                </a:solidFill>
                <a:latin typeface="微軟正黑體" panose="020B0604030504040204" pitchFamily="34" charset="-120"/>
                <a:ea typeface="微軟正黑體" panose="020B0604030504040204" pitchFamily="34" charset="-120"/>
              </a:rPr>
              <a:t>在乎</a:t>
            </a:r>
            <a:r>
              <a:rPr lang="zh-TW" altLang="en-US" sz="4400" dirty="0">
                <a:latin typeface="微軟正黑體" panose="020B0604030504040204" pitchFamily="34" charset="-120"/>
                <a:ea typeface="微軟正黑體" panose="020B0604030504040204" pitchFamily="34" charset="-120"/>
              </a:rPr>
              <a:t>他有没有钱，只在乎他人品好不好。</a:t>
            </a:r>
          </a:p>
        </p:txBody>
      </p:sp>
      <p:pic>
        <p:nvPicPr>
          <p:cNvPr id="4" name="圖片 3">
            <a:extLst>
              <a:ext uri="{FF2B5EF4-FFF2-40B4-BE49-F238E27FC236}">
                <a16:creationId xmlns:a16="http://schemas.microsoft.com/office/drawing/2014/main" id="{DF442D32-F1A0-4C75-AA62-FA7122DE630F}"/>
              </a:ext>
            </a:extLst>
          </p:cNvPr>
          <p:cNvPicPr>
            <a:picLocks noChangeAspect="1"/>
          </p:cNvPicPr>
          <p:nvPr/>
        </p:nvPicPr>
        <p:blipFill>
          <a:blip r:embed="rId2"/>
          <a:stretch>
            <a:fillRect/>
          </a:stretch>
        </p:blipFill>
        <p:spPr>
          <a:xfrm>
            <a:off x="170343" y="1143001"/>
            <a:ext cx="5582757" cy="3719512"/>
          </a:xfrm>
          <a:prstGeom prst="rect">
            <a:avLst/>
          </a:prstGeom>
        </p:spPr>
      </p:pic>
      <p:pic>
        <p:nvPicPr>
          <p:cNvPr id="5" name="圖片 4">
            <a:extLst>
              <a:ext uri="{FF2B5EF4-FFF2-40B4-BE49-F238E27FC236}">
                <a16:creationId xmlns:a16="http://schemas.microsoft.com/office/drawing/2014/main" id="{9F8A912A-4A76-4F1D-A5AE-B185062AB217}"/>
              </a:ext>
            </a:extLst>
          </p:cNvPr>
          <p:cNvPicPr>
            <a:picLocks noChangeAspect="1"/>
          </p:cNvPicPr>
          <p:nvPr/>
        </p:nvPicPr>
        <p:blipFill>
          <a:blip r:embed="rId3"/>
          <a:stretch>
            <a:fillRect/>
          </a:stretch>
        </p:blipFill>
        <p:spPr>
          <a:xfrm>
            <a:off x="6096000" y="1366838"/>
            <a:ext cx="5819475" cy="3271838"/>
          </a:xfrm>
          <a:prstGeom prst="rect">
            <a:avLst/>
          </a:prstGeom>
        </p:spPr>
      </p:pic>
    </p:spTree>
    <p:extLst>
      <p:ext uri="{BB962C8B-B14F-4D97-AF65-F5344CB8AC3E}">
        <p14:creationId xmlns:p14="http://schemas.microsoft.com/office/powerpoint/2010/main" val="260470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9B22733-1B04-4AD2-87BB-347CB8692BA2}"/>
              </a:ext>
            </a:extLst>
          </p:cNvPr>
          <p:cNvPicPr>
            <a:picLocks noChangeAspect="1"/>
          </p:cNvPicPr>
          <p:nvPr/>
        </p:nvPicPr>
        <p:blipFill rotWithShape="1">
          <a:blip r:embed="rId2"/>
          <a:srcRect l="6945" t="8056" r="5971" b="8195"/>
          <a:stretch/>
        </p:blipFill>
        <p:spPr>
          <a:xfrm>
            <a:off x="1079301" y="353943"/>
            <a:ext cx="5232797" cy="5032499"/>
          </a:xfrm>
          <a:prstGeom prst="rect">
            <a:avLst/>
          </a:prstGeom>
        </p:spPr>
      </p:pic>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在乎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225187"/>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老师一直强调交通安全，可是总有同学不</a:t>
            </a:r>
            <a:r>
              <a:rPr lang="zh-TW" altLang="en-US" sz="4400" dirty="0">
                <a:solidFill>
                  <a:srgbClr val="FF0000"/>
                </a:solidFill>
                <a:latin typeface="微軟正黑體" panose="020B0604030504040204" pitchFamily="34" charset="-120"/>
                <a:ea typeface="微軟正黑體" panose="020B0604030504040204" pitchFamily="34" charset="-120"/>
              </a:rPr>
              <a:t>在乎</a:t>
            </a:r>
            <a:r>
              <a:rPr lang="zh-TW" altLang="en-US" sz="4400" dirty="0">
                <a:latin typeface="微軟正黑體" panose="020B0604030504040204" pitchFamily="34" charset="-120"/>
                <a:ea typeface="微軟正黑體" panose="020B0604030504040204" pitchFamily="34" charset="-120"/>
              </a:rPr>
              <a:t>。</a:t>
            </a:r>
          </a:p>
        </p:txBody>
      </p:sp>
      <p:pic>
        <p:nvPicPr>
          <p:cNvPr id="7" name="圖片 6">
            <a:extLst>
              <a:ext uri="{FF2B5EF4-FFF2-40B4-BE49-F238E27FC236}">
                <a16:creationId xmlns:a16="http://schemas.microsoft.com/office/drawing/2014/main" id="{CFD04751-BEA0-443E-88B0-C05C4276F81C}"/>
              </a:ext>
            </a:extLst>
          </p:cNvPr>
          <p:cNvPicPr>
            <a:picLocks noChangeAspect="1"/>
          </p:cNvPicPr>
          <p:nvPr/>
        </p:nvPicPr>
        <p:blipFill rotWithShape="1">
          <a:blip r:embed="rId3"/>
          <a:srcRect b="11260"/>
          <a:stretch/>
        </p:blipFill>
        <p:spPr>
          <a:xfrm>
            <a:off x="7320029" y="978845"/>
            <a:ext cx="4443346" cy="4246342"/>
          </a:xfrm>
          <a:prstGeom prst="rect">
            <a:avLst/>
          </a:prstGeom>
        </p:spPr>
      </p:pic>
      <p:sp>
        <p:nvSpPr>
          <p:cNvPr id="6" name="文字方塊 5">
            <a:extLst>
              <a:ext uri="{FF2B5EF4-FFF2-40B4-BE49-F238E27FC236}">
                <a16:creationId xmlns:a16="http://schemas.microsoft.com/office/drawing/2014/main" id="{D179678C-3814-486C-B511-143A8E6F3E84}"/>
              </a:ext>
            </a:extLst>
          </p:cNvPr>
          <p:cNvSpPr txBox="1"/>
          <p:nvPr/>
        </p:nvSpPr>
        <p:spPr>
          <a:xfrm>
            <a:off x="1450181" y="1619250"/>
            <a:ext cx="2245519" cy="584775"/>
          </a:xfrm>
          <a:prstGeom prst="rect">
            <a:avLst/>
          </a:prstGeom>
          <a:noFill/>
        </p:spPr>
        <p:txBody>
          <a:bodyPr wrap="square" rtlCol="0">
            <a:spAutoFit/>
          </a:bodyPr>
          <a:lstStyle/>
          <a:p>
            <a:pPr algn="ctr"/>
            <a:r>
              <a:rPr lang="zh-TW" altLang="en-US" sz="3200" dirty="0">
                <a:solidFill>
                  <a:schemeClr val="bg1"/>
                </a:solidFill>
              </a:rPr>
              <a:t>交通安全</a:t>
            </a:r>
          </a:p>
        </p:txBody>
      </p:sp>
    </p:spTree>
    <p:extLst>
      <p:ext uri="{BB962C8B-B14F-4D97-AF65-F5344CB8AC3E}">
        <p14:creationId xmlns:p14="http://schemas.microsoft.com/office/powerpoint/2010/main" val="301861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在乎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225187"/>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你不必太</a:t>
            </a:r>
            <a:r>
              <a:rPr lang="zh-TW" altLang="en-US" sz="4400" dirty="0">
                <a:solidFill>
                  <a:srgbClr val="FF0000"/>
                </a:solidFill>
                <a:latin typeface="微軟正黑體" panose="020B0604030504040204" pitchFamily="34" charset="-120"/>
                <a:ea typeface="微軟正黑體" panose="020B0604030504040204" pitchFamily="34" charset="-120"/>
              </a:rPr>
              <a:t>在乎</a:t>
            </a:r>
            <a:r>
              <a:rPr lang="zh-TW" altLang="en-US" sz="4400" dirty="0">
                <a:latin typeface="微軟正黑體" panose="020B0604030504040204" pitchFamily="34" charset="-120"/>
                <a:ea typeface="微軟正黑體" panose="020B0604030504040204" pitchFamily="34" charset="-120"/>
              </a:rPr>
              <a:t>他说的话，他还是只是个孩子。</a:t>
            </a:r>
          </a:p>
        </p:txBody>
      </p:sp>
      <p:pic>
        <p:nvPicPr>
          <p:cNvPr id="4" name="圖片 3">
            <a:extLst>
              <a:ext uri="{FF2B5EF4-FFF2-40B4-BE49-F238E27FC236}">
                <a16:creationId xmlns:a16="http://schemas.microsoft.com/office/drawing/2014/main" id="{5A26B005-FAE2-4CA6-B889-FE3736BDB218}"/>
              </a:ext>
            </a:extLst>
          </p:cNvPr>
          <p:cNvPicPr>
            <a:picLocks noChangeAspect="1"/>
          </p:cNvPicPr>
          <p:nvPr/>
        </p:nvPicPr>
        <p:blipFill>
          <a:blip r:embed="rId2"/>
          <a:stretch>
            <a:fillRect/>
          </a:stretch>
        </p:blipFill>
        <p:spPr>
          <a:xfrm>
            <a:off x="3562350" y="649210"/>
            <a:ext cx="3067050" cy="4876800"/>
          </a:xfrm>
          <a:prstGeom prst="rect">
            <a:avLst/>
          </a:prstGeom>
        </p:spPr>
      </p:pic>
      <p:sp>
        <p:nvSpPr>
          <p:cNvPr id="5" name="語音泡泡: 橢圓形 4">
            <a:extLst>
              <a:ext uri="{FF2B5EF4-FFF2-40B4-BE49-F238E27FC236}">
                <a16:creationId xmlns:a16="http://schemas.microsoft.com/office/drawing/2014/main" id="{C88F4E8E-6D76-4BAB-8268-E8FB5F2DBC3D}"/>
              </a:ext>
            </a:extLst>
          </p:cNvPr>
          <p:cNvSpPr/>
          <p:nvPr/>
        </p:nvSpPr>
        <p:spPr>
          <a:xfrm>
            <a:off x="6096000" y="1470853"/>
            <a:ext cx="4133850" cy="977564"/>
          </a:xfrm>
          <a:prstGeom prst="wedgeEllipseCallout">
            <a:avLst>
              <a:gd name="adj1" fmla="val -46929"/>
              <a:gd name="adj2" fmla="val 112132"/>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rPr>
              <a:t>阿姨你头好大！</a:t>
            </a:r>
          </a:p>
        </p:txBody>
      </p:sp>
    </p:spTree>
    <p:extLst>
      <p:ext uri="{BB962C8B-B14F-4D97-AF65-F5344CB8AC3E}">
        <p14:creationId xmlns:p14="http://schemas.microsoft.com/office/powerpoint/2010/main" val="127590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93AE8B3-63C0-4A02-9239-8DA4FE7C8E96}"/>
              </a:ext>
            </a:extLst>
          </p:cNvPr>
          <p:cNvPicPr>
            <a:picLocks noChangeAspect="1"/>
          </p:cNvPicPr>
          <p:nvPr/>
        </p:nvPicPr>
        <p:blipFill rotWithShape="1">
          <a:blip r:embed="rId2"/>
          <a:srcRect r="-739"/>
          <a:stretch/>
        </p:blipFill>
        <p:spPr>
          <a:xfrm>
            <a:off x="219074" y="681036"/>
            <a:ext cx="5629276" cy="3143251"/>
          </a:xfrm>
          <a:prstGeom prst="rect">
            <a:avLst/>
          </a:prstGeom>
        </p:spPr>
      </p:pic>
      <p:pic>
        <p:nvPicPr>
          <p:cNvPr id="3" name="圖片 2">
            <a:extLst>
              <a:ext uri="{FF2B5EF4-FFF2-40B4-BE49-F238E27FC236}">
                <a16:creationId xmlns:a16="http://schemas.microsoft.com/office/drawing/2014/main" id="{75C2A1BE-2165-4C1E-AA0C-5D89A6892A33}"/>
              </a:ext>
            </a:extLst>
          </p:cNvPr>
          <p:cNvPicPr>
            <a:picLocks noChangeAspect="1"/>
          </p:cNvPicPr>
          <p:nvPr/>
        </p:nvPicPr>
        <p:blipFill>
          <a:blip r:embed="rId3"/>
          <a:stretch>
            <a:fillRect/>
          </a:stretch>
        </p:blipFill>
        <p:spPr>
          <a:xfrm>
            <a:off x="6096000" y="681036"/>
            <a:ext cx="3143250" cy="3143250"/>
          </a:xfrm>
          <a:prstGeom prst="rect">
            <a:avLst/>
          </a:prstGeom>
        </p:spPr>
      </p:pic>
      <p:pic>
        <p:nvPicPr>
          <p:cNvPr id="4" name="圖片 3">
            <a:extLst>
              <a:ext uri="{FF2B5EF4-FFF2-40B4-BE49-F238E27FC236}">
                <a16:creationId xmlns:a16="http://schemas.microsoft.com/office/drawing/2014/main" id="{E2A40B94-4BC4-49E8-BC91-CAD229633C03}"/>
              </a:ext>
            </a:extLst>
          </p:cNvPr>
          <p:cNvPicPr>
            <a:picLocks noChangeAspect="1"/>
          </p:cNvPicPr>
          <p:nvPr/>
        </p:nvPicPr>
        <p:blipFill>
          <a:blip r:embed="rId4"/>
          <a:stretch>
            <a:fillRect/>
          </a:stretch>
        </p:blipFill>
        <p:spPr>
          <a:xfrm>
            <a:off x="9553575" y="1690686"/>
            <a:ext cx="2314575" cy="2133600"/>
          </a:xfrm>
          <a:prstGeom prst="rect">
            <a:avLst/>
          </a:prstGeom>
        </p:spPr>
      </p:pic>
      <p:sp>
        <p:nvSpPr>
          <p:cNvPr id="5" name="文字方塊 4">
            <a:extLst>
              <a:ext uri="{FF2B5EF4-FFF2-40B4-BE49-F238E27FC236}">
                <a16:creationId xmlns:a16="http://schemas.microsoft.com/office/drawing/2014/main" id="{D4AFF818-FA4F-4ADA-AA0C-9E607982626D}"/>
              </a:ext>
            </a:extLst>
          </p:cNvPr>
          <p:cNvSpPr txBox="1"/>
          <p:nvPr/>
        </p:nvSpPr>
        <p:spPr>
          <a:xfrm>
            <a:off x="361949" y="4133849"/>
            <a:ext cx="11506201" cy="2172390"/>
          </a:xfrm>
          <a:prstGeom prst="rect">
            <a:avLst/>
          </a:prstGeom>
          <a:noFill/>
        </p:spPr>
        <p:txBody>
          <a:bodyPr wrap="square" rtlCol="0">
            <a:spAutoFit/>
          </a:bodyPr>
          <a:lstStyle/>
          <a:p>
            <a:pPr algn="ctr">
              <a:lnSpc>
                <a:spcPct val="150000"/>
              </a:lnSpc>
            </a:pPr>
            <a:r>
              <a:rPr lang="zh-TW" altLang="en-US" sz="4800" dirty="0"/>
              <a:t>看电影学中文，让自己的中文变好，是一个很</a:t>
            </a:r>
            <a:r>
              <a:rPr lang="en-US" altLang="zh-TW" sz="4800" dirty="0"/>
              <a:t>______</a:t>
            </a:r>
            <a:r>
              <a:rPr lang="zh-TW" altLang="en-US" sz="4800" dirty="0"/>
              <a:t>的办法。</a:t>
            </a:r>
          </a:p>
        </p:txBody>
      </p:sp>
      <p:sp>
        <p:nvSpPr>
          <p:cNvPr id="6" name="文字方塊 5">
            <a:extLst>
              <a:ext uri="{FF2B5EF4-FFF2-40B4-BE49-F238E27FC236}">
                <a16:creationId xmlns:a16="http://schemas.microsoft.com/office/drawing/2014/main" id="{14F920F0-DB0A-4A72-9FE6-14F94F2AB18E}"/>
              </a:ext>
            </a:extLst>
          </p:cNvPr>
          <p:cNvSpPr txBox="1"/>
          <p:nvPr/>
        </p:nvSpPr>
        <p:spPr>
          <a:xfrm>
            <a:off x="4610099" y="5161301"/>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有效</a:t>
            </a:r>
          </a:p>
        </p:txBody>
      </p:sp>
    </p:spTree>
    <p:extLst>
      <p:ext uri="{BB962C8B-B14F-4D97-AF65-F5344CB8AC3E}">
        <p14:creationId xmlns:p14="http://schemas.microsoft.com/office/powerpoint/2010/main" val="15665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B4F18F61-CAB0-40B7-862C-6D2EB5C66262}"/>
              </a:ext>
            </a:extLst>
          </p:cNvPr>
          <p:cNvPicPr>
            <a:picLocks noChangeAspect="1"/>
          </p:cNvPicPr>
          <p:nvPr/>
        </p:nvPicPr>
        <p:blipFill rotWithShape="1">
          <a:blip r:embed="rId2"/>
          <a:srcRect l="68909" t="7639" r="10498" b="54444"/>
          <a:stretch/>
        </p:blipFill>
        <p:spPr>
          <a:xfrm>
            <a:off x="4335132" y="1353547"/>
            <a:ext cx="2254911" cy="3871640"/>
          </a:xfrm>
          <a:prstGeom prst="rect">
            <a:avLst/>
          </a:prstGeom>
        </p:spPr>
      </p:pic>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在乎</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225187"/>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他很</a:t>
            </a:r>
            <a:r>
              <a:rPr lang="zh-TW" altLang="en-US" sz="4400" dirty="0">
                <a:solidFill>
                  <a:srgbClr val="FF0000"/>
                </a:solidFill>
                <a:latin typeface="微軟正黑體" panose="020B0604030504040204" pitchFamily="34" charset="-120"/>
                <a:ea typeface="微軟正黑體" panose="020B0604030504040204" pitchFamily="34" charset="-120"/>
              </a:rPr>
              <a:t>在乎</a:t>
            </a:r>
            <a:r>
              <a:rPr lang="zh-TW" altLang="en-US" sz="4400" dirty="0">
                <a:latin typeface="微軟正黑體" panose="020B0604030504040204" pitchFamily="34" charset="-120"/>
                <a:ea typeface="微軟正黑體" panose="020B0604030504040204" pitchFamily="34" charset="-120"/>
              </a:rPr>
              <a:t>别人对他的看法，所以活得特别累。</a:t>
            </a:r>
          </a:p>
        </p:txBody>
      </p:sp>
      <p:pic>
        <p:nvPicPr>
          <p:cNvPr id="4" name="圖片 3">
            <a:extLst>
              <a:ext uri="{FF2B5EF4-FFF2-40B4-BE49-F238E27FC236}">
                <a16:creationId xmlns:a16="http://schemas.microsoft.com/office/drawing/2014/main" id="{6F738FE1-05C6-481B-B765-FA229CC23D79}"/>
              </a:ext>
            </a:extLst>
          </p:cNvPr>
          <p:cNvPicPr>
            <a:picLocks noChangeAspect="1"/>
          </p:cNvPicPr>
          <p:nvPr/>
        </p:nvPicPr>
        <p:blipFill rotWithShape="1">
          <a:blip r:embed="rId2"/>
          <a:srcRect l="50000" t="43195" r="11396" b="15694"/>
          <a:stretch/>
        </p:blipFill>
        <p:spPr>
          <a:xfrm>
            <a:off x="323851" y="1014760"/>
            <a:ext cx="4239882" cy="4210427"/>
          </a:xfrm>
          <a:prstGeom prst="rect">
            <a:avLst/>
          </a:prstGeom>
        </p:spPr>
      </p:pic>
      <p:pic>
        <p:nvPicPr>
          <p:cNvPr id="8" name="圖片 7">
            <a:extLst>
              <a:ext uri="{FF2B5EF4-FFF2-40B4-BE49-F238E27FC236}">
                <a16:creationId xmlns:a16="http://schemas.microsoft.com/office/drawing/2014/main" id="{57E41F6B-8F11-4CCC-BFCC-292F32B5A6FD}"/>
              </a:ext>
            </a:extLst>
          </p:cNvPr>
          <p:cNvPicPr>
            <a:picLocks noChangeAspect="1"/>
          </p:cNvPicPr>
          <p:nvPr/>
        </p:nvPicPr>
        <p:blipFill>
          <a:blip r:embed="rId3"/>
          <a:stretch>
            <a:fillRect/>
          </a:stretch>
        </p:blipFill>
        <p:spPr>
          <a:xfrm>
            <a:off x="7731290" y="1738164"/>
            <a:ext cx="3222460" cy="3159274"/>
          </a:xfrm>
          <a:prstGeom prst="rect">
            <a:avLst/>
          </a:prstGeom>
        </p:spPr>
      </p:pic>
    </p:spTree>
    <p:extLst>
      <p:ext uri="{BB962C8B-B14F-4D97-AF65-F5344CB8AC3E}">
        <p14:creationId xmlns:p14="http://schemas.microsoft.com/office/powerpoint/2010/main" val="1632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BD1A9FB-B951-4826-9A34-548B022C6B4C}"/>
              </a:ext>
            </a:extLst>
          </p:cNvPr>
          <p:cNvSpPr txBox="1"/>
          <p:nvPr/>
        </p:nvSpPr>
        <p:spPr>
          <a:xfrm>
            <a:off x="328612" y="2367171"/>
            <a:ext cx="11534775" cy="2123658"/>
          </a:xfrm>
          <a:prstGeom prst="rect">
            <a:avLst/>
          </a:prstGeom>
          <a:solidFill>
            <a:srgbClr val="006666"/>
          </a:solidFill>
        </p:spPr>
        <p:txBody>
          <a:bodyPr wrap="square" rtlCol="0">
            <a:spAutoFit/>
          </a:bodyPr>
          <a:lstStyle/>
          <a:p>
            <a:pPr algn="ctr"/>
            <a:r>
              <a:rPr lang="zh-TW" altLang="en-US" sz="9600" dirty="0">
                <a:solidFill>
                  <a:schemeClr val="bg1"/>
                </a:solidFill>
                <a:latin typeface="+mj-ea"/>
              </a:rPr>
              <a:t>对</a:t>
            </a:r>
            <a:r>
              <a:rPr lang="en-US" altLang="zh-TW" sz="9600" dirty="0">
                <a:solidFill>
                  <a:schemeClr val="bg1"/>
                </a:solidFill>
                <a:latin typeface="+mj-ea"/>
              </a:rPr>
              <a:t>...</a:t>
            </a:r>
            <a:r>
              <a:rPr lang="zh-TW" altLang="en-US" sz="9600" dirty="0">
                <a:solidFill>
                  <a:schemeClr val="bg1"/>
                </a:solidFill>
                <a:latin typeface="+mj-ea"/>
              </a:rPr>
              <a:t>的要求</a:t>
            </a:r>
            <a:endParaRPr lang="en-US" altLang="zh-TW" sz="9600" dirty="0">
              <a:solidFill>
                <a:schemeClr val="bg1"/>
              </a:solidFill>
              <a:latin typeface="+mj-ea"/>
            </a:endParaRPr>
          </a:p>
          <a:p>
            <a:pPr algn="ctr"/>
            <a:r>
              <a:rPr lang="en-US" altLang="zh-TW" sz="3600" dirty="0">
                <a:solidFill>
                  <a:schemeClr val="bg1"/>
                </a:solidFill>
                <a:latin typeface="+mj-ea"/>
                <a:ea typeface="+mj-ea"/>
              </a:rPr>
              <a:t>What on asks of...</a:t>
            </a:r>
            <a:endParaRPr lang="zh-TW" altLang="en-US" sz="3600" dirty="0">
              <a:solidFill>
                <a:schemeClr val="bg1"/>
              </a:solidFill>
              <a:latin typeface="+mj-ea"/>
              <a:ea typeface="+mj-ea"/>
            </a:endParaRPr>
          </a:p>
        </p:txBody>
      </p:sp>
    </p:spTree>
    <p:extLst>
      <p:ext uri="{BB962C8B-B14F-4D97-AF65-F5344CB8AC3E}">
        <p14:creationId xmlns:p14="http://schemas.microsoft.com/office/powerpoint/2010/main" val="286539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对</a:t>
            </a:r>
            <a:r>
              <a:rPr lang="en-US" altLang="zh-TW" sz="4000" dirty="0">
                <a:solidFill>
                  <a:schemeClr val="bg1"/>
                </a:solidFill>
                <a:latin typeface="+mj-ea"/>
                <a:ea typeface="+mj-ea"/>
              </a:rPr>
              <a:t>...</a:t>
            </a:r>
            <a:r>
              <a:rPr lang="zh-TW" altLang="en-US" sz="4000" dirty="0">
                <a:solidFill>
                  <a:schemeClr val="bg1"/>
                </a:solidFill>
                <a:latin typeface="+mj-ea"/>
                <a:ea typeface="+mj-ea"/>
              </a:rPr>
              <a:t>的要求</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351023"/>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她</a:t>
            </a:r>
            <a:r>
              <a:rPr lang="zh-TW" altLang="en-US" sz="4400" dirty="0">
                <a:solidFill>
                  <a:srgbClr val="FF0000"/>
                </a:solidFill>
                <a:latin typeface="微軟正黑體" panose="020B0604030504040204" pitchFamily="34" charset="-120"/>
                <a:ea typeface="微軟正黑體" panose="020B0604030504040204" pitchFamily="34" charset="-120"/>
              </a:rPr>
              <a:t>对</a:t>
            </a:r>
            <a:r>
              <a:rPr lang="zh-TW" altLang="en-US" sz="4400" dirty="0">
                <a:latin typeface="微軟正黑體" panose="020B0604030504040204" pitchFamily="34" charset="-120"/>
                <a:ea typeface="微軟正黑體" panose="020B0604030504040204" pitchFamily="34" charset="-120"/>
              </a:rPr>
              <a:t>男朋友的</a:t>
            </a:r>
            <a:r>
              <a:rPr lang="zh-TW" altLang="en-US" sz="4400" dirty="0">
                <a:solidFill>
                  <a:srgbClr val="FF0000"/>
                </a:solidFill>
                <a:latin typeface="微軟正黑體" panose="020B0604030504040204" pitchFamily="34" charset="-120"/>
                <a:ea typeface="微軟正黑體" panose="020B0604030504040204" pitchFamily="34" charset="-120"/>
              </a:rPr>
              <a:t>要求</a:t>
            </a:r>
            <a:r>
              <a:rPr lang="zh-TW" altLang="en-US" sz="4400" dirty="0">
                <a:latin typeface="微軟正黑體" panose="020B0604030504040204" pitchFamily="34" charset="-120"/>
                <a:ea typeface="微軟正黑體" panose="020B0604030504040204" pitchFamily="34" charset="-120"/>
              </a:rPr>
              <a:t>是只要爱她就可以了。</a:t>
            </a:r>
          </a:p>
        </p:txBody>
      </p:sp>
      <p:pic>
        <p:nvPicPr>
          <p:cNvPr id="2050" name="Picture 2" descr="情侣卡通图像大全(12张)_情侣图片_表白图片网">
            <a:extLst>
              <a:ext uri="{FF2B5EF4-FFF2-40B4-BE49-F238E27FC236}">
                <a16:creationId xmlns:a16="http://schemas.microsoft.com/office/drawing/2014/main" id="{13BCF47F-6A8E-4BCA-A931-E9ED925CCE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57" b="3255"/>
          <a:stretch/>
        </p:blipFill>
        <p:spPr bwMode="auto">
          <a:xfrm>
            <a:off x="2452687" y="1253519"/>
            <a:ext cx="7286625" cy="363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08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对</a:t>
            </a:r>
            <a:r>
              <a:rPr lang="en-US" altLang="zh-TW" sz="4000" dirty="0">
                <a:solidFill>
                  <a:schemeClr val="bg1"/>
                </a:solidFill>
                <a:latin typeface="+mj-ea"/>
                <a:ea typeface="+mj-ea"/>
              </a:rPr>
              <a:t>...</a:t>
            </a:r>
            <a:r>
              <a:rPr lang="zh-TW" altLang="en-US" sz="4000" dirty="0">
                <a:solidFill>
                  <a:schemeClr val="bg1"/>
                </a:solidFill>
                <a:latin typeface="+mj-ea"/>
                <a:ea typeface="+mj-ea"/>
              </a:rPr>
              <a:t>的要求</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07831"/>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父母</a:t>
            </a:r>
            <a:r>
              <a:rPr lang="zh-TW" altLang="en-US" sz="4400" dirty="0">
                <a:solidFill>
                  <a:srgbClr val="FF0000"/>
                </a:solidFill>
                <a:latin typeface="微軟正黑體" panose="020B0604030504040204" pitchFamily="34" charset="-120"/>
                <a:ea typeface="微軟正黑體" panose="020B0604030504040204" pitchFamily="34" charset="-120"/>
              </a:rPr>
              <a:t>对</a:t>
            </a:r>
            <a:r>
              <a:rPr lang="zh-TW" altLang="en-US" sz="4400" dirty="0">
                <a:latin typeface="微軟正黑體" panose="020B0604030504040204" pitchFamily="34" charset="-120"/>
                <a:ea typeface="微軟正黑體" panose="020B0604030504040204" pitchFamily="34" charset="-120"/>
              </a:rPr>
              <a:t>我</a:t>
            </a:r>
            <a:r>
              <a:rPr lang="zh-TW" altLang="en-US" sz="4400" dirty="0">
                <a:solidFill>
                  <a:srgbClr val="FF0000"/>
                </a:solidFill>
                <a:latin typeface="微軟正黑體" panose="020B0604030504040204" pitchFamily="34" charset="-120"/>
                <a:ea typeface="微軟正黑體" panose="020B0604030504040204" pitchFamily="34" charset="-120"/>
              </a:rPr>
              <a:t>的要求</a:t>
            </a:r>
            <a:r>
              <a:rPr lang="zh-TW" altLang="en-US" sz="4400" dirty="0">
                <a:latin typeface="微軟正黑體" panose="020B0604030504040204" pitchFamily="34" charset="-120"/>
                <a:ea typeface="微軟正黑體" panose="020B0604030504040204" pitchFamily="34" charset="-120"/>
              </a:rPr>
              <a:t>很高，他们希望我考上最好的大学。</a:t>
            </a:r>
          </a:p>
        </p:txBody>
      </p:sp>
      <p:pic>
        <p:nvPicPr>
          <p:cNvPr id="3076" name="Picture 4" descr="面对“笨孩子”，家长该如何“逼”出孩子身上的潜力？方法在这里">
            <a:extLst>
              <a:ext uri="{FF2B5EF4-FFF2-40B4-BE49-F238E27FC236}">
                <a16:creationId xmlns:a16="http://schemas.microsoft.com/office/drawing/2014/main" id="{6BB3FFC4-4455-4FED-90EF-9957FFB23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1" y="957573"/>
            <a:ext cx="5391149" cy="3816933"/>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DF4D7407-6B65-45FD-BBD4-9E0A92FD3B1D}"/>
              </a:ext>
            </a:extLst>
          </p:cNvPr>
          <p:cNvPicPr>
            <a:picLocks noChangeAspect="1"/>
          </p:cNvPicPr>
          <p:nvPr/>
        </p:nvPicPr>
        <p:blipFill>
          <a:blip r:embed="rId3"/>
          <a:stretch>
            <a:fillRect/>
          </a:stretch>
        </p:blipFill>
        <p:spPr>
          <a:xfrm>
            <a:off x="6610354" y="586192"/>
            <a:ext cx="4876800" cy="4391025"/>
          </a:xfrm>
          <a:prstGeom prst="rect">
            <a:avLst/>
          </a:prstGeom>
        </p:spPr>
      </p:pic>
      <p:sp>
        <p:nvSpPr>
          <p:cNvPr id="6" name="文字方塊 5">
            <a:extLst>
              <a:ext uri="{FF2B5EF4-FFF2-40B4-BE49-F238E27FC236}">
                <a16:creationId xmlns:a16="http://schemas.microsoft.com/office/drawing/2014/main" id="{851D182B-5819-4D40-9454-FD3C65DB42F3}"/>
              </a:ext>
            </a:extLst>
          </p:cNvPr>
          <p:cNvSpPr txBox="1"/>
          <p:nvPr/>
        </p:nvSpPr>
        <p:spPr>
          <a:xfrm rot="20938185">
            <a:off x="6855365" y="782624"/>
            <a:ext cx="2133600" cy="830997"/>
          </a:xfrm>
          <a:prstGeom prst="rect">
            <a:avLst/>
          </a:prstGeom>
          <a:solidFill>
            <a:srgbClr val="006666"/>
          </a:solidFill>
          <a:ln w="38100">
            <a:solidFill>
              <a:srgbClr val="006666"/>
            </a:solidFill>
          </a:ln>
        </p:spPr>
        <p:txBody>
          <a:bodyPr wrap="square" rtlCol="0">
            <a:spAutoFit/>
          </a:bodyPr>
          <a:lstStyle/>
          <a:p>
            <a:pPr algn="ctr"/>
            <a:r>
              <a:rPr lang="en-US" altLang="zh-TW" sz="4800" dirty="0">
                <a:solidFill>
                  <a:schemeClr val="bg1"/>
                </a:solidFill>
              </a:rPr>
              <a:t>best</a:t>
            </a:r>
            <a:endParaRPr lang="zh-TW" altLang="en-US" sz="4800" dirty="0">
              <a:solidFill>
                <a:schemeClr val="bg1"/>
              </a:solidFill>
            </a:endParaRPr>
          </a:p>
        </p:txBody>
      </p:sp>
    </p:spTree>
    <p:extLst>
      <p:ext uri="{BB962C8B-B14F-4D97-AF65-F5344CB8AC3E}">
        <p14:creationId xmlns:p14="http://schemas.microsoft.com/office/powerpoint/2010/main" val="3733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对</a:t>
            </a:r>
            <a:r>
              <a:rPr lang="en-US" altLang="zh-TW" sz="4000" dirty="0">
                <a:solidFill>
                  <a:schemeClr val="bg1"/>
                </a:solidFill>
                <a:latin typeface="+mj-ea"/>
                <a:ea typeface="+mj-ea"/>
              </a:rPr>
              <a:t>...</a:t>
            </a:r>
            <a:r>
              <a:rPr lang="zh-TW" altLang="en-US" sz="4000" dirty="0">
                <a:solidFill>
                  <a:schemeClr val="bg1"/>
                </a:solidFill>
                <a:latin typeface="+mj-ea"/>
                <a:ea typeface="+mj-ea"/>
              </a:rPr>
              <a:t>的要求</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07831"/>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我</a:t>
            </a:r>
            <a:r>
              <a:rPr lang="zh-TW" altLang="en-US" sz="4400" dirty="0">
                <a:solidFill>
                  <a:srgbClr val="FF0000"/>
                </a:solidFill>
                <a:latin typeface="微軟正黑體" panose="020B0604030504040204" pitchFamily="34" charset="-120"/>
                <a:ea typeface="微軟正黑體" panose="020B0604030504040204" pitchFamily="34" charset="-120"/>
              </a:rPr>
              <a:t>对</a:t>
            </a:r>
            <a:r>
              <a:rPr lang="zh-TW" altLang="en-US" sz="4400" dirty="0">
                <a:latin typeface="微軟正黑體" panose="020B0604030504040204" pitchFamily="34" charset="-120"/>
                <a:ea typeface="微軟正黑體" panose="020B0604030504040204" pitchFamily="34" charset="-120"/>
              </a:rPr>
              <a:t>生活</a:t>
            </a:r>
            <a:r>
              <a:rPr lang="zh-TW" altLang="en-US" sz="4400" dirty="0">
                <a:solidFill>
                  <a:srgbClr val="FF0000"/>
                </a:solidFill>
                <a:latin typeface="微軟正黑體" panose="020B0604030504040204" pitchFamily="34" charset="-120"/>
                <a:ea typeface="微軟正黑體" panose="020B0604030504040204" pitchFamily="34" charset="-120"/>
              </a:rPr>
              <a:t>的要求</a:t>
            </a:r>
            <a:r>
              <a:rPr lang="zh-TW" altLang="en-US" sz="4400" dirty="0">
                <a:latin typeface="微軟正黑體" panose="020B0604030504040204" pitchFamily="34" charset="-120"/>
                <a:ea typeface="微軟正黑體" panose="020B0604030504040204" pitchFamily="34" charset="-120"/>
              </a:rPr>
              <a:t>很简单，只要有饭吃、有地方睡就可以了。</a:t>
            </a:r>
          </a:p>
        </p:txBody>
      </p:sp>
      <p:pic>
        <p:nvPicPr>
          <p:cNvPr id="4" name="圖片 3">
            <a:extLst>
              <a:ext uri="{FF2B5EF4-FFF2-40B4-BE49-F238E27FC236}">
                <a16:creationId xmlns:a16="http://schemas.microsoft.com/office/drawing/2014/main" id="{DB4F8D31-CD76-40A0-9465-DC14C82A2AF0}"/>
              </a:ext>
            </a:extLst>
          </p:cNvPr>
          <p:cNvPicPr>
            <a:picLocks noChangeAspect="1"/>
          </p:cNvPicPr>
          <p:nvPr/>
        </p:nvPicPr>
        <p:blipFill>
          <a:blip r:embed="rId2"/>
          <a:stretch>
            <a:fillRect/>
          </a:stretch>
        </p:blipFill>
        <p:spPr>
          <a:xfrm>
            <a:off x="3843337" y="1114425"/>
            <a:ext cx="3696694" cy="2428875"/>
          </a:xfrm>
          <a:prstGeom prst="rect">
            <a:avLst/>
          </a:prstGeom>
        </p:spPr>
      </p:pic>
      <p:pic>
        <p:nvPicPr>
          <p:cNvPr id="5" name="圖片 4">
            <a:extLst>
              <a:ext uri="{FF2B5EF4-FFF2-40B4-BE49-F238E27FC236}">
                <a16:creationId xmlns:a16="http://schemas.microsoft.com/office/drawing/2014/main" id="{7390A0E9-C984-4241-82AB-A8F106BE6FFC}"/>
              </a:ext>
            </a:extLst>
          </p:cNvPr>
          <p:cNvPicPr>
            <a:picLocks noChangeAspect="1"/>
          </p:cNvPicPr>
          <p:nvPr/>
        </p:nvPicPr>
        <p:blipFill>
          <a:blip r:embed="rId3"/>
          <a:stretch>
            <a:fillRect/>
          </a:stretch>
        </p:blipFill>
        <p:spPr>
          <a:xfrm>
            <a:off x="8248650" y="1743074"/>
            <a:ext cx="3057525" cy="3057525"/>
          </a:xfrm>
          <a:prstGeom prst="rect">
            <a:avLst/>
          </a:prstGeom>
        </p:spPr>
      </p:pic>
      <p:pic>
        <p:nvPicPr>
          <p:cNvPr id="6" name="圖片 5">
            <a:extLst>
              <a:ext uri="{FF2B5EF4-FFF2-40B4-BE49-F238E27FC236}">
                <a16:creationId xmlns:a16="http://schemas.microsoft.com/office/drawing/2014/main" id="{7086DF65-99E4-4FB5-892F-FE338F36378B}"/>
              </a:ext>
            </a:extLst>
          </p:cNvPr>
          <p:cNvPicPr>
            <a:picLocks noChangeAspect="1"/>
          </p:cNvPicPr>
          <p:nvPr/>
        </p:nvPicPr>
        <p:blipFill>
          <a:blip r:embed="rId4"/>
          <a:stretch>
            <a:fillRect/>
          </a:stretch>
        </p:blipFill>
        <p:spPr>
          <a:xfrm>
            <a:off x="323850" y="2505075"/>
            <a:ext cx="3275734" cy="1847850"/>
          </a:xfrm>
          <a:prstGeom prst="rect">
            <a:avLst/>
          </a:prstGeom>
        </p:spPr>
      </p:pic>
    </p:spTree>
    <p:extLst>
      <p:ext uri="{BB962C8B-B14F-4D97-AF65-F5344CB8AC3E}">
        <p14:creationId xmlns:p14="http://schemas.microsoft.com/office/powerpoint/2010/main" val="410804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对</a:t>
            </a:r>
            <a:r>
              <a:rPr lang="en-US" altLang="zh-TW" sz="4000" dirty="0">
                <a:solidFill>
                  <a:schemeClr val="bg1"/>
                </a:solidFill>
                <a:latin typeface="+mj-ea"/>
                <a:ea typeface="+mj-ea"/>
              </a:rPr>
              <a:t>...</a:t>
            </a:r>
            <a:r>
              <a:rPr lang="zh-TW" altLang="en-US" sz="4000" dirty="0">
                <a:solidFill>
                  <a:schemeClr val="bg1"/>
                </a:solidFill>
                <a:latin typeface="+mj-ea"/>
                <a:ea typeface="+mj-ea"/>
              </a:rPr>
              <a:t>的要求</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07831"/>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老板</a:t>
            </a:r>
            <a:r>
              <a:rPr lang="zh-TW" altLang="en-US" sz="4400" dirty="0">
                <a:solidFill>
                  <a:srgbClr val="FF0000"/>
                </a:solidFill>
                <a:latin typeface="微軟正黑體" panose="020B0604030504040204" pitchFamily="34" charset="-120"/>
                <a:ea typeface="微軟正黑體" panose="020B0604030504040204" pitchFamily="34" charset="-120"/>
              </a:rPr>
              <a:t>对</a:t>
            </a:r>
            <a:r>
              <a:rPr lang="zh-TW" altLang="en-US" sz="4400" dirty="0">
                <a:latin typeface="微軟正黑體" panose="020B0604030504040204" pitchFamily="34" charset="-120"/>
                <a:ea typeface="微軟正黑體" panose="020B0604030504040204" pitchFamily="34" charset="-120"/>
              </a:rPr>
              <a:t>我的工作提出更高</a:t>
            </a:r>
            <a:r>
              <a:rPr lang="zh-TW" altLang="en-US" sz="4400" dirty="0">
                <a:solidFill>
                  <a:srgbClr val="FF0000"/>
                </a:solidFill>
                <a:latin typeface="微軟正黑體" panose="020B0604030504040204" pitchFamily="34" charset="-120"/>
                <a:ea typeface="微軟正黑體" panose="020B0604030504040204" pitchFamily="34" charset="-120"/>
              </a:rPr>
              <a:t>的要求</a:t>
            </a:r>
            <a:r>
              <a:rPr lang="zh-TW" altLang="en-US" sz="4400" dirty="0">
                <a:latin typeface="微軟正黑體" panose="020B0604030504040204" pitchFamily="34" charset="-120"/>
                <a:ea typeface="微軟正黑體" panose="020B0604030504040204" pitchFamily="34" charset="-120"/>
              </a:rPr>
              <a:t>，他希望我可以卖出更多的产品。</a:t>
            </a:r>
          </a:p>
        </p:txBody>
      </p:sp>
      <p:pic>
        <p:nvPicPr>
          <p:cNvPr id="5" name="圖片 4">
            <a:extLst>
              <a:ext uri="{FF2B5EF4-FFF2-40B4-BE49-F238E27FC236}">
                <a16:creationId xmlns:a16="http://schemas.microsoft.com/office/drawing/2014/main" id="{AF8B8A8F-4080-42AB-8B9A-BBD841E0EE4D}"/>
              </a:ext>
            </a:extLst>
          </p:cNvPr>
          <p:cNvPicPr>
            <a:picLocks noChangeAspect="1"/>
          </p:cNvPicPr>
          <p:nvPr/>
        </p:nvPicPr>
        <p:blipFill>
          <a:blip r:embed="rId2"/>
          <a:stretch>
            <a:fillRect/>
          </a:stretch>
        </p:blipFill>
        <p:spPr>
          <a:xfrm>
            <a:off x="3267075" y="854794"/>
            <a:ext cx="5657850" cy="4088681"/>
          </a:xfrm>
          <a:prstGeom prst="rect">
            <a:avLst/>
          </a:prstGeom>
        </p:spPr>
      </p:pic>
      <p:sp>
        <p:nvSpPr>
          <p:cNvPr id="6" name="語音泡泡: 橢圓形 5">
            <a:extLst>
              <a:ext uri="{FF2B5EF4-FFF2-40B4-BE49-F238E27FC236}">
                <a16:creationId xmlns:a16="http://schemas.microsoft.com/office/drawing/2014/main" id="{BC07F95C-CCDF-4AB3-A455-48C31F7FCE14}"/>
              </a:ext>
            </a:extLst>
          </p:cNvPr>
          <p:cNvSpPr/>
          <p:nvPr/>
        </p:nvSpPr>
        <p:spPr>
          <a:xfrm>
            <a:off x="280988" y="854794"/>
            <a:ext cx="3028950" cy="1602656"/>
          </a:xfrm>
          <a:prstGeom prst="wedgeEllipseCallout">
            <a:avLst>
              <a:gd name="adj1" fmla="val 73708"/>
              <a:gd name="adj2" fmla="val 6152"/>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rPr>
              <a:t>最近公司的产品怎么卖得这么差？</a:t>
            </a:r>
          </a:p>
        </p:txBody>
      </p:sp>
      <p:sp>
        <p:nvSpPr>
          <p:cNvPr id="7" name="語音泡泡: 橢圓形 6">
            <a:extLst>
              <a:ext uri="{FF2B5EF4-FFF2-40B4-BE49-F238E27FC236}">
                <a16:creationId xmlns:a16="http://schemas.microsoft.com/office/drawing/2014/main" id="{80854A89-26E7-47ED-B83B-A45CD06566A2}"/>
              </a:ext>
            </a:extLst>
          </p:cNvPr>
          <p:cNvSpPr/>
          <p:nvPr/>
        </p:nvSpPr>
        <p:spPr>
          <a:xfrm>
            <a:off x="8615363" y="150904"/>
            <a:ext cx="3028950" cy="1602656"/>
          </a:xfrm>
          <a:prstGeom prst="wedgeEllipseCallout">
            <a:avLst>
              <a:gd name="adj1" fmla="val -69374"/>
              <a:gd name="adj2" fmla="val 37651"/>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rPr>
              <a:t>我希望你可以卖出更多公司的产品。</a:t>
            </a:r>
          </a:p>
        </p:txBody>
      </p:sp>
    </p:spTree>
    <p:extLst>
      <p:ext uri="{BB962C8B-B14F-4D97-AF65-F5344CB8AC3E}">
        <p14:creationId xmlns:p14="http://schemas.microsoft.com/office/powerpoint/2010/main" val="153343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对</a:t>
            </a:r>
            <a:r>
              <a:rPr lang="en-US" altLang="zh-TW" sz="4000" dirty="0">
                <a:solidFill>
                  <a:schemeClr val="bg1"/>
                </a:solidFill>
                <a:latin typeface="+mj-ea"/>
                <a:ea typeface="+mj-ea"/>
              </a:rPr>
              <a:t>...</a:t>
            </a:r>
            <a:r>
              <a:rPr lang="zh-TW" altLang="en-US" sz="4000" dirty="0">
                <a:solidFill>
                  <a:schemeClr val="bg1"/>
                </a:solidFill>
                <a:latin typeface="+mj-ea"/>
                <a:ea typeface="+mj-ea"/>
              </a:rPr>
              <a:t>的要求</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612581"/>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想要进入这家公司很难，因为这家公司</a:t>
            </a:r>
            <a:r>
              <a:rPr lang="zh-TW" altLang="en-US" sz="4400" dirty="0">
                <a:solidFill>
                  <a:srgbClr val="FF0000"/>
                </a:solidFill>
                <a:latin typeface="微軟正黑體" panose="020B0604030504040204" pitchFamily="34" charset="-120"/>
                <a:ea typeface="微軟正黑體" panose="020B0604030504040204" pitchFamily="34" charset="-120"/>
              </a:rPr>
              <a:t>对</a:t>
            </a:r>
            <a:r>
              <a:rPr lang="zh-TW" altLang="en-US" sz="4400" dirty="0">
                <a:latin typeface="微軟正黑體" panose="020B0604030504040204" pitchFamily="34" charset="-120"/>
                <a:ea typeface="微軟正黑體" panose="020B0604030504040204" pitchFamily="34" charset="-120"/>
              </a:rPr>
              <a:t>员工英文</a:t>
            </a:r>
            <a:r>
              <a:rPr lang="zh-TW" altLang="en-US" sz="4400" dirty="0">
                <a:solidFill>
                  <a:srgbClr val="FF0000"/>
                </a:solidFill>
                <a:latin typeface="微軟正黑體" panose="020B0604030504040204" pitchFamily="34" charset="-120"/>
                <a:ea typeface="微軟正黑體" panose="020B0604030504040204" pitchFamily="34" charset="-120"/>
              </a:rPr>
              <a:t>的要求</a:t>
            </a:r>
            <a:r>
              <a:rPr lang="zh-TW" altLang="en-US" sz="4400" dirty="0">
                <a:latin typeface="微軟正黑體" panose="020B0604030504040204" pitchFamily="34" charset="-120"/>
                <a:ea typeface="微軟正黑體" panose="020B0604030504040204" pitchFamily="34" charset="-120"/>
              </a:rPr>
              <a:t>是要考到多益</a:t>
            </a:r>
            <a:r>
              <a:rPr lang="en-US" altLang="zh-TW" sz="4400" dirty="0">
                <a:latin typeface="微軟正黑體" panose="020B0604030504040204" pitchFamily="34" charset="-120"/>
                <a:ea typeface="微軟正黑體" panose="020B0604030504040204" pitchFamily="34" charset="-120"/>
              </a:rPr>
              <a:t>800</a:t>
            </a:r>
            <a:r>
              <a:rPr lang="zh-TW" altLang="en-US" sz="4400" dirty="0">
                <a:latin typeface="微軟正黑體" panose="020B0604030504040204" pitchFamily="34" charset="-120"/>
                <a:ea typeface="微軟正黑體" panose="020B0604030504040204" pitchFamily="34" charset="-120"/>
              </a:rPr>
              <a:t>分。</a:t>
            </a:r>
          </a:p>
        </p:txBody>
      </p:sp>
      <p:pic>
        <p:nvPicPr>
          <p:cNvPr id="4" name="圖片 3">
            <a:extLst>
              <a:ext uri="{FF2B5EF4-FFF2-40B4-BE49-F238E27FC236}">
                <a16:creationId xmlns:a16="http://schemas.microsoft.com/office/drawing/2014/main" id="{90C7321D-AC6B-48F4-B681-83E42BD21F40}"/>
              </a:ext>
            </a:extLst>
          </p:cNvPr>
          <p:cNvPicPr>
            <a:picLocks noChangeAspect="1"/>
          </p:cNvPicPr>
          <p:nvPr/>
        </p:nvPicPr>
        <p:blipFill>
          <a:blip r:embed="rId2"/>
          <a:stretch>
            <a:fillRect/>
          </a:stretch>
        </p:blipFill>
        <p:spPr>
          <a:xfrm>
            <a:off x="268986" y="967772"/>
            <a:ext cx="5757861" cy="3838574"/>
          </a:xfrm>
          <a:prstGeom prst="rect">
            <a:avLst/>
          </a:prstGeom>
        </p:spPr>
      </p:pic>
      <p:pic>
        <p:nvPicPr>
          <p:cNvPr id="5" name="圖片 4">
            <a:extLst>
              <a:ext uri="{FF2B5EF4-FFF2-40B4-BE49-F238E27FC236}">
                <a16:creationId xmlns:a16="http://schemas.microsoft.com/office/drawing/2014/main" id="{699FF79F-AF53-43BA-AB78-BA30705DB273}"/>
              </a:ext>
            </a:extLst>
          </p:cNvPr>
          <p:cNvPicPr>
            <a:picLocks noChangeAspect="1"/>
          </p:cNvPicPr>
          <p:nvPr/>
        </p:nvPicPr>
        <p:blipFill>
          <a:blip r:embed="rId3"/>
          <a:stretch>
            <a:fillRect/>
          </a:stretch>
        </p:blipFill>
        <p:spPr>
          <a:xfrm>
            <a:off x="6026847" y="1343025"/>
            <a:ext cx="6165153" cy="2700337"/>
          </a:xfrm>
          <a:prstGeom prst="rect">
            <a:avLst/>
          </a:prstGeom>
        </p:spPr>
      </p:pic>
    </p:spTree>
    <p:extLst>
      <p:ext uri="{BB962C8B-B14F-4D97-AF65-F5344CB8AC3E}">
        <p14:creationId xmlns:p14="http://schemas.microsoft.com/office/powerpoint/2010/main" val="14286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BD1A9FB-B951-4826-9A34-548B022C6B4C}"/>
              </a:ext>
            </a:extLst>
          </p:cNvPr>
          <p:cNvSpPr txBox="1"/>
          <p:nvPr/>
        </p:nvSpPr>
        <p:spPr>
          <a:xfrm>
            <a:off x="328612" y="2367171"/>
            <a:ext cx="11534775" cy="2123658"/>
          </a:xfrm>
          <a:prstGeom prst="rect">
            <a:avLst/>
          </a:prstGeom>
          <a:solidFill>
            <a:srgbClr val="006666"/>
          </a:solidFill>
        </p:spPr>
        <p:txBody>
          <a:bodyPr wrap="square" rtlCol="0">
            <a:spAutoFit/>
          </a:bodyPr>
          <a:lstStyle/>
          <a:p>
            <a:pPr algn="ctr"/>
            <a:r>
              <a:rPr lang="zh-TW" altLang="en-US" sz="9600" dirty="0">
                <a:solidFill>
                  <a:schemeClr val="bg1"/>
                </a:solidFill>
                <a:latin typeface="+mj-ea"/>
              </a:rPr>
              <a:t>起作用</a:t>
            </a:r>
            <a:r>
              <a:rPr lang="en-US" altLang="zh-TW" sz="9600" dirty="0">
                <a:solidFill>
                  <a:schemeClr val="bg1"/>
                </a:solidFill>
                <a:latin typeface="+mj-ea"/>
              </a:rPr>
              <a:t>/</a:t>
            </a:r>
            <a:r>
              <a:rPr lang="zh-TW" altLang="en-US" sz="9600" dirty="0">
                <a:solidFill>
                  <a:schemeClr val="bg1"/>
                </a:solidFill>
                <a:latin typeface="+mj-ea"/>
              </a:rPr>
              <a:t>不起作用</a:t>
            </a:r>
            <a:endParaRPr lang="en-US" altLang="zh-TW" sz="9600" dirty="0">
              <a:solidFill>
                <a:schemeClr val="bg1"/>
              </a:solidFill>
              <a:latin typeface="+mj-ea"/>
            </a:endParaRPr>
          </a:p>
          <a:p>
            <a:pPr algn="ctr"/>
            <a:r>
              <a:rPr lang="en-US" altLang="zh-TW" sz="3600" dirty="0">
                <a:solidFill>
                  <a:schemeClr val="bg1"/>
                </a:solidFill>
                <a:latin typeface="+mj-ea"/>
                <a:ea typeface="+mj-ea"/>
              </a:rPr>
              <a:t>have effect...</a:t>
            </a:r>
            <a:endParaRPr lang="zh-TW" altLang="en-US" sz="3600" dirty="0">
              <a:solidFill>
                <a:schemeClr val="bg1"/>
              </a:solidFill>
              <a:latin typeface="+mj-ea"/>
              <a:ea typeface="+mj-ea"/>
            </a:endParaRPr>
          </a:p>
        </p:txBody>
      </p:sp>
    </p:spTree>
    <p:extLst>
      <p:ext uri="{BB962C8B-B14F-4D97-AF65-F5344CB8AC3E}">
        <p14:creationId xmlns:p14="http://schemas.microsoft.com/office/powerpoint/2010/main" val="138709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起作用</a:t>
            </a:r>
            <a:r>
              <a:rPr lang="en-US" altLang="zh-TW" sz="4000" dirty="0">
                <a:solidFill>
                  <a:schemeClr val="bg1"/>
                </a:solidFill>
                <a:latin typeface="+mj-ea"/>
                <a:ea typeface="+mj-ea"/>
              </a:rPr>
              <a:t>/</a:t>
            </a:r>
            <a:r>
              <a:rPr lang="zh-TW" altLang="en-US" sz="4000" dirty="0">
                <a:solidFill>
                  <a:schemeClr val="bg1"/>
                </a:solidFill>
                <a:latin typeface="+mj-ea"/>
                <a:ea typeface="+mj-ea"/>
              </a:rPr>
              <a:t>不起作用</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07831"/>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据说这种药对减肥很有效，但我吃了两个星期，怎么还不</a:t>
            </a:r>
            <a:r>
              <a:rPr lang="zh-TW" altLang="en-US" sz="4400" dirty="0">
                <a:solidFill>
                  <a:srgbClr val="FF0000"/>
                </a:solidFill>
                <a:latin typeface="微軟正黑體" panose="020B0604030504040204" pitchFamily="34" charset="-120"/>
                <a:ea typeface="微軟正黑體" panose="020B0604030504040204" pitchFamily="34" charset="-120"/>
              </a:rPr>
              <a:t>起作用</a:t>
            </a:r>
            <a:r>
              <a:rPr lang="zh-TW" altLang="en-US" sz="4400" dirty="0">
                <a:latin typeface="微軟正黑體" panose="020B0604030504040204" pitchFamily="34" charset="-120"/>
                <a:ea typeface="微軟正黑體" panose="020B0604030504040204" pitchFamily="34" charset="-120"/>
              </a:rPr>
              <a:t>呢？</a:t>
            </a:r>
          </a:p>
        </p:txBody>
      </p:sp>
      <p:pic>
        <p:nvPicPr>
          <p:cNvPr id="4" name="圖片 3">
            <a:extLst>
              <a:ext uri="{FF2B5EF4-FFF2-40B4-BE49-F238E27FC236}">
                <a16:creationId xmlns:a16="http://schemas.microsoft.com/office/drawing/2014/main" id="{7F761152-BC0C-44D3-9418-61FB663E98C0}"/>
              </a:ext>
            </a:extLst>
          </p:cNvPr>
          <p:cNvPicPr>
            <a:picLocks noChangeAspect="1"/>
          </p:cNvPicPr>
          <p:nvPr/>
        </p:nvPicPr>
        <p:blipFill>
          <a:blip r:embed="rId2"/>
          <a:stretch>
            <a:fillRect/>
          </a:stretch>
        </p:blipFill>
        <p:spPr>
          <a:xfrm>
            <a:off x="215168" y="1095375"/>
            <a:ext cx="4675064" cy="3383856"/>
          </a:xfrm>
          <a:prstGeom prst="rect">
            <a:avLst/>
          </a:prstGeom>
        </p:spPr>
      </p:pic>
      <p:pic>
        <p:nvPicPr>
          <p:cNvPr id="5" name="圖片 4">
            <a:extLst>
              <a:ext uri="{FF2B5EF4-FFF2-40B4-BE49-F238E27FC236}">
                <a16:creationId xmlns:a16="http://schemas.microsoft.com/office/drawing/2014/main" id="{FEF6C2E5-AABE-432C-8683-9E673D65E905}"/>
              </a:ext>
            </a:extLst>
          </p:cNvPr>
          <p:cNvPicPr>
            <a:picLocks noChangeAspect="1"/>
          </p:cNvPicPr>
          <p:nvPr/>
        </p:nvPicPr>
        <p:blipFill>
          <a:blip r:embed="rId3"/>
          <a:stretch>
            <a:fillRect/>
          </a:stretch>
        </p:blipFill>
        <p:spPr>
          <a:xfrm>
            <a:off x="7929562" y="866775"/>
            <a:ext cx="4219472" cy="3774381"/>
          </a:xfrm>
          <a:prstGeom prst="rect">
            <a:avLst/>
          </a:prstGeom>
        </p:spPr>
      </p:pic>
      <p:pic>
        <p:nvPicPr>
          <p:cNvPr id="6" name="圖片 5">
            <a:extLst>
              <a:ext uri="{FF2B5EF4-FFF2-40B4-BE49-F238E27FC236}">
                <a16:creationId xmlns:a16="http://schemas.microsoft.com/office/drawing/2014/main" id="{F56CA0E0-5D06-478A-9EFB-B38C14EF973E}"/>
              </a:ext>
            </a:extLst>
          </p:cNvPr>
          <p:cNvPicPr>
            <a:picLocks noChangeAspect="1"/>
          </p:cNvPicPr>
          <p:nvPr/>
        </p:nvPicPr>
        <p:blipFill>
          <a:blip r:embed="rId4"/>
          <a:stretch>
            <a:fillRect/>
          </a:stretch>
        </p:blipFill>
        <p:spPr>
          <a:xfrm>
            <a:off x="4375313" y="2039590"/>
            <a:ext cx="3554249" cy="1999265"/>
          </a:xfrm>
          <a:prstGeom prst="rect">
            <a:avLst/>
          </a:prstGeom>
        </p:spPr>
      </p:pic>
    </p:spTree>
    <p:extLst>
      <p:ext uri="{BB962C8B-B14F-4D97-AF65-F5344CB8AC3E}">
        <p14:creationId xmlns:p14="http://schemas.microsoft.com/office/powerpoint/2010/main" val="150112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起作用</a:t>
            </a:r>
            <a:r>
              <a:rPr lang="en-US" altLang="zh-TW" sz="4000" dirty="0">
                <a:solidFill>
                  <a:schemeClr val="bg1"/>
                </a:solidFill>
                <a:latin typeface="+mj-ea"/>
                <a:ea typeface="+mj-ea"/>
              </a:rPr>
              <a:t>/</a:t>
            </a:r>
            <a:r>
              <a:rPr lang="zh-TW" altLang="en-US" sz="4000" dirty="0">
                <a:solidFill>
                  <a:schemeClr val="bg1"/>
                </a:solidFill>
                <a:latin typeface="+mj-ea"/>
                <a:ea typeface="+mj-ea"/>
              </a:rPr>
              <a:t>不起作用</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07831"/>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无论我跟她说什么都</a:t>
            </a:r>
            <a:r>
              <a:rPr lang="zh-TW" altLang="en-US" sz="4400" dirty="0">
                <a:solidFill>
                  <a:srgbClr val="FF0000"/>
                </a:solidFill>
                <a:latin typeface="微軟正黑體" panose="020B0604030504040204" pitchFamily="34" charset="-120"/>
                <a:ea typeface="微軟正黑體" panose="020B0604030504040204" pitchFamily="34" charset="-120"/>
              </a:rPr>
              <a:t>起不了作用</a:t>
            </a:r>
            <a:r>
              <a:rPr lang="zh-TW" altLang="en-US" sz="4400" dirty="0">
                <a:latin typeface="微軟正黑體" panose="020B0604030504040204" pitchFamily="34" charset="-120"/>
                <a:ea typeface="微軟正黑體" panose="020B0604030504040204" pitchFamily="34" charset="-120"/>
              </a:rPr>
              <a:t>，她还是坚持自己的看法。</a:t>
            </a:r>
          </a:p>
        </p:txBody>
      </p:sp>
      <p:pic>
        <p:nvPicPr>
          <p:cNvPr id="4" name="圖片 3">
            <a:extLst>
              <a:ext uri="{FF2B5EF4-FFF2-40B4-BE49-F238E27FC236}">
                <a16:creationId xmlns:a16="http://schemas.microsoft.com/office/drawing/2014/main" id="{13F17493-CD41-40B3-931C-33F07F495912}"/>
              </a:ext>
            </a:extLst>
          </p:cNvPr>
          <p:cNvPicPr>
            <a:picLocks noChangeAspect="1"/>
          </p:cNvPicPr>
          <p:nvPr/>
        </p:nvPicPr>
        <p:blipFill>
          <a:blip r:embed="rId2"/>
          <a:stretch>
            <a:fillRect/>
          </a:stretch>
        </p:blipFill>
        <p:spPr>
          <a:xfrm>
            <a:off x="1076324" y="1304925"/>
            <a:ext cx="3898409" cy="3324225"/>
          </a:xfrm>
          <a:prstGeom prst="rect">
            <a:avLst/>
          </a:prstGeom>
        </p:spPr>
      </p:pic>
      <p:pic>
        <p:nvPicPr>
          <p:cNvPr id="5" name="圖片 4">
            <a:extLst>
              <a:ext uri="{FF2B5EF4-FFF2-40B4-BE49-F238E27FC236}">
                <a16:creationId xmlns:a16="http://schemas.microsoft.com/office/drawing/2014/main" id="{04E2A3AE-49BD-4F68-8EA4-9A3807CED1F2}"/>
              </a:ext>
            </a:extLst>
          </p:cNvPr>
          <p:cNvPicPr>
            <a:picLocks noChangeAspect="1"/>
          </p:cNvPicPr>
          <p:nvPr/>
        </p:nvPicPr>
        <p:blipFill>
          <a:blip r:embed="rId3"/>
          <a:stretch>
            <a:fillRect/>
          </a:stretch>
        </p:blipFill>
        <p:spPr>
          <a:xfrm>
            <a:off x="7096125" y="1657349"/>
            <a:ext cx="3486150" cy="2957513"/>
          </a:xfrm>
          <a:prstGeom prst="rect">
            <a:avLst/>
          </a:prstGeom>
        </p:spPr>
      </p:pic>
    </p:spTree>
    <p:extLst>
      <p:ext uri="{BB962C8B-B14F-4D97-AF65-F5344CB8AC3E}">
        <p14:creationId xmlns:p14="http://schemas.microsoft.com/office/powerpoint/2010/main" val="222544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82B729E-28EC-4FAB-8D30-19A9268E3D78}"/>
              </a:ext>
            </a:extLst>
          </p:cNvPr>
          <p:cNvPicPr>
            <a:picLocks noChangeAspect="1"/>
          </p:cNvPicPr>
          <p:nvPr/>
        </p:nvPicPr>
        <p:blipFill>
          <a:blip r:embed="rId2"/>
          <a:stretch>
            <a:fillRect/>
          </a:stretch>
        </p:blipFill>
        <p:spPr>
          <a:xfrm>
            <a:off x="268773" y="209634"/>
            <a:ext cx="4827102" cy="3219366"/>
          </a:xfrm>
          <a:prstGeom prst="rect">
            <a:avLst/>
          </a:prstGeom>
        </p:spPr>
      </p:pic>
      <p:sp>
        <p:nvSpPr>
          <p:cNvPr id="3" name="文字方塊 2">
            <a:extLst>
              <a:ext uri="{FF2B5EF4-FFF2-40B4-BE49-F238E27FC236}">
                <a16:creationId xmlns:a16="http://schemas.microsoft.com/office/drawing/2014/main" id="{BBFD3368-E93B-4E8A-A2DE-411C1115AFB4}"/>
              </a:ext>
            </a:extLst>
          </p:cNvPr>
          <p:cNvSpPr txBox="1"/>
          <p:nvPr/>
        </p:nvSpPr>
        <p:spPr>
          <a:xfrm>
            <a:off x="4352924" y="2413337"/>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黑暗</a:t>
            </a:r>
          </a:p>
        </p:txBody>
      </p:sp>
      <p:pic>
        <p:nvPicPr>
          <p:cNvPr id="4" name="圖片 3">
            <a:extLst>
              <a:ext uri="{FF2B5EF4-FFF2-40B4-BE49-F238E27FC236}">
                <a16:creationId xmlns:a16="http://schemas.microsoft.com/office/drawing/2014/main" id="{43F7DCFA-8B69-4197-AE80-B3EC3A1A0733}"/>
              </a:ext>
            </a:extLst>
          </p:cNvPr>
          <p:cNvPicPr>
            <a:picLocks noChangeAspect="1"/>
          </p:cNvPicPr>
          <p:nvPr/>
        </p:nvPicPr>
        <p:blipFill>
          <a:blip r:embed="rId3"/>
          <a:stretch>
            <a:fillRect/>
          </a:stretch>
        </p:blipFill>
        <p:spPr>
          <a:xfrm>
            <a:off x="6194954" y="209634"/>
            <a:ext cx="4350494" cy="3219366"/>
          </a:xfrm>
          <a:prstGeom prst="rect">
            <a:avLst/>
          </a:prstGeom>
        </p:spPr>
      </p:pic>
      <p:sp>
        <p:nvSpPr>
          <p:cNvPr id="5" name="文字方塊 4">
            <a:extLst>
              <a:ext uri="{FF2B5EF4-FFF2-40B4-BE49-F238E27FC236}">
                <a16:creationId xmlns:a16="http://schemas.microsoft.com/office/drawing/2014/main" id="{1A54BB76-70B2-4F1E-8819-E70E686FA624}"/>
              </a:ext>
            </a:extLst>
          </p:cNvPr>
          <p:cNvSpPr txBox="1"/>
          <p:nvPr/>
        </p:nvSpPr>
        <p:spPr>
          <a:xfrm>
            <a:off x="10434851" y="2413336"/>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能干</a:t>
            </a:r>
            <a:endParaRPr lang="en-US" altLang="zh-TW" sz="6000" dirty="0">
              <a:solidFill>
                <a:schemeClr val="bg1"/>
              </a:solidFill>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7702E8C6-45CD-4774-971C-A00EDFB2C29A}"/>
              </a:ext>
            </a:extLst>
          </p:cNvPr>
          <p:cNvPicPr>
            <a:picLocks noChangeAspect="1"/>
          </p:cNvPicPr>
          <p:nvPr/>
        </p:nvPicPr>
        <p:blipFill rotWithShape="1">
          <a:blip r:embed="rId4"/>
          <a:srcRect l="12477" t="8194" r="13557" b="14999"/>
          <a:stretch/>
        </p:blipFill>
        <p:spPr>
          <a:xfrm>
            <a:off x="4064793" y="3532424"/>
            <a:ext cx="4350494" cy="3325576"/>
          </a:xfrm>
          <a:prstGeom prst="rect">
            <a:avLst/>
          </a:prstGeom>
        </p:spPr>
      </p:pic>
      <p:sp>
        <p:nvSpPr>
          <p:cNvPr id="10" name="文字方塊 9">
            <a:extLst>
              <a:ext uri="{FF2B5EF4-FFF2-40B4-BE49-F238E27FC236}">
                <a16:creationId xmlns:a16="http://schemas.microsoft.com/office/drawing/2014/main" id="{B21BC876-DC67-400E-8035-EE27A5B86FE8}"/>
              </a:ext>
            </a:extLst>
          </p:cNvPr>
          <p:cNvSpPr txBox="1"/>
          <p:nvPr/>
        </p:nvSpPr>
        <p:spPr>
          <a:xfrm>
            <a:off x="2943224" y="4899362"/>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诚实</a:t>
            </a:r>
          </a:p>
        </p:txBody>
      </p:sp>
      <p:sp>
        <p:nvSpPr>
          <p:cNvPr id="11" name="文字方塊 10">
            <a:extLst>
              <a:ext uri="{FF2B5EF4-FFF2-40B4-BE49-F238E27FC236}">
                <a16:creationId xmlns:a16="http://schemas.microsoft.com/office/drawing/2014/main" id="{59D8C57B-1D21-40FF-B8F6-082BAAA12827}"/>
              </a:ext>
            </a:extLst>
          </p:cNvPr>
          <p:cNvSpPr txBox="1"/>
          <p:nvPr/>
        </p:nvSpPr>
        <p:spPr>
          <a:xfrm>
            <a:off x="7498663" y="4899361"/>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说谎</a:t>
            </a:r>
            <a:endParaRPr lang="en-US" altLang="zh-TW" sz="60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7872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起作用</a:t>
            </a:r>
            <a:r>
              <a:rPr lang="en-US" altLang="zh-TW" sz="4000" dirty="0">
                <a:solidFill>
                  <a:schemeClr val="bg1"/>
                </a:solidFill>
                <a:latin typeface="+mj-ea"/>
                <a:ea typeface="+mj-ea"/>
              </a:rPr>
              <a:t>/</a:t>
            </a:r>
            <a:r>
              <a:rPr lang="zh-TW" altLang="en-US" sz="4000" dirty="0">
                <a:solidFill>
                  <a:schemeClr val="bg1"/>
                </a:solidFill>
                <a:latin typeface="+mj-ea"/>
                <a:ea typeface="+mj-ea"/>
              </a:rPr>
              <a:t>不起作用</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07831"/>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虽然她长得很漂亮、很有魅力，但是她的魅力对我不</a:t>
            </a:r>
            <a:r>
              <a:rPr lang="zh-TW" altLang="en-US" sz="4400" dirty="0">
                <a:solidFill>
                  <a:srgbClr val="FF0000"/>
                </a:solidFill>
                <a:latin typeface="微軟正黑體" panose="020B0604030504040204" pitchFamily="34" charset="-120"/>
                <a:ea typeface="微軟正黑體" panose="020B0604030504040204" pitchFamily="34" charset="-120"/>
              </a:rPr>
              <a:t>起作用</a:t>
            </a:r>
            <a:r>
              <a:rPr lang="zh-TW" altLang="en-US" sz="4400" dirty="0">
                <a:latin typeface="微軟正黑體" panose="020B0604030504040204" pitchFamily="34" charset="-120"/>
                <a:ea typeface="微軟正黑體" panose="020B0604030504040204" pitchFamily="34" charset="-120"/>
              </a:rPr>
              <a:t>，我已经有喜欢的人了。</a:t>
            </a:r>
          </a:p>
        </p:txBody>
      </p:sp>
      <p:pic>
        <p:nvPicPr>
          <p:cNvPr id="4" name="圖片 3">
            <a:extLst>
              <a:ext uri="{FF2B5EF4-FFF2-40B4-BE49-F238E27FC236}">
                <a16:creationId xmlns:a16="http://schemas.microsoft.com/office/drawing/2014/main" id="{5B747A7D-B87F-4B76-98BB-55AC6F4CAC6C}"/>
              </a:ext>
            </a:extLst>
          </p:cNvPr>
          <p:cNvPicPr>
            <a:picLocks noChangeAspect="1"/>
          </p:cNvPicPr>
          <p:nvPr/>
        </p:nvPicPr>
        <p:blipFill>
          <a:blip r:embed="rId2"/>
          <a:stretch>
            <a:fillRect/>
          </a:stretch>
        </p:blipFill>
        <p:spPr>
          <a:xfrm>
            <a:off x="1343025" y="1238249"/>
            <a:ext cx="3743325" cy="3743325"/>
          </a:xfrm>
          <a:prstGeom prst="rect">
            <a:avLst/>
          </a:prstGeom>
        </p:spPr>
      </p:pic>
      <p:pic>
        <p:nvPicPr>
          <p:cNvPr id="4098" name="Picture 2" descr="可爱小情侣甜蜜牵手过节元素素材下载-正版素材400958525-摄图网">
            <a:extLst>
              <a:ext uri="{FF2B5EF4-FFF2-40B4-BE49-F238E27FC236}">
                <a16:creationId xmlns:a16="http://schemas.microsoft.com/office/drawing/2014/main" id="{7736D078-F426-426E-B74D-548E2977A5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42" t="12254" r="7001" b="8314"/>
          <a:stretch/>
        </p:blipFill>
        <p:spPr bwMode="auto">
          <a:xfrm>
            <a:off x="7105651" y="990601"/>
            <a:ext cx="4019651" cy="3891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0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起作用</a:t>
            </a:r>
            <a:r>
              <a:rPr lang="en-US" altLang="zh-TW" sz="4000" dirty="0">
                <a:solidFill>
                  <a:schemeClr val="bg1"/>
                </a:solidFill>
                <a:latin typeface="+mj-ea"/>
                <a:ea typeface="+mj-ea"/>
              </a:rPr>
              <a:t>/</a:t>
            </a:r>
            <a:r>
              <a:rPr lang="zh-TW" altLang="en-US" sz="4000" dirty="0">
                <a:solidFill>
                  <a:schemeClr val="bg1"/>
                </a:solidFill>
                <a:latin typeface="+mj-ea"/>
                <a:ea typeface="+mj-ea"/>
              </a:rPr>
              <a:t>不起作用</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07831"/>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因为昨天停电了，所以当小偷进来偷东西的时候，警报系统没有</a:t>
            </a:r>
            <a:r>
              <a:rPr lang="zh-TW" altLang="en-US" sz="4400" dirty="0">
                <a:solidFill>
                  <a:srgbClr val="FF0000"/>
                </a:solidFill>
                <a:latin typeface="微軟正黑體" panose="020B0604030504040204" pitchFamily="34" charset="-120"/>
                <a:ea typeface="微軟正黑體" panose="020B0604030504040204" pitchFamily="34" charset="-120"/>
              </a:rPr>
              <a:t>起作用</a:t>
            </a:r>
            <a:r>
              <a:rPr lang="zh-TW" altLang="en-US" sz="4400" dirty="0">
                <a:latin typeface="微軟正黑體" panose="020B0604030504040204" pitchFamily="34" charset="-120"/>
                <a:ea typeface="微軟正黑體" panose="020B0604030504040204" pitchFamily="34" charset="-120"/>
              </a:rPr>
              <a:t>。</a:t>
            </a:r>
          </a:p>
        </p:txBody>
      </p:sp>
      <p:pic>
        <p:nvPicPr>
          <p:cNvPr id="4" name="圖片 3">
            <a:extLst>
              <a:ext uri="{FF2B5EF4-FFF2-40B4-BE49-F238E27FC236}">
                <a16:creationId xmlns:a16="http://schemas.microsoft.com/office/drawing/2014/main" id="{2A40EE0F-668F-4847-AA02-15F70DA915B4}"/>
              </a:ext>
            </a:extLst>
          </p:cNvPr>
          <p:cNvPicPr>
            <a:picLocks noChangeAspect="1"/>
          </p:cNvPicPr>
          <p:nvPr/>
        </p:nvPicPr>
        <p:blipFill>
          <a:blip r:embed="rId2"/>
          <a:stretch>
            <a:fillRect/>
          </a:stretch>
        </p:blipFill>
        <p:spPr>
          <a:xfrm>
            <a:off x="323850" y="1621460"/>
            <a:ext cx="3381375" cy="2490860"/>
          </a:xfrm>
          <a:prstGeom prst="rect">
            <a:avLst/>
          </a:prstGeom>
        </p:spPr>
      </p:pic>
      <p:pic>
        <p:nvPicPr>
          <p:cNvPr id="5" name="圖片 4">
            <a:extLst>
              <a:ext uri="{FF2B5EF4-FFF2-40B4-BE49-F238E27FC236}">
                <a16:creationId xmlns:a16="http://schemas.microsoft.com/office/drawing/2014/main" id="{302D359D-FD16-4A68-B010-B788B8BDF43A}"/>
              </a:ext>
            </a:extLst>
          </p:cNvPr>
          <p:cNvPicPr>
            <a:picLocks noChangeAspect="1"/>
          </p:cNvPicPr>
          <p:nvPr/>
        </p:nvPicPr>
        <p:blipFill>
          <a:blip r:embed="rId3"/>
          <a:stretch>
            <a:fillRect/>
          </a:stretch>
        </p:blipFill>
        <p:spPr>
          <a:xfrm>
            <a:off x="3876675" y="1463540"/>
            <a:ext cx="4210050" cy="2806700"/>
          </a:xfrm>
          <a:prstGeom prst="rect">
            <a:avLst/>
          </a:prstGeom>
        </p:spPr>
      </p:pic>
      <p:pic>
        <p:nvPicPr>
          <p:cNvPr id="6" name="圖片 5">
            <a:extLst>
              <a:ext uri="{FF2B5EF4-FFF2-40B4-BE49-F238E27FC236}">
                <a16:creationId xmlns:a16="http://schemas.microsoft.com/office/drawing/2014/main" id="{0B9ED0E2-9156-492E-87A2-7FD02276694D}"/>
              </a:ext>
            </a:extLst>
          </p:cNvPr>
          <p:cNvPicPr>
            <a:picLocks noChangeAspect="1"/>
          </p:cNvPicPr>
          <p:nvPr/>
        </p:nvPicPr>
        <p:blipFill>
          <a:blip r:embed="rId4"/>
          <a:stretch>
            <a:fillRect/>
          </a:stretch>
        </p:blipFill>
        <p:spPr>
          <a:xfrm>
            <a:off x="8086725" y="1371409"/>
            <a:ext cx="3219450" cy="3224403"/>
          </a:xfrm>
          <a:prstGeom prst="rect">
            <a:avLst/>
          </a:prstGeom>
        </p:spPr>
      </p:pic>
    </p:spTree>
    <p:extLst>
      <p:ext uri="{BB962C8B-B14F-4D97-AF65-F5344CB8AC3E}">
        <p14:creationId xmlns:p14="http://schemas.microsoft.com/office/powerpoint/2010/main" val="363079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起作用</a:t>
            </a:r>
            <a:r>
              <a:rPr lang="en-US" altLang="zh-TW" sz="4000" dirty="0">
                <a:solidFill>
                  <a:schemeClr val="bg1"/>
                </a:solidFill>
                <a:latin typeface="+mj-ea"/>
                <a:ea typeface="+mj-ea"/>
              </a:rPr>
              <a:t>/</a:t>
            </a:r>
            <a:r>
              <a:rPr lang="zh-TW" altLang="en-US" sz="4000" dirty="0">
                <a:solidFill>
                  <a:schemeClr val="bg1"/>
                </a:solidFill>
                <a:latin typeface="+mj-ea"/>
                <a:ea typeface="+mj-ea"/>
              </a:rPr>
              <a:t>不起作用</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536381"/>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因为外面人太多了，所以用勤洗手来预防肺炎根本不</a:t>
            </a:r>
            <a:r>
              <a:rPr lang="zh-TW" altLang="en-US" sz="4400" dirty="0">
                <a:solidFill>
                  <a:srgbClr val="FF0000"/>
                </a:solidFill>
                <a:latin typeface="微軟正黑體" panose="020B0604030504040204" pitchFamily="34" charset="-120"/>
                <a:ea typeface="微軟正黑體" panose="020B0604030504040204" pitchFamily="34" charset="-120"/>
              </a:rPr>
              <a:t>起作用</a:t>
            </a:r>
            <a:r>
              <a:rPr lang="zh-TW" altLang="en-US" sz="4400" dirty="0">
                <a:latin typeface="微軟正黑體" panose="020B0604030504040204" pitchFamily="34" charset="-120"/>
                <a:ea typeface="微軟正黑體" panose="020B0604030504040204" pitchFamily="34" charset="-120"/>
              </a:rPr>
              <a:t>。</a:t>
            </a:r>
          </a:p>
        </p:txBody>
      </p:sp>
      <p:pic>
        <p:nvPicPr>
          <p:cNvPr id="4" name="圖片 3">
            <a:extLst>
              <a:ext uri="{FF2B5EF4-FFF2-40B4-BE49-F238E27FC236}">
                <a16:creationId xmlns:a16="http://schemas.microsoft.com/office/drawing/2014/main" id="{E089A692-7DB5-4159-A288-0A8160366908}"/>
              </a:ext>
            </a:extLst>
          </p:cNvPr>
          <p:cNvPicPr>
            <a:picLocks noChangeAspect="1"/>
          </p:cNvPicPr>
          <p:nvPr/>
        </p:nvPicPr>
        <p:blipFill>
          <a:blip r:embed="rId2"/>
          <a:stretch>
            <a:fillRect/>
          </a:stretch>
        </p:blipFill>
        <p:spPr>
          <a:xfrm>
            <a:off x="1232641" y="1270746"/>
            <a:ext cx="4531151" cy="3207444"/>
          </a:xfrm>
          <a:prstGeom prst="rect">
            <a:avLst/>
          </a:prstGeom>
        </p:spPr>
      </p:pic>
      <p:pic>
        <p:nvPicPr>
          <p:cNvPr id="5" name="圖片 4">
            <a:extLst>
              <a:ext uri="{FF2B5EF4-FFF2-40B4-BE49-F238E27FC236}">
                <a16:creationId xmlns:a16="http://schemas.microsoft.com/office/drawing/2014/main" id="{F475AD78-A0B6-4F8A-830D-BCB9D93C3F32}"/>
              </a:ext>
            </a:extLst>
          </p:cNvPr>
          <p:cNvPicPr>
            <a:picLocks noChangeAspect="1"/>
          </p:cNvPicPr>
          <p:nvPr/>
        </p:nvPicPr>
        <p:blipFill>
          <a:blip r:embed="rId3"/>
          <a:stretch>
            <a:fillRect/>
          </a:stretch>
        </p:blipFill>
        <p:spPr>
          <a:xfrm>
            <a:off x="7134225" y="1290837"/>
            <a:ext cx="3815609" cy="3207444"/>
          </a:xfrm>
          <a:prstGeom prst="rect">
            <a:avLst/>
          </a:prstGeom>
        </p:spPr>
      </p:pic>
    </p:spTree>
    <p:extLst>
      <p:ext uri="{BB962C8B-B14F-4D97-AF65-F5344CB8AC3E}">
        <p14:creationId xmlns:p14="http://schemas.microsoft.com/office/powerpoint/2010/main" val="247072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BD1A9FB-B951-4826-9A34-548B022C6B4C}"/>
              </a:ext>
            </a:extLst>
          </p:cNvPr>
          <p:cNvSpPr txBox="1"/>
          <p:nvPr/>
        </p:nvSpPr>
        <p:spPr>
          <a:xfrm>
            <a:off x="328612" y="339968"/>
            <a:ext cx="11534775" cy="1569660"/>
          </a:xfrm>
          <a:prstGeom prst="rect">
            <a:avLst/>
          </a:prstGeom>
          <a:solidFill>
            <a:srgbClr val="006666"/>
          </a:solidFill>
        </p:spPr>
        <p:txBody>
          <a:bodyPr wrap="square" rtlCol="0">
            <a:spAutoFit/>
          </a:bodyPr>
          <a:lstStyle/>
          <a:p>
            <a:pPr algn="ctr"/>
            <a:r>
              <a:rPr lang="zh-TW" altLang="en-US" sz="7200" dirty="0">
                <a:solidFill>
                  <a:schemeClr val="bg1"/>
                </a:solidFill>
                <a:latin typeface="+mj-ea"/>
                <a:ea typeface="+mj-ea"/>
              </a:rPr>
              <a:t>恨不得</a:t>
            </a:r>
            <a:endParaRPr lang="en-US" altLang="zh-TW" sz="7200" dirty="0">
              <a:solidFill>
                <a:schemeClr val="bg1"/>
              </a:solidFill>
              <a:latin typeface="+mj-ea"/>
              <a:ea typeface="+mj-ea"/>
            </a:endParaRPr>
          </a:p>
          <a:p>
            <a:pPr algn="ctr"/>
            <a:r>
              <a:rPr lang="en-US" altLang="zh-TW" sz="2400" dirty="0">
                <a:solidFill>
                  <a:schemeClr val="bg1"/>
                </a:solidFill>
                <a:latin typeface="+mj-ea"/>
                <a:ea typeface="+mj-ea"/>
              </a:rPr>
              <a:t>One really wishes one could...</a:t>
            </a:r>
            <a:endParaRPr lang="zh-TW" altLang="en-US" sz="2400" dirty="0">
              <a:solidFill>
                <a:schemeClr val="bg1"/>
              </a:solidFill>
              <a:latin typeface="+mj-ea"/>
              <a:ea typeface="+mj-ea"/>
            </a:endParaRPr>
          </a:p>
        </p:txBody>
      </p:sp>
      <p:sp>
        <p:nvSpPr>
          <p:cNvPr id="7" name="文字方塊 6">
            <a:extLst>
              <a:ext uri="{FF2B5EF4-FFF2-40B4-BE49-F238E27FC236}">
                <a16:creationId xmlns:a16="http://schemas.microsoft.com/office/drawing/2014/main" id="{EF73DA30-2C89-483C-AA80-202ABC188C63}"/>
              </a:ext>
            </a:extLst>
          </p:cNvPr>
          <p:cNvSpPr txBox="1"/>
          <p:nvPr/>
        </p:nvSpPr>
        <p:spPr>
          <a:xfrm>
            <a:off x="328612" y="2113574"/>
            <a:ext cx="11534776" cy="4433842"/>
          </a:xfrm>
          <a:prstGeom prst="rect">
            <a:avLst/>
          </a:prstGeom>
          <a:noFill/>
          <a:ln w="38100">
            <a:solidFill>
              <a:srgbClr val="006666"/>
            </a:solidFill>
          </a:ln>
        </p:spPr>
        <p:txBody>
          <a:bodyPr wrap="square" rtlCol="0">
            <a:spAutoFit/>
          </a:bodyPr>
          <a:lstStyle/>
          <a:p>
            <a:pPr>
              <a:lnSpc>
                <a:spcPct val="150000"/>
              </a:lnSpc>
            </a:pPr>
            <a:r>
              <a:rPr lang="en-US" altLang="zh-TW" sz="3200" dirty="0">
                <a:solidFill>
                  <a:srgbClr val="006666"/>
                </a:solidFill>
                <a:latin typeface="+mj-ea"/>
              </a:rPr>
              <a:t>   </a:t>
            </a:r>
            <a:r>
              <a:rPr lang="zh-TW" altLang="en-US" sz="3200" dirty="0">
                <a:solidFill>
                  <a:srgbClr val="006666"/>
                </a:solidFill>
                <a:latin typeface="+mj-ea"/>
              </a:rPr>
              <a:t>   </a:t>
            </a:r>
            <a:r>
              <a:rPr lang="en-US" altLang="zh-TW" sz="3200" dirty="0">
                <a:solidFill>
                  <a:srgbClr val="006666"/>
                </a:solidFill>
                <a:latin typeface="+mj-ea"/>
              </a:rPr>
              <a:t>1.</a:t>
            </a:r>
            <a:r>
              <a:rPr lang="zh-TW" altLang="en-US" sz="3200" dirty="0">
                <a:solidFill>
                  <a:srgbClr val="006666"/>
                </a:solidFill>
                <a:latin typeface="+mj-ea"/>
              </a:rPr>
              <a:t>“恨不得”</a:t>
            </a:r>
            <a:r>
              <a:rPr lang="en-US" altLang="zh-TW" sz="3200" dirty="0">
                <a:solidFill>
                  <a:srgbClr val="006666"/>
                </a:solidFill>
                <a:latin typeface="+mj-ea"/>
              </a:rPr>
              <a:t>expresses a strong desire to do something </a:t>
            </a:r>
          </a:p>
          <a:p>
            <a:pPr>
              <a:lnSpc>
                <a:spcPct val="150000"/>
              </a:lnSpc>
            </a:pPr>
            <a:r>
              <a:rPr lang="en-US" altLang="zh-TW" sz="3200" dirty="0">
                <a:solidFill>
                  <a:srgbClr val="006666"/>
                </a:solidFill>
                <a:latin typeface="+mj-ea"/>
              </a:rPr>
              <a:t>        against all odds.</a:t>
            </a:r>
          </a:p>
          <a:p>
            <a:pPr>
              <a:lnSpc>
                <a:spcPct val="150000"/>
              </a:lnSpc>
            </a:pPr>
            <a:r>
              <a:rPr lang="zh-TW" altLang="en-US" sz="3200" dirty="0">
                <a:solidFill>
                  <a:srgbClr val="006666"/>
                </a:solidFill>
                <a:latin typeface="+mj-ea"/>
              </a:rPr>
              <a:t>      </a:t>
            </a:r>
            <a:r>
              <a:rPr lang="en-US" altLang="zh-TW" sz="3200" dirty="0">
                <a:solidFill>
                  <a:srgbClr val="006666"/>
                </a:solidFill>
                <a:latin typeface="+mj-ea"/>
              </a:rPr>
              <a:t>2.Most often used with auxiliary verbs like </a:t>
            </a:r>
            <a:r>
              <a:rPr lang="zh-TW" altLang="en-US" sz="3200" dirty="0">
                <a:solidFill>
                  <a:srgbClr val="006666"/>
                </a:solidFill>
                <a:latin typeface="+mj-ea"/>
              </a:rPr>
              <a:t>想、要、可以、</a:t>
            </a:r>
            <a:endParaRPr lang="en-US" altLang="zh-TW" sz="3200" dirty="0">
              <a:solidFill>
                <a:srgbClr val="006666"/>
              </a:solidFill>
              <a:latin typeface="+mj-ea"/>
            </a:endParaRPr>
          </a:p>
          <a:p>
            <a:pPr>
              <a:lnSpc>
                <a:spcPct val="150000"/>
              </a:lnSpc>
            </a:pPr>
            <a:r>
              <a:rPr lang="zh-TW" altLang="en-US" sz="3200" dirty="0">
                <a:solidFill>
                  <a:srgbClr val="006666"/>
                </a:solidFill>
                <a:latin typeface="+mj-ea"/>
              </a:rPr>
              <a:t>         能</a:t>
            </a:r>
            <a:r>
              <a:rPr lang="en-US" altLang="zh-TW" sz="3200" dirty="0">
                <a:solidFill>
                  <a:srgbClr val="006666"/>
                </a:solidFill>
                <a:latin typeface="+mj-ea"/>
              </a:rPr>
              <a:t>.</a:t>
            </a:r>
          </a:p>
          <a:p>
            <a:pPr>
              <a:lnSpc>
                <a:spcPct val="150000"/>
              </a:lnSpc>
            </a:pPr>
            <a:r>
              <a:rPr lang="en-US" altLang="zh-TW" sz="3200" dirty="0">
                <a:solidFill>
                  <a:srgbClr val="006666"/>
                </a:solidFill>
                <a:latin typeface="+mj-ea"/>
              </a:rPr>
              <a:t>      3.This phrase cannot be used in negative.</a:t>
            </a:r>
          </a:p>
          <a:p>
            <a:pPr>
              <a:lnSpc>
                <a:spcPct val="150000"/>
              </a:lnSpc>
            </a:pPr>
            <a:r>
              <a:rPr lang="zh-TW" altLang="en-US" sz="3200" dirty="0">
                <a:solidFill>
                  <a:srgbClr val="006666"/>
                </a:solidFill>
                <a:latin typeface="+mj-ea"/>
              </a:rPr>
              <a:t>        ＊我恨不得不可以马上回家。</a:t>
            </a:r>
            <a:endParaRPr lang="en-US" altLang="zh-TW" sz="3200" dirty="0">
              <a:solidFill>
                <a:srgbClr val="006666"/>
              </a:solidFill>
              <a:latin typeface="+mj-ea"/>
            </a:endParaRPr>
          </a:p>
        </p:txBody>
      </p:sp>
    </p:spTree>
    <p:extLst>
      <p:ext uri="{BB962C8B-B14F-4D97-AF65-F5344CB8AC3E}">
        <p14:creationId xmlns:p14="http://schemas.microsoft.com/office/powerpoint/2010/main" val="252771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恨不得</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395912"/>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住在捷克时，我真</a:t>
            </a:r>
            <a:r>
              <a:rPr lang="zh-TW" altLang="en-US" sz="4400" dirty="0">
                <a:solidFill>
                  <a:srgbClr val="FF0000"/>
                </a:solidFill>
                <a:latin typeface="微軟正黑體" panose="020B0604030504040204" pitchFamily="34" charset="-120"/>
                <a:ea typeface="微軟正黑體" panose="020B0604030504040204" pitchFamily="34" charset="-120"/>
              </a:rPr>
              <a:t>恨不得</a:t>
            </a:r>
            <a:r>
              <a:rPr lang="zh-TW" altLang="en-US" sz="4400" dirty="0">
                <a:latin typeface="微軟正黑體" panose="020B0604030504040204" pitchFamily="34" charset="-120"/>
                <a:ea typeface="微軟正黑體" panose="020B0604030504040204" pitchFamily="34" charset="-120"/>
              </a:rPr>
              <a:t>每天都能喝珍珠奶茶。</a:t>
            </a:r>
          </a:p>
        </p:txBody>
      </p:sp>
      <p:pic>
        <p:nvPicPr>
          <p:cNvPr id="4" name="圖片 3">
            <a:extLst>
              <a:ext uri="{FF2B5EF4-FFF2-40B4-BE49-F238E27FC236}">
                <a16:creationId xmlns:a16="http://schemas.microsoft.com/office/drawing/2014/main" id="{63A000B5-DF88-4094-848D-A4138AC84F94}"/>
              </a:ext>
            </a:extLst>
          </p:cNvPr>
          <p:cNvPicPr>
            <a:picLocks noChangeAspect="1"/>
          </p:cNvPicPr>
          <p:nvPr/>
        </p:nvPicPr>
        <p:blipFill>
          <a:blip r:embed="rId2"/>
          <a:stretch>
            <a:fillRect/>
          </a:stretch>
        </p:blipFill>
        <p:spPr>
          <a:xfrm>
            <a:off x="6078106" y="1273993"/>
            <a:ext cx="5772150" cy="3845695"/>
          </a:xfrm>
          <a:prstGeom prst="rect">
            <a:avLst/>
          </a:prstGeom>
        </p:spPr>
      </p:pic>
      <p:pic>
        <p:nvPicPr>
          <p:cNvPr id="5" name="圖片 4">
            <a:extLst>
              <a:ext uri="{FF2B5EF4-FFF2-40B4-BE49-F238E27FC236}">
                <a16:creationId xmlns:a16="http://schemas.microsoft.com/office/drawing/2014/main" id="{9A94521F-7B64-4972-BB2A-639B8D98D67D}"/>
              </a:ext>
            </a:extLst>
          </p:cNvPr>
          <p:cNvPicPr>
            <a:picLocks noChangeAspect="1"/>
          </p:cNvPicPr>
          <p:nvPr/>
        </p:nvPicPr>
        <p:blipFill>
          <a:blip r:embed="rId3"/>
          <a:stretch>
            <a:fillRect/>
          </a:stretch>
        </p:blipFill>
        <p:spPr>
          <a:xfrm>
            <a:off x="341744" y="1273993"/>
            <a:ext cx="5754256" cy="3836170"/>
          </a:xfrm>
          <a:prstGeom prst="rect">
            <a:avLst/>
          </a:prstGeom>
        </p:spPr>
      </p:pic>
    </p:spTree>
    <p:extLst>
      <p:ext uri="{BB962C8B-B14F-4D97-AF65-F5344CB8AC3E}">
        <p14:creationId xmlns:p14="http://schemas.microsoft.com/office/powerpoint/2010/main" val="36490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恨不得</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17356"/>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要不是我妈妈反对，我也</a:t>
            </a:r>
            <a:r>
              <a:rPr lang="zh-TW" altLang="en-US" sz="4400" dirty="0">
                <a:solidFill>
                  <a:srgbClr val="FF0000"/>
                </a:solidFill>
                <a:latin typeface="微軟正黑體" panose="020B0604030504040204" pitchFamily="34" charset="-120"/>
                <a:ea typeface="微軟正黑體" panose="020B0604030504040204" pitchFamily="34" charset="-120"/>
              </a:rPr>
              <a:t>恨不得</a:t>
            </a:r>
            <a:r>
              <a:rPr lang="zh-TW" altLang="en-US" sz="4400" dirty="0">
                <a:latin typeface="微軟正黑體" panose="020B0604030504040204" pitchFamily="34" charset="-120"/>
                <a:ea typeface="微軟正黑體" panose="020B0604030504040204" pitchFamily="34" charset="-120"/>
              </a:rPr>
              <a:t>能跟你们一起去旅游。</a:t>
            </a:r>
          </a:p>
        </p:txBody>
      </p:sp>
      <p:pic>
        <p:nvPicPr>
          <p:cNvPr id="4" name="圖片 3">
            <a:extLst>
              <a:ext uri="{FF2B5EF4-FFF2-40B4-BE49-F238E27FC236}">
                <a16:creationId xmlns:a16="http://schemas.microsoft.com/office/drawing/2014/main" id="{29E28995-C4BE-48D7-B014-FEA9796AAD38}"/>
              </a:ext>
            </a:extLst>
          </p:cNvPr>
          <p:cNvPicPr>
            <a:picLocks noChangeAspect="1"/>
          </p:cNvPicPr>
          <p:nvPr/>
        </p:nvPicPr>
        <p:blipFill>
          <a:blip r:embed="rId2"/>
          <a:stretch>
            <a:fillRect/>
          </a:stretch>
        </p:blipFill>
        <p:spPr>
          <a:xfrm>
            <a:off x="1106904" y="1019883"/>
            <a:ext cx="3586917" cy="3697473"/>
          </a:xfrm>
          <a:prstGeom prst="rect">
            <a:avLst/>
          </a:prstGeom>
        </p:spPr>
      </p:pic>
      <p:pic>
        <p:nvPicPr>
          <p:cNvPr id="5" name="圖片 4">
            <a:extLst>
              <a:ext uri="{FF2B5EF4-FFF2-40B4-BE49-F238E27FC236}">
                <a16:creationId xmlns:a16="http://schemas.microsoft.com/office/drawing/2014/main" id="{7B3C4BBA-D41C-4F68-82E4-F36A72389E9B}"/>
              </a:ext>
            </a:extLst>
          </p:cNvPr>
          <p:cNvPicPr>
            <a:picLocks noChangeAspect="1"/>
          </p:cNvPicPr>
          <p:nvPr/>
        </p:nvPicPr>
        <p:blipFill>
          <a:blip r:embed="rId3"/>
          <a:stretch>
            <a:fillRect/>
          </a:stretch>
        </p:blipFill>
        <p:spPr>
          <a:xfrm>
            <a:off x="6248402" y="963620"/>
            <a:ext cx="4876800" cy="3810000"/>
          </a:xfrm>
          <a:prstGeom prst="rect">
            <a:avLst/>
          </a:prstGeom>
        </p:spPr>
      </p:pic>
    </p:spTree>
    <p:extLst>
      <p:ext uri="{BB962C8B-B14F-4D97-AF65-F5344CB8AC3E}">
        <p14:creationId xmlns:p14="http://schemas.microsoft.com/office/powerpoint/2010/main" val="89263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恨不得</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17356"/>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走路走得腿痛死了，真</a:t>
            </a:r>
            <a:r>
              <a:rPr lang="zh-TW" altLang="en-US" sz="4400" dirty="0">
                <a:solidFill>
                  <a:srgbClr val="FF0000"/>
                </a:solidFill>
                <a:latin typeface="微軟正黑體" panose="020B0604030504040204" pitchFamily="34" charset="-120"/>
                <a:ea typeface="微軟正黑體" panose="020B0604030504040204" pitchFamily="34" charset="-120"/>
              </a:rPr>
              <a:t>恨不得</a:t>
            </a:r>
            <a:r>
              <a:rPr lang="zh-TW" altLang="en-US" sz="4400" dirty="0">
                <a:latin typeface="微軟正黑體" panose="020B0604030504040204" pitchFamily="34" charset="-120"/>
                <a:ea typeface="微軟正黑體" panose="020B0604030504040204" pitchFamily="34" charset="-120"/>
              </a:rPr>
              <a:t>能坐出租车过去，可惜没有钱。</a:t>
            </a:r>
          </a:p>
        </p:txBody>
      </p:sp>
      <p:pic>
        <p:nvPicPr>
          <p:cNvPr id="4" name="圖片 3">
            <a:extLst>
              <a:ext uri="{FF2B5EF4-FFF2-40B4-BE49-F238E27FC236}">
                <a16:creationId xmlns:a16="http://schemas.microsoft.com/office/drawing/2014/main" id="{16ECD10E-2CB1-42A1-8A51-301B2DDCDF39}"/>
              </a:ext>
            </a:extLst>
          </p:cNvPr>
          <p:cNvPicPr>
            <a:picLocks noChangeAspect="1"/>
          </p:cNvPicPr>
          <p:nvPr/>
        </p:nvPicPr>
        <p:blipFill>
          <a:blip r:embed="rId2"/>
          <a:stretch>
            <a:fillRect/>
          </a:stretch>
        </p:blipFill>
        <p:spPr>
          <a:xfrm>
            <a:off x="142875" y="774006"/>
            <a:ext cx="3943350" cy="3943350"/>
          </a:xfrm>
          <a:prstGeom prst="rect">
            <a:avLst/>
          </a:prstGeom>
        </p:spPr>
      </p:pic>
      <p:pic>
        <p:nvPicPr>
          <p:cNvPr id="6" name="圖片 5">
            <a:extLst>
              <a:ext uri="{FF2B5EF4-FFF2-40B4-BE49-F238E27FC236}">
                <a16:creationId xmlns:a16="http://schemas.microsoft.com/office/drawing/2014/main" id="{3B7B1F40-D1D4-4F22-BD3C-128FDCE19F3F}"/>
              </a:ext>
            </a:extLst>
          </p:cNvPr>
          <p:cNvPicPr>
            <a:picLocks noChangeAspect="1"/>
          </p:cNvPicPr>
          <p:nvPr/>
        </p:nvPicPr>
        <p:blipFill>
          <a:blip r:embed="rId3"/>
          <a:stretch>
            <a:fillRect/>
          </a:stretch>
        </p:blipFill>
        <p:spPr>
          <a:xfrm>
            <a:off x="7959451" y="1569565"/>
            <a:ext cx="4232549" cy="2802410"/>
          </a:xfrm>
          <a:prstGeom prst="rect">
            <a:avLst/>
          </a:prstGeom>
        </p:spPr>
      </p:pic>
      <p:pic>
        <p:nvPicPr>
          <p:cNvPr id="5" name="圖片 4">
            <a:extLst>
              <a:ext uri="{FF2B5EF4-FFF2-40B4-BE49-F238E27FC236}">
                <a16:creationId xmlns:a16="http://schemas.microsoft.com/office/drawing/2014/main" id="{83214001-C0F2-4269-BEC9-4B7BECF1DB96}"/>
              </a:ext>
            </a:extLst>
          </p:cNvPr>
          <p:cNvPicPr>
            <a:picLocks noChangeAspect="1"/>
          </p:cNvPicPr>
          <p:nvPr/>
        </p:nvPicPr>
        <p:blipFill>
          <a:blip r:embed="rId4"/>
          <a:stretch>
            <a:fillRect/>
          </a:stretch>
        </p:blipFill>
        <p:spPr>
          <a:xfrm>
            <a:off x="4453908" y="1569565"/>
            <a:ext cx="3728067" cy="2220821"/>
          </a:xfrm>
          <a:prstGeom prst="rect">
            <a:avLst/>
          </a:prstGeom>
        </p:spPr>
      </p:pic>
    </p:spTree>
    <p:extLst>
      <p:ext uri="{BB962C8B-B14F-4D97-AF65-F5344CB8AC3E}">
        <p14:creationId xmlns:p14="http://schemas.microsoft.com/office/powerpoint/2010/main" val="83351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恨不得</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17356"/>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他好不容易考上大学。念了一个学期以后却发现兴趣不和，念得很痛苦，</a:t>
            </a:r>
            <a:r>
              <a:rPr lang="zh-TW" altLang="en-US" sz="4400" dirty="0">
                <a:solidFill>
                  <a:srgbClr val="FF0000"/>
                </a:solidFill>
                <a:latin typeface="微軟正黑體" panose="020B0604030504040204" pitchFamily="34" charset="-120"/>
                <a:ea typeface="微軟正黑體" panose="020B0604030504040204" pitchFamily="34" charset="-120"/>
              </a:rPr>
              <a:t>恨不得</a:t>
            </a:r>
            <a:r>
              <a:rPr lang="zh-TW" altLang="en-US" sz="4400" dirty="0">
                <a:latin typeface="微軟正黑體" panose="020B0604030504040204" pitchFamily="34" charset="-120"/>
                <a:ea typeface="微軟正黑體" panose="020B0604030504040204" pitchFamily="34" charset="-120"/>
              </a:rPr>
              <a:t>能马上转系。</a:t>
            </a:r>
          </a:p>
        </p:txBody>
      </p:sp>
      <p:pic>
        <p:nvPicPr>
          <p:cNvPr id="4" name="圖片 3">
            <a:extLst>
              <a:ext uri="{FF2B5EF4-FFF2-40B4-BE49-F238E27FC236}">
                <a16:creationId xmlns:a16="http://schemas.microsoft.com/office/drawing/2014/main" id="{5781E146-2848-4D30-9A8B-80BC6BFE631D}"/>
              </a:ext>
            </a:extLst>
          </p:cNvPr>
          <p:cNvPicPr>
            <a:picLocks noChangeAspect="1"/>
          </p:cNvPicPr>
          <p:nvPr/>
        </p:nvPicPr>
        <p:blipFill>
          <a:blip r:embed="rId2"/>
          <a:stretch>
            <a:fillRect/>
          </a:stretch>
        </p:blipFill>
        <p:spPr>
          <a:xfrm>
            <a:off x="3029815" y="1842880"/>
            <a:ext cx="3780561" cy="2795587"/>
          </a:xfrm>
          <a:prstGeom prst="rect">
            <a:avLst/>
          </a:prstGeom>
        </p:spPr>
      </p:pic>
      <p:pic>
        <p:nvPicPr>
          <p:cNvPr id="5" name="圖片 4">
            <a:extLst>
              <a:ext uri="{FF2B5EF4-FFF2-40B4-BE49-F238E27FC236}">
                <a16:creationId xmlns:a16="http://schemas.microsoft.com/office/drawing/2014/main" id="{BC2233DB-A027-4251-96D7-6F01B0740CFD}"/>
              </a:ext>
            </a:extLst>
          </p:cNvPr>
          <p:cNvPicPr>
            <a:picLocks noChangeAspect="1"/>
          </p:cNvPicPr>
          <p:nvPr/>
        </p:nvPicPr>
        <p:blipFill>
          <a:blip r:embed="rId3"/>
          <a:stretch>
            <a:fillRect/>
          </a:stretch>
        </p:blipFill>
        <p:spPr>
          <a:xfrm>
            <a:off x="323850" y="1143000"/>
            <a:ext cx="2713897" cy="2443567"/>
          </a:xfrm>
          <a:prstGeom prst="rect">
            <a:avLst/>
          </a:prstGeom>
        </p:spPr>
      </p:pic>
      <p:pic>
        <p:nvPicPr>
          <p:cNvPr id="6" name="圖片 5">
            <a:extLst>
              <a:ext uri="{FF2B5EF4-FFF2-40B4-BE49-F238E27FC236}">
                <a16:creationId xmlns:a16="http://schemas.microsoft.com/office/drawing/2014/main" id="{CFC34C40-25C1-43FC-9F95-7308891097BC}"/>
              </a:ext>
            </a:extLst>
          </p:cNvPr>
          <p:cNvPicPr>
            <a:picLocks noChangeAspect="1"/>
          </p:cNvPicPr>
          <p:nvPr/>
        </p:nvPicPr>
        <p:blipFill>
          <a:blip r:embed="rId4"/>
          <a:stretch>
            <a:fillRect/>
          </a:stretch>
        </p:blipFill>
        <p:spPr>
          <a:xfrm>
            <a:off x="6610349" y="16150"/>
            <a:ext cx="3705225" cy="2757208"/>
          </a:xfrm>
          <a:prstGeom prst="rect">
            <a:avLst/>
          </a:prstGeom>
        </p:spPr>
      </p:pic>
      <p:sp>
        <p:nvSpPr>
          <p:cNvPr id="7" name="矩形 6">
            <a:extLst>
              <a:ext uri="{FF2B5EF4-FFF2-40B4-BE49-F238E27FC236}">
                <a16:creationId xmlns:a16="http://schemas.microsoft.com/office/drawing/2014/main" id="{3DC47978-DA24-41B9-9902-24325AD31D17}"/>
              </a:ext>
            </a:extLst>
          </p:cNvPr>
          <p:cNvSpPr/>
          <p:nvPr/>
        </p:nvSpPr>
        <p:spPr>
          <a:xfrm>
            <a:off x="6810376" y="3359250"/>
            <a:ext cx="5057774" cy="1200329"/>
          </a:xfrm>
          <a:prstGeom prst="rect">
            <a:avLst/>
          </a:prstGeom>
          <a:ln w="38100">
            <a:solidFill>
              <a:srgbClr val="006666"/>
            </a:solidFill>
          </a:ln>
        </p:spPr>
        <p:txBody>
          <a:bodyPr wrap="square">
            <a:spAutoFit/>
          </a:bodyPr>
          <a:lstStyle/>
          <a:p>
            <a:pPr algn="ctr"/>
            <a:r>
              <a:rPr lang="en-US" altLang="zh-TW" sz="3600" dirty="0">
                <a:solidFill>
                  <a:srgbClr val="000000"/>
                </a:solidFill>
                <a:latin typeface="+mn-ea"/>
              </a:rPr>
              <a:t>Transfers to another department</a:t>
            </a:r>
            <a:endParaRPr lang="zh-TW" altLang="en-US" sz="3600" dirty="0">
              <a:latin typeface="+mn-ea"/>
            </a:endParaRPr>
          </a:p>
        </p:txBody>
      </p:sp>
    </p:spTree>
    <p:extLst>
      <p:ext uri="{BB962C8B-B14F-4D97-AF65-F5344CB8AC3E}">
        <p14:creationId xmlns:p14="http://schemas.microsoft.com/office/powerpoint/2010/main" val="171806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2900363"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ea typeface="+mj-ea"/>
              </a:rPr>
              <a:t>恨不得</a:t>
            </a:r>
            <a:endParaRPr lang="en-US" altLang="zh-TW" sz="4000" dirty="0">
              <a:solidFill>
                <a:schemeClr val="bg1"/>
              </a:solidFill>
              <a:latin typeface="+mj-ea"/>
              <a:ea typeface="+mj-ea"/>
            </a:endParaRP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670697"/>
            <a:ext cx="11544300" cy="1825884"/>
          </a:xfrm>
          <a:prstGeom prst="rect">
            <a:avLst/>
          </a:prstGeom>
          <a:noFill/>
        </p:spPr>
        <p:txBody>
          <a:bodyPr wrap="square" rtlCol="0" anchor="ctr">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水饺被我煮破了不少，不够的话怎么办？真</a:t>
            </a:r>
            <a:r>
              <a:rPr lang="zh-TW" altLang="en-US" sz="4000" dirty="0">
                <a:solidFill>
                  <a:srgbClr val="FF0000"/>
                </a:solidFill>
                <a:latin typeface="微軟正黑體" panose="020B0604030504040204" pitchFamily="34" charset="-120"/>
                <a:ea typeface="微軟正黑體" panose="020B0604030504040204" pitchFamily="34" charset="-120"/>
              </a:rPr>
              <a:t>恨不得</a:t>
            </a:r>
            <a:r>
              <a:rPr lang="zh-TW" altLang="en-US" sz="4000" dirty="0">
                <a:latin typeface="微軟正黑體" panose="020B0604030504040204" pitchFamily="34" charset="-120"/>
                <a:ea typeface="微軟正黑體" panose="020B0604030504040204" pitchFamily="34" charset="-120"/>
              </a:rPr>
              <a:t>我们还有时间再包一些。可是我们得出门了。</a:t>
            </a:r>
          </a:p>
        </p:txBody>
      </p:sp>
      <p:pic>
        <p:nvPicPr>
          <p:cNvPr id="4" name="圖片 3">
            <a:extLst>
              <a:ext uri="{FF2B5EF4-FFF2-40B4-BE49-F238E27FC236}">
                <a16:creationId xmlns:a16="http://schemas.microsoft.com/office/drawing/2014/main" id="{D93BE767-BC52-4730-B1CF-DB6CFD93D224}"/>
              </a:ext>
            </a:extLst>
          </p:cNvPr>
          <p:cNvPicPr>
            <a:picLocks noChangeAspect="1"/>
          </p:cNvPicPr>
          <p:nvPr/>
        </p:nvPicPr>
        <p:blipFill>
          <a:blip r:embed="rId2"/>
          <a:stretch>
            <a:fillRect/>
          </a:stretch>
        </p:blipFill>
        <p:spPr>
          <a:xfrm>
            <a:off x="48403" y="1236729"/>
            <a:ext cx="4446620" cy="2905125"/>
          </a:xfrm>
          <a:prstGeom prst="rect">
            <a:avLst/>
          </a:prstGeom>
        </p:spPr>
      </p:pic>
      <p:pic>
        <p:nvPicPr>
          <p:cNvPr id="5" name="圖片 4">
            <a:extLst>
              <a:ext uri="{FF2B5EF4-FFF2-40B4-BE49-F238E27FC236}">
                <a16:creationId xmlns:a16="http://schemas.microsoft.com/office/drawing/2014/main" id="{0C888AD2-3BA1-4AD4-8E04-DED0CCF8B795}"/>
              </a:ext>
            </a:extLst>
          </p:cNvPr>
          <p:cNvPicPr>
            <a:picLocks noChangeAspect="1"/>
          </p:cNvPicPr>
          <p:nvPr/>
        </p:nvPicPr>
        <p:blipFill>
          <a:blip r:embed="rId3"/>
          <a:stretch>
            <a:fillRect/>
          </a:stretch>
        </p:blipFill>
        <p:spPr>
          <a:xfrm>
            <a:off x="4543425" y="1305492"/>
            <a:ext cx="4500563" cy="3000375"/>
          </a:xfrm>
          <a:prstGeom prst="rect">
            <a:avLst/>
          </a:prstGeom>
        </p:spPr>
      </p:pic>
      <p:pic>
        <p:nvPicPr>
          <p:cNvPr id="6" name="圖片 5">
            <a:extLst>
              <a:ext uri="{FF2B5EF4-FFF2-40B4-BE49-F238E27FC236}">
                <a16:creationId xmlns:a16="http://schemas.microsoft.com/office/drawing/2014/main" id="{E6C11667-F3FA-4C11-A94B-E42A59DA17C9}"/>
              </a:ext>
            </a:extLst>
          </p:cNvPr>
          <p:cNvPicPr>
            <a:picLocks noChangeAspect="1"/>
          </p:cNvPicPr>
          <p:nvPr/>
        </p:nvPicPr>
        <p:blipFill rotWithShape="1">
          <a:blip r:embed="rId4"/>
          <a:srcRect b="13961"/>
          <a:stretch/>
        </p:blipFill>
        <p:spPr>
          <a:xfrm>
            <a:off x="9092390" y="1349305"/>
            <a:ext cx="3110041" cy="2679972"/>
          </a:xfrm>
          <a:prstGeom prst="rect">
            <a:avLst/>
          </a:prstGeom>
        </p:spPr>
      </p:pic>
    </p:spTree>
    <p:extLst>
      <p:ext uri="{BB962C8B-B14F-4D97-AF65-F5344CB8AC3E}">
        <p14:creationId xmlns:p14="http://schemas.microsoft.com/office/powerpoint/2010/main" val="188732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BD1A9FB-B951-4826-9A34-548B022C6B4C}"/>
              </a:ext>
            </a:extLst>
          </p:cNvPr>
          <p:cNvSpPr txBox="1"/>
          <p:nvPr/>
        </p:nvSpPr>
        <p:spPr>
          <a:xfrm>
            <a:off x="328612" y="1282943"/>
            <a:ext cx="11534775" cy="1569660"/>
          </a:xfrm>
          <a:prstGeom prst="rect">
            <a:avLst/>
          </a:prstGeom>
          <a:solidFill>
            <a:srgbClr val="006666"/>
          </a:solidFill>
        </p:spPr>
        <p:txBody>
          <a:bodyPr wrap="square" rtlCol="0">
            <a:spAutoFit/>
          </a:bodyPr>
          <a:lstStyle/>
          <a:p>
            <a:pPr algn="ctr"/>
            <a:r>
              <a:rPr lang="zh-TW" altLang="en-US" sz="7200" dirty="0">
                <a:solidFill>
                  <a:schemeClr val="bg1"/>
                </a:solidFill>
                <a:latin typeface="+mj-ea"/>
                <a:ea typeface="+mj-ea"/>
              </a:rPr>
              <a:t>与其</a:t>
            </a:r>
            <a:r>
              <a:rPr lang="en-US" altLang="zh-TW" sz="7200" dirty="0">
                <a:solidFill>
                  <a:schemeClr val="bg1"/>
                </a:solidFill>
                <a:latin typeface="+mj-ea"/>
                <a:ea typeface="+mj-ea"/>
              </a:rPr>
              <a:t>A</a:t>
            </a:r>
            <a:r>
              <a:rPr lang="zh-TW" altLang="en-US" sz="7200" dirty="0">
                <a:solidFill>
                  <a:schemeClr val="bg1"/>
                </a:solidFill>
                <a:latin typeface="+mj-ea"/>
                <a:ea typeface="+mj-ea"/>
              </a:rPr>
              <a:t>，不如</a:t>
            </a:r>
            <a:r>
              <a:rPr lang="en-US" altLang="zh-TW" sz="7200" dirty="0">
                <a:solidFill>
                  <a:schemeClr val="bg1"/>
                </a:solidFill>
                <a:latin typeface="+mj-ea"/>
                <a:ea typeface="+mj-ea"/>
              </a:rPr>
              <a:t>B</a:t>
            </a:r>
          </a:p>
          <a:p>
            <a:pPr algn="ctr"/>
            <a:r>
              <a:rPr lang="en-US" altLang="zh-TW" sz="2400" dirty="0">
                <a:solidFill>
                  <a:schemeClr val="bg1"/>
                </a:solidFill>
                <a:latin typeface="+mj-ea"/>
                <a:ea typeface="+mj-ea"/>
              </a:rPr>
              <a:t>Would rather B than A</a:t>
            </a:r>
            <a:endParaRPr lang="zh-TW" altLang="en-US" sz="2400" dirty="0">
              <a:solidFill>
                <a:schemeClr val="bg1"/>
              </a:solidFill>
              <a:latin typeface="+mj-ea"/>
              <a:ea typeface="+mj-ea"/>
            </a:endParaRPr>
          </a:p>
        </p:txBody>
      </p:sp>
      <p:sp>
        <p:nvSpPr>
          <p:cNvPr id="7" name="文字方塊 6">
            <a:extLst>
              <a:ext uri="{FF2B5EF4-FFF2-40B4-BE49-F238E27FC236}">
                <a16:creationId xmlns:a16="http://schemas.microsoft.com/office/drawing/2014/main" id="{EF73DA30-2C89-483C-AA80-202ABC188C63}"/>
              </a:ext>
            </a:extLst>
          </p:cNvPr>
          <p:cNvSpPr txBox="1"/>
          <p:nvPr/>
        </p:nvSpPr>
        <p:spPr>
          <a:xfrm>
            <a:off x="328611" y="3429000"/>
            <a:ext cx="11534776" cy="2217723"/>
          </a:xfrm>
          <a:prstGeom prst="rect">
            <a:avLst/>
          </a:prstGeom>
          <a:noFill/>
          <a:ln w="38100">
            <a:solidFill>
              <a:srgbClr val="006666"/>
            </a:solidFill>
          </a:ln>
        </p:spPr>
        <p:txBody>
          <a:bodyPr wrap="square" rtlCol="0">
            <a:spAutoFit/>
          </a:bodyPr>
          <a:lstStyle/>
          <a:p>
            <a:pPr algn="ctr">
              <a:lnSpc>
                <a:spcPct val="150000"/>
              </a:lnSpc>
            </a:pPr>
            <a:r>
              <a:rPr lang="zh-TW" altLang="en-US" sz="3200" dirty="0">
                <a:solidFill>
                  <a:srgbClr val="006666"/>
                </a:solidFill>
                <a:latin typeface="+mj-ea"/>
              </a:rPr>
              <a:t>“与其”</a:t>
            </a:r>
            <a:r>
              <a:rPr lang="en-US" altLang="zh-TW" sz="3200" dirty="0">
                <a:solidFill>
                  <a:srgbClr val="006666"/>
                </a:solidFill>
              </a:rPr>
              <a:t> present (A) that is an action recommend against .The preference is give to B</a:t>
            </a:r>
            <a:r>
              <a:rPr lang="zh-TW" altLang="en-US" sz="3200" dirty="0">
                <a:solidFill>
                  <a:srgbClr val="006666"/>
                </a:solidFill>
              </a:rPr>
              <a:t> </a:t>
            </a:r>
            <a:r>
              <a:rPr lang="en-US" altLang="zh-TW" sz="3200" dirty="0">
                <a:solidFill>
                  <a:srgbClr val="006666"/>
                </a:solidFill>
              </a:rPr>
              <a:t>,</a:t>
            </a:r>
            <a:r>
              <a:rPr lang="zh-TW" altLang="en-US" sz="3200" dirty="0">
                <a:solidFill>
                  <a:srgbClr val="006666"/>
                </a:solidFill>
              </a:rPr>
              <a:t> </a:t>
            </a:r>
            <a:r>
              <a:rPr lang="en-US" altLang="zh-TW" sz="3200" dirty="0">
                <a:solidFill>
                  <a:srgbClr val="006666"/>
                </a:solidFill>
              </a:rPr>
              <a:t>presented by </a:t>
            </a:r>
            <a:r>
              <a:rPr lang="zh-TW" altLang="en-US" sz="3200" dirty="0">
                <a:solidFill>
                  <a:srgbClr val="006666"/>
                </a:solidFill>
              </a:rPr>
              <a:t>不如 </a:t>
            </a:r>
            <a:r>
              <a:rPr lang="en-US" altLang="zh-TW" sz="3200" dirty="0">
                <a:solidFill>
                  <a:srgbClr val="006666"/>
                </a:solidFill>
              </a:rPr>
              <a:t>.This is a formal pattern. </a:t>
            </a:r>
            <a:endParaRPr lang="en-US" altLang="zh-TW" sz="3200" dirty="0">
              <a:solidFill>
                <a:srgbClr val="006666"/>
              </a:solidFill>
              <a:latin typeface="+mj-ea"/>
            </a:endParaRPr>
          </a:p>
        </p:txBody>
      </p:sp>
    </p:spTree>
    <p:extLst>
      <p:ext uri="{BB962C8B-B14F-4D97-AF65-F5344CB8AC3E}">
        <p14:creationId xmlns:p14="http://schemas.microsoft.com/office/powerpoint/2010/main" val="198519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聊天 卡通」的圖片搜尋結果">
            <a:extLst>
              <a:ext uri="{FF2B5EF4-FFF2-40B4-BE49-F238E27FC236}">
                <a16:creationId xmlns:a16="http://schemas.microsoft.com/office/drawing/2014/main" id="{03DC8DF7-F759-4CAC-B6F2-C9545BFC3F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69" t="14977" r="8307" b="20353"/>
          <a:stretch/>
        </p:blipFill>
        <p:spPr bwMode="auto">
          <a:xfrm>
            <a:off x="2457448" y="2662235"/>
            <a:ext cx="5381625" cy="4010025"/>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843135B2-84DF-4B2F-A17F-727B043D4845}"/>
              </a:ext>
            </a:extLst>
          </p:cNvPr>
          <p:cNvSpPr txBox="1"/>
          <p:nvPr/>
        </p:nvSpPr>
        <p:spPr>
          <a:xfrm>
            <a:off x="8963024" y="3875426"/>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话题</a:t>
            </a:r>
          </a:p>
        </p:txBody>
      </p:sp>
      <p:sp>
        <p:nvSpPr>
          <p:cNvPr id="7" name="語音泡泡: 橢圓形 6">
            <a:extLst>
              <a:ext uri="{FF2B5EF4-FFF2-40B4-BE49-F238E27FC236}">
                <a16:creationId xmlns:a16="http://schemas.microsoft.com/office/drawing/2014/main" id="{52BAEACE-168A-4002-B9A8-30FD88EBFBE4}"/>
              </a:ext>
            </a:extLst>
          </p:cNvPr>
          <p:cNvSpPr/>
          <p:nvPr/>
        </p:nvSpPr>
        <p:spPr>
          <a:xfrm>
            <a:off x="90486" y="85724"/>
            <a:ext cx="4733925" cy="2257425"/>
          </a:xfrm>
          <a:prstGeom prst="wedgeEllipseCallout">
            <a:avLst>
              <a:gd name="adj1" fmla="val 24158"/>
              <a:gd name="adj2" fmla="val 60510"/>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TW" altLang="en-US" sz="3200" dirty="0">
                <a:solidFill>
                  <a:schemeClr val="tx1"/>
                </a:solidFill>
              </a:rPr>
              <a:t>听说武汉肺炎的疫情在欧洲越来越严重了。</a:t>
            </a:r>
          </a:p>
        </p:txBody>
      </p:sp>
      <p:sp>
        <p:nvSpPr>
          <p:cNvPr id="8" name="語音泡泡: 橢圓形 7">
            <a:extLst>
              <a:ext uri="{FF2B5EF4-FFF2-40B4-BE49-F238E27FC236}">
                <a16:creationId xmlns:a16="http://schemas.microsoft.com/office/drawing/2014/main" id="{A0E38C04-501F-4FFB-8CB6-0F00DF381430}"/>
              </a:ext>
            </a:extLst>
          </p:cNvPr>
          <p:cNvSpPr/>
          <p:nvPr/>
        </p:nvSpPr>
        <p:spPr>
          <a:xfrm>
            <a:off x="5610225" y="295275"/>
            <a:ext cx="4457698" cy="2366960"/>
          </a:xfrm>
          <a:prstGeom prst="wedgeEllipseCallout">
            <a:avLst>
              <a:gd name="adj1" fmla="val -26279"/>
              <a:gd name="adj2" fmla="val 55661"/>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TW" altLang="en-US" sz="3200" dirty="0">
                <a:solidFill>
                  <a:schemeClr val="tx1"/>
                </a:solidFill>
              </a:rPr>
              <a:t>对啊，好多学校都停课了。</a:t>
            </a:r>
          </a:p>
        </p:txBody>
      </p:sp>
    </p:spTree>
    <p:extLst>
      <p:ext uri="{BB962C8B-B14F-4D97-AF65-F5344CB8AC3E}">
        <p14:creationId xmlns:p14="http://schemas.microsoft.com/office/powerpoint/2010/main" val="22606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rPr>
              <a:t>与其</a:t>
            </a:r>
            <a:r>
              <a:rPr lang="en-US" altLang="zh-TW" sz="4000" dirty="0">
                <a:solidFill>
                  <a:schemeClr val="bg1"/>
                </a:solidFill>
                <a:latin typeface="+mj-ea"/>
              </a:rPr>
              <a:t>A</a:t>
            </a:r>
            <a:r>
              <a:rPr lang="zh-TW" altLang="en-US" sz="4000" dirty="0">
                <a:solidFill>
                  <a:schemeClr val="bg1"/>
                </a:solidFill>
                <a:latin typeface="+mj-ea"/>
              </a:rPr>
              <a:t>，不如</a:t>
            </a:r>
            <a:r>
              <a:rPr lang="en-US" altLang="zh-TW" sz="4000" dirty="0">
                <a:solidFill>
                  <a:schemeClr val="bg1"/>
                </a:solidFill>
                <a:latin typeface="+mj-ea"/>
              </a:rPr>
              <a:t>B</a:t>
            </a: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07831"/>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恐怖片那么恐怖。</a:t>
            </a:r>
            <a:r>
              <a:rPr lang="zh-TW" altLang="en-US" sz="4400" dirty="0">
                <a:solidFill>
                  <a:srgbClr val="FF0000"/>
                </a:solidFill>
                <a:latin typeface="微軟正黑體" panose="020B0604030504040204" pitchFamily="34" charset="-120"/>
                <a:ea typeface="微軟正黑體" panose="020B0604030504040204" pitchFamily="34" charset="-120"/>
              </a:rPr>
              <a:t>与其</a:t>
            </a:r>
            <a:r>
              <a:rPr lang="zh-TW" altLang="en-US" sz="4400" dirty="0">
                <a:latin typeface="微軟正黑體" panose="020B0604030504040204" pitchFamily="34" charset="-120"/>
                <a:ea typeface="微軟正黑體" panose="020B0604030504040204" pitchFamily="34" charset="-120"/>
              </a:rPr>
              <a:t>看恐怖片，</a:t>
            </a:r>
            <a:r>
              <a:rPr lang="zh-TW" altLang="en-US" sz="4400" dirty="0">
                <a:solidFill>
                  <a:srgbClr val="FF0000"/>
                </a:solidFill>
                <a:latin typeface="微軟正黑體" panose="020B0604030504040204" pitchFamily="34" charset="-120"/>
                <a:ea typeface="微軟正黑體" panose="020B0604030504040204" pitchFamily="34" charset="-120"/>
              </a:rPr>
              <a:t>不如</a:t>
            </a:r>
            <a:r>
              <a:rPr lang="zh-TW" altLang="en-US" sz="4400" dirty="0">
                <a:latin typeface="微軟正黑體" panose="020B0604030504040204" pitchFamily="34" charset="-120"/>
                <a:ea typeface="微軟正黑體" panose="020B0604030504040204" pitchFamily="34" charset="-120"/>
              </a:rPr>
              <a:t>看爱情片。</a:t>
            </a:r>
          </a:p>
        </p:txBody>
      </p:sp>
      <p:pic>
        <p:nvPicPr>
          <p:cNvPr id="4" name="圖片 3">
            <a:extLst>
              <a:ext uri="{FF2B5EF4-FFF2-40B4-BE49-F238E27FC236}">
                <a16:creationId xmlns:a16="http://schemas.microsoft.com/office/drawing/2014/main" id="{CE1D3D3B-8F9F-4906-A16C-DCEE036D7B62}"/>
              </a:ext>
            </a:extLst>
          </p:cNvPr>
          <p:cNvPicPr>
            <a:picLocks noChangeAspect="1"/>
          </p:cNvPicPr>
          <p:nvPr/>
        </p:nvPicPr>
        <p:blipFill>
          <a:blip r:embed="rId2"/>
          <a:stretch>
            <a:fillRect/>
          </a:stretch>
        </p:blipFill>
        <p:spPr>
          <a:xfrm>
            <a:off x="3806418" y="1983681"/>
            <a:ext cx="2388413" cy="2571750"/>
          </a:xfrm>
          <a:prstGeom prst="rect">
            <a:avLst/>
          </a:prstGeom>
        </p:spPr>
      </p:pic>
      <p:pic>
        <p:nvPicPr>
          <p:cNvPr id="5" name="圖片 4">
            <a:extLst>
              <a:ext uri="{FF2B5EF4-FFF2-40B4-BE49-F238E27FC236}">
                <a16:creationId xmlns:a16="http://schemas.microsoft.com/office/drawing/2014/main" id="{9049BB3D-EB47-4166-BFA3-B6948BA10D7F}"/>
              </a:ext>
            </a:extLst>
          </p:cNvPr>
          <p:cNvPicPr>
            <a:picLocks noChangeAspect="1"/>
          </p:cNvPicPr>
          <p:nvPr/>
        </p:nvPicPr>
        <p:blipFill>
          <a:blip r:embed="rId3"/>
          <a:stretch>
            <a:fillRect/>
          </a:stretch>
        </p:blipFill>
        <p:spPr>
          <a:xfrm>
            <a:off x="676275" y="1006632"/>
            <a:ext cx="2647950" cy="3548799"/>
          </a:xfrm>
          <a:prstGeom prst="rect">
            <a:avLst/>
          </a:prstGeom>
        </p:spPr>
      </p:pic>
      <p:pic>
        <p:nvPicPr>
          <p:cNvPr id="6" name="圖片 5">
            <a:extLst>
              <a:ext uri="{FF2B5EF4-FFF2-40B4-BE49-F238E27FC236}">
                <a16:creationId xmlns:a16="http://schemas.microsoft.com/office/drawing/2014/main" id="{40A5A949-93C4-4030-A179-54E2F0274910}"/>
              </a:ext>
            </a:extLst>
          </p:cNvPr>
          <p:cNvPicPr>
            <a:picLocks noChangeAspect="1"/>
          </p:cNvPicPr>
          <p:nvPr/>
        </p:nvPicPr>
        <p:blipFill>
          <a:blip r:embed="rId4"/>
          <a:stretch>
            <a:fillRect/>
          </a:stretch>
        </p:blipFill>
        <p:spPr>
          <a:xfrm>
            <a:off x="6677024" y="1016239"/>
            <a:ext cx="2388412" cy="3539192"/>
          </a:xfrm>
          <a:prstGeom prst="rect">
            <a:avLst/>
          </a:prstGeom>
        </p:spPr>
      </p:pic>
      <p:pic>
        <p:nvPicPr>
          <p:cNvPr id="8" name="圖片 7">
            <a:extLst>
              <a:ext uri="{FF2B5EF4-FFF2-40B4-BE49-F238E27FC236}">
                <a16:creationId xmlns:a16="http://schemas.microsoft.com/office/drawing/2014/main" id="{8BF5228E-8AC2-4584-A37C-7F5050AF5685}"/>
              </a:ext>
            </a:extLst>
          </p:cNvPr>
          <p:cNvPicPr>
            <a:picLocks noChangeAspect="1"/>
          </p:cNvPicPr>
          <p:nvPr/>
        </p:nvPicPr>
        <p:blipFill>
          <a:blip r:embed="rId5"/>
          <a:stretch>
            <a:fillRect/>
          </a:stretch>
        </p:blipFill>
        <p:spPr>
          <a:xfrm>
            <a:off x="9377362" y="2421831"/>
            <a:ext cx="2314575" cy="2133600"/>
          </a:xfrm>
          <a:prstGeom prst="rect">
            <a:avLst/>
          </a:prstGeom>
        </p:spPr>
      </p:pic>
    </p:spTree>
    <p:extLst>
      <p:ext uri="{BB962C8B-B14F-4D97-AF65-F5344CB8AC3E}">
        <p14:creationId xmlns:p14="http://schemas.microsoft.com/office/powerpoint/2010/main" val="407164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rPr>
              <a:t>与其</a:t>
            </a:r>
            <a:r>
              <a:rPr lang="en-US" altLang="zh-TW" sz="4000" dirty="0">
                <a:solidFill>
                  <a:schemeClr val="bg1"/>
                </a:solidFill>
                <a:latin typeface="+mj-ea"/>
              </a:rPr>
              <a:t>A</a:t>
            </a:r>
            <a:r>
              <a:rPr lang="zh-TW" altLang="en-US" sz="4000" dirty="0">
                <a:solidFill>
                  <a:schemeClr val="bg1"/>
                </a:solidFill>
                <a:latin typeface="+mj-ea"/>
              </a:rPr>
              <a:t>，不如</a:t>
            </a:r>
            <a:r>
              <a:rPr lang="en-US" altLang="zh-TW" sz="4000" dirty="0">
                <a:solidFill>
                  <a:schemeClr val="bg1"/>
                </a:solidFill>
                <a:latin typeface="+mj-ea"/>
              </a:rPr>
              <a:t>B</a:t>
            </a: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5215662"/>
            <a:ext cx="11544300" cy="983603"/>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逛街那么无聊。</a:t>
            </a:r>
            <a:r>
              <a:rPr lang="zh-TW" altLang="en-US" sz="4400" dirty="0">
                <a:solidFill>
                  <a:srgbClr val="FF0000"/>
                </a:solidFill>
                <a:latin typeface="微軟正黑體" panose="020B0604030504040204" pitchFamily="34" charset="-120"/>
                <a:ea typeface="微軟正黑體" panose="020B0604030504040204" pitchFamily="34" charset="-120"/>
              </a:rPr>
              <a:t>与其</a:t>
            </a:r>
            <a:r>
              <a:rPr lang="zh-TW" altLang="en-US" sz="4400" dirty="0">
                <a:latin typeface="微軟正黑體" panose="020B0604030504040204" pitchFamily="34" charset="-120"/>
                <a:ea typeface="微軟正黑體" panose="020B0604030504040204" pitchFamily="34" charset="-120"/>
              </a:rPr>
              <a:t>上街买东西，</a:t>
            </a:r>
            <a:r>
              <a:rPr lang="zh-TW" altLang="en-US" sz="4400" dirty="0">
                <a:solidFill>
                  <a:srgbClr val="FF0000"/>
                </a:solidFill>
                <a:latin typeface="微軟正黑體" panose="020B0604030504040204" pitchFamily="34" charset="-120"/>
                <a:ea typeface="微軟正黑體" panose="020B0604030504040204" pitchFamily="34" charset="-120"/>
              </a:rPr>
              <a:t>不如</a:t>
            </a:r>
            <a:r>
              <a:rPr lang="zh-TW" altLang="en-US" sz="4400" dirty="0">
                <a:latin typeface="微軟正黑體" panose="020B0604030504040204" pitchFamily="34" charset="-120"/>
                <a:ea typeface="微軟正黑體" panose="020B0604030504040204" pitchFamily="34" charset="-120"/>
              </a:rPr>
              <a:t>网购。</a:t>
            </a:r>
          </a:p>
        </p:txBody>
      </p:sp>
      <p:pic>
        <p:nvPicPr>
          <p:cNvPr id="4" name="圖片 3">
            <a:extLst>
              <a:ext uri="{FF2B5EF4-FFF2-40B4-BE49-F238E27FC236}">
                <a16:creationId xmlns:a16="http://schemas.microsoft.com/office/drawing/2014/main" id="{3E816EFA-319F-4B5A-8873-5BE7B7C64576}"/>
              </a:ext>
            </a:extLst>
          </p:cNvPr>
          <p:cNvPicPr>
            <a:picLocks noChangeAspect="1"/>
          </p:cNvPicPr>
          <p:nvPr/>
        </p:nvPicPr>
        <p:blipFill>
          <a:blip r:embed="rId2"/>
          <a:stretch>
            <a:fillRect/>
          </a:stretch>
        </p:blipFill>
        <p:spPr>
          <a:xfrm>
            <a:off x="123825" y="1247274"/>
            <a:ext cx="5143500" cy="3429000"/>
          </a:xfrm>
          <a:prstGeom prst="rect">
            <a:avLst/>
          </a:prstGeom>
        </p:spPr>
      </p:pic>
      <p:pic>
        <p:nvPicPr>
          <p:cNvPr id="5" name="圖片 4">
            <a:extLst>
              <a:ext uri="{FF2B5EF4-FFF2-40B4-BE49-F238E27FC236}">
                <a16:creationId xmlns:a16="http://schemas.microsoft.com/office/drawing/2014/main" id="{DB012E95-3C63-4223-BB74-CA24F4D53A67}"/>
              </a:ext>
            </a:extLst>
          </p:cNvPr>
          <p:cNvPicPr>
            <a:picLocks noChangeAspect="1"/>
          </p:cNvPicPr>
          <p:nvPr/>
        </p:nvPicPr>
        <p:blipFill>
          <a:blip r:embed="rId3"/>
          <a:stretch>
            <a:fillRect/>
          </a:stretch>
        </p:blipFill>
        <p:spPr>
          <a:xfrm>
            <a:off x="5267325" y="2802843"/>
            <a:ext cx="2143125" cy="2143125"/>
          </a:xfrm>
          <a:prstGeom prst="rect">
            <a:avLst/>
          </a:prstGeom>
        </p:spPr>
      </p:pic>
      <p:pic>
        <p:nvPicPr>
          <p:cNvPr id="6" name="圖片 5">
            <a:extLst>
              <a:ext uri="{FF2B5EF4-FFF2-40B4-BE49-F238E27FC236}">
                <a16:creationId xmlns:a16="http://schemas.microsoft.com/office/drawing/2014/main" id="{ED7B954B-3AC0-46E6-8DCA-B2FE2B75E203}"/>
              </a:ext>
            </a:extLst>
          </p:cNvPr>
          <p:cNvPicPr>
            <a:picLocks noChangeAspect="1"/>
          </p:cNvPicPr>
          <p:nvPr/>
        </p:nvPicPr>
        <p:blipFill>
          <a:blip r:embed="rId4"/>
          <a:stretch>
            <a:fillRect/>
          </a:stretch>
        </p:blipFill>
        <p:spPr>
          <a:xfrm>
            <a:off x="7343775" y="1670412"/>
            <a:ext cx="4597201" cy="3005862"/>
          </a:xfrm>
          <a:prstGeom prst="rect">
            <a:avLst/>
          </a:prstGeom>
        </p:spPr>
      </p:pic>
    </p:spTree>
    <p:extLst>
      <p:ext uri="{BB962C8B-B14F-4D97-AF65-F5344CB8AC3E}">
        <p14:creationId xmlns:p14="http://schemas.microsoft.com/office/powerpoint/2010/main" val="25564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rPr>
              <a:t>与其</a:t>
            </a:r>
            <a:r>
              <a:rPr lang="en-US" altLang="zh-TW" sz="4000" dirty="0">
                <a:solidFill>
                  <a:schemeClr val="bg1"/>
                </a:solidFill>
                <a:latin typeface="+mj-ea"/>
              </a:rPr>
              <a:t>A</a:t>
            </a:r>
            <a:r>
              <a:rPr lang="zh-TW" altLang="en-US" sz="4000" dirty="0">
                <a:solidFill>
                  <a:schemeClr val="bg1"/>
                </a:solidFill>
                <a:latin typeface="+mj-ea"/>
              </a:rPr>
              <a:t>，不如</a:t>
            </a:r>
            <a:r>
              <a:rPr lang="en-US" altLang="zh-TW" sz="4000" dirty="0">
                <a:solidFill>
                  <a:schemeClr val="bg1"/>
                </a:solidFill>
                <a:latin typeface="+mj-ea"/>
              </a:rPr>
              <a:t>B</a:t>
            </a: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07831"/>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百货公司的东西那么贵。</a:t>
            </a:r>
            <a:r>
              <a:rPr lang="zh-TW" altLang="en-US" sz="4400" dirty="0">
                <a:solidFill>
                  <a:srgbClr val="FF0000"/>
                </a:solidFill>
                <a:latin typeface="微軟正黑體" panose="020B0604030504040204" pitchFamily="34" charset="-120"/>
                <a:ea typeface="微軟正黑體" panose="020B0604030504040204" pitchFamily="34" charset="-120"/>
              </a:rPr>
              <a:t>与其</a:t>
            </a:r>
            <a:r>
              <a:rPr lang="zh-TW" altLang="en-US" sz="4400" dirty="0">
                <a:latin typeface="微軟正黑體" panose="020B0604030504040204" pitchFamily="34" charset="-120"/>
                <a:ea typeface="微軟正黑體" panose="020B0604030504040204" pitchFamily="34" charset="-120"/>
              </a:rPr>
              <a:t>去那里买，</a:t>
            </a:r>
            <a:r>
              <a:rPr lang="zh-TW" altLang="en-US" sz="4400" dirty="0">
                <a:solidFill>
                  <a:srgbClr val="FF0000"/>
                </a:solidFill>
                <a:latin typeface="微軟正黑體" panose="020B0604030504040204" pitchFamily="34" charset="-120"/>
                <a:ea typeface="微軟正黑體" panose="020B0604030504040204" pitchFamily="34" charset="-120"/>
              </a:rPr>
              <a:t>不如</a:t>
            </a:r>
            <a:r>
              <a:rPr lang="zh-TW" altLang="en-US" sz="4400" dirty="0">
                <a:latin typeface="微軟正黑體" panose="020B0604030504040204" pitchFamily="34" charset="-120"/>
                <a:ea typeface="微軟正黑體" panose="020B0604030504040204" pitchFamily="34" charset="-120"/>
              </a:rPr>
              <a:t>去超市买。</a:t>
            </a:r>
          </a:p>
        </p:txBody>
      </p:sp>
      <p:pic>
        <p:nvPicPr>
          <p:cNvPr id="4" name="圖片 3">
            <a:extLst>
              <a:ext uri="{FF2B5EF4-FFF2-40B4-BE49-F238E27FC236}">
                <a16:creationId xmlns:a16="http://schemas.microsoft.com/office/drawing/2014/main" id="{7E4C03AF-89EA-4B00-B227-4F483393633A}"/>
              </a:ext>
            </a:extLst>
          </p:cNvPr>
          <p:cNvPicPr>
            <a:picLocks noChangeAspect="1"/>
          </p:cNvPicPr>
          <p:nvPr/>
        </p:nvPicPr>
        <p:blipFill>
          <a:blip r:embed="rId2"/>
          <a:stretch>
            <a:fillRect/>
          </a:stretch>
        </p:blipFill>
        <p:spPr>
          <a:xfrm>
            <a:off x="161925" y="1350793"/>
            <a:ext cx="5067300" cy="3376088"/>
          </a:xfrm>
          <a:prstGeom prst="rect">
            <a:avLst/>
          </a:prstGeom>
        </p:spPr>
      </p:pic>
      <p:pic>
        <p:nvPicPr>
          <p:cNvPr id="5" name="圖片 4">
            <a:extLst>
              <a:ext uri="{FF2B5EF4-FFF2-40B4-BE49-F238E27FC236}">
                <a16:creationId xmlns:a16="http://schemas.microsoft.com/office/drawing/2014/main" id="{FB5F760E-2AFF-4F8A-A8F9-0D110472C9C6}"/>
              </a:ext>
            </a:extLst>
          </p:cNvPr>
          <p:cNvPicPr>
            <a:picLocks noChangeAspect="1"/>
          </p:cNvPicPr>
          <p:nvPr/>
        </p:nvPicPr>
        <p:blipFill>
          <a:blip r:embed="rId3"/>
          <a:stretch>
            <a:fillRect/>
          </a:stretch>
        </p:blipFill>
        <p:spPr>
          <a:xfrm>
            <a:off x="4467225" y="2459931"/>
            <a:ext cx="2286000" cy="2286000"/>
          </a:xfrm>
          <a:prstGeom prst="rect">
            <a:avLst/>
          </a:prstGeom>
        </p:spPr>
      </p:pic>
      <p:pic>
        <p:nvPicPr>
          <p:cNvPr id="6" name="圖片 5">
            <a:extLst>
              <a:ext uri="{FF2B5EF4-FFF2-40B4-BE49-F238E27FC236}">
                <a16:creationId xmlns:a16="http://schemas.microsoft.com/office/drawing/2014/main" id="{1C9179C3-6EBE-433A-AB24-B5C80D239540}"/>
              </a:ext>
            </a:extLst>
          </p:cNvPr>
          <p:cNvPicPr>
            <a:picLocks noChangeAspect="1"/>
          </p:cNvPicPr>
          <p:nvPr/>
        </p:nvPicPr>
        <p:blipFill>
          <a:blip r:embed="rId4"/>
          <a:stretch>
            <a:fillRect/>
          </a:stretch>
        </p:blipFill>
        <p:spPr>
          <a:xfrm>
            <a:off x="6855594" y="1350794"/>
            <a:ext cx="5004480" cy="3337988"/>
          </a:xfrm>
          <a:prstGeom prst="rect">
            <a:avLst/>
          </a:prstGeom>
        </p:spPr>
      </p:pic>
    </p:spTree>
    <p:extLst>
      <p:ext uri="{BB962C8B-B14F-4D97-AF65-F5344CB8AC3E}">
        <p14:creationId xmlns:p14="http://schemas.microsoft.com/office/powerpoint/2010/main" val="191356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rPr>
              <a:t>与其</a:t>
            </a:r>
            <a:r>
              <a:rPr lang="en-US" altLang="zh-TW" sz="4000" dirty="0">
                <a:solidFill>
                  <a:schemeClr val="bg1"/>
                </a:solidFill>
                <a:latin typeface="+mj-ea"/>
              </a:rPr>
              <a:t>A</a:t>
            </a:r>
            <a:r>
              <a:rPr lang="zh-TW" altLang="en-US" sz="4000" dirty="0">
                <a:solidFill>
                  <a:schemeClr val="bg1"/>
                </a:solidFill>
                <a:latin typeface="+mj-ea"/>
              </a:rPr>
              <a:t>，不如</a:t>
            </a:r>
            <a:r>
              <a:rPr lang="en-US" altLang="zh-TW" sz="4000" dirty="0">
                <a:solidFill>
                  <a:schemeClr val="bg1"/>
                </a:solidFill>
                <a:latin typeface="+mj-ea"/>
              </a:rPr>
              <a:t>B</a:t>
            </a: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07831"/>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有人认为养孩子太贵太麻烦。</a:t>
            </a:r>
            <a:r>
              <a:rPr lang="zh-TW" altLang="en-US" sz="4400" dirty="0">
                <a:solidFill>
                  <a:srgbClr val="FF0000"/>
                </a:solidFill>
                <a:latin typeface="微軟正黑體" panose="020B0604030504040204" pitchFamily="34" charset="-120"/>
                <a:ea typeface="微軟正黑體" panose="020B0604030504040204" pitchFamily="34" charset="-120"/>
              </a:rPr>
              <a:t>与其</a:t>
            </a:r>
            <a:r>
              <a:rPr lang="zh-TW" altLang="en-US" sz="4400" dirty="0">
                <a:latin typeface="微軟正黑體" panose="020B0604030504040204" pitchFamily="34" charset="-120"/>
                <a:ea typeface="微軟正黑體" panose="020B0604030504040204" pitchFamily="34" charset="-120"/>
              </a:rPr>
              <a:t>养孩子，</a:t>
            </a:r>
            <a:r>
              <a:rPr lang="zh-TW" altLang="en-US" sz="4400" dirty="0">
                <a:solidFill>
                  <a:srgbClr val="FF0000"/>
                </a:solidFill>
                <a:latin typeface="微軟正黑體" panose="020B0604030504040204" pitchFamily="34" charset="-120"/>
                <a:ea typeface="微軟正黑體" panose="020B0604030504040204" pitchFamily="34" charset="-120"/>
              </a:rPr>
              <a:t>不如</a:t>
            </a:r>
            <a:r>
              <a:rPr lang="zh-TW" altLang="en-US" sz="4400" dirty="0">
                <a:latin typeface="微軟正黑體" panose="020B0604030504040204" pitchFamily="34" charset="-120"/>
                <a:ea typeface="微軟正黑體" panose="020B0604030504040204" pitchFamily="34" charset="-120"/>
              </a:rPr>
              <a:t>养只宠物。</a:t>
            </a:r>
          </a:p>
        </p:txBody>
      </p:sp>
      <p:pic>
        <p:nvPicPr>
          <p:cNvPr id="4" name="圖片 3">
            <a:extLst>
              <a:ext uri="{FF2B5EF4-FFF2-40B4-BE49-F238E27FC236}">
                <a16:creationId xmlns:a16="http://schemas.microsoft.com/office/drawing/2014/main" id="{840C329D-22FE-4B9B-B416-DC48E9133B25}"/>
              </a:ext>
            </a:extLst>
          </p:cNvPr>
          <p:cNvPicPr>
            <a:picLocks noChangeAspect="1"/>
          </p:cNvPicPr>
          <p:nvPr/>
        </p:nvPicPr>
        <p:blipFill rotWithShape="1">
          <a:blip r:embed="rId2"/>
          <a:srcRect r="25033"/>
          <a:stretch/>
        </p:blipFill>
        <p:spPr>
          <a:xfrm>
            <a:off x="987561" y="818000"/>
            <a:ext cx="5391151" cy="4048125"/>
          </a:xfrm>
          <a:prstGeom prst="rect">
            <a:avLst/>
          </a:prstGeom>
        </p:spPr>
      </p:pic>
      <p:pic>
        <p:nvPicPr>
          <p:cNvPr id="5" name="圖片 4">
            <a:extLst>
              <a:ext uri="{FF2B5EF4-FFF2-40B4-BE49-F238E27FC236}">
                <a16:creationId xmlns:a16="http://schemas.microsoft.com/office/drawing/2014/main" id="{609EC7A7-2231-49F8-A89F-1836D3C01F1B}"/>
              </a:ext>
            </a:extLst>
          </p:cNvPr>
          <p:cNvPicPr>
            <a:picLocks noChangeAspect="1"/>
          </p:cNvPicPr>
          <p:nvPr/>
        </p:nvPicPr>
        <p:blipFill>
          <a:blip r:embed="rId3"/>
          <a:stretch>
            <a:fillRect/>
          </a:stretch>
        </p:blipFill>
        <p:spPr>
          <a:xfrm>
            <a:off x="6517846" y="1523999"/>
            <a:ext cx="5674154" cy="3183831"/>
          </a:xfrm>
          <a:prstGeom prst="rect">
            <a:avLst/>
          </a:prstGeom>
        </p:spPr>
      </p:pic>
      <p:sp>
        <p:nvSpPr>
          <p:cNvPr id="6" name="矩形 5">
            <a:extLst>
              <a:ext uri="{FF2B5EF4-FFF2-40B4-BE49-F238E27FC236}">
                <a16:creationId xmlns:a16="http://schemas.microsoft.com/office/drawing/2014/main" id="{93515ED6-9D67-4E68-BD2F-8C9130FD1B15}"/>
              </a:ext>
            </a:extLst>
          </p:cNvPr>
          <p:cNvSpPr/>
          <p:nvPr/>
        </p:nvSpPr>
        <p:spPr>
          <a:xfrm rot="20914721">
            <a:off x="193164" y="935875"/>
            <a:ext cx="2479974" cy="1384995"/>
          </a:xfrm>
          <a:prstGeom prst="rect">
            <a:avLst/>
          </a:prstGeom>
          <a:ln w="38100">
            <a:solidFill>
              <a:srgbClr val="006666"/>
            </a:solidFill>
          </a:ln>
        </p:spPr>
        <p:txBody>
          <a:bodyPr wrap="square">
            <a:spAutoFit/>
          </a:bodyPr>
          <a:lstStyle/>
          <a:p>
            <a:pPr algn="ctr"/>
            <a:r>
              <a:rPr lang="en-US" altLang="zh-TW" sz="2800" dirty="0">
                <a:solidFill>
                  <a:srgbClr val="000000"/>
                </a:solidFill>
                <a:latin typeface="Helvetica Neue"/>
              </a:rPr>
              <a:t>It‘s too much trouble</a:t>
            </a:r>
            <a:r>
              <a:rPr lang="zh-TW" altLang="en-US" sz="2800" dirty="0">
                <a:solidFill>
                  <a:srgbClr val="000000"/>
                </a:solidFill>
                <a:latin typeface="Helvetica Neue"/>
              </a:rPr>
              <a:t> </a:t>
            </a:r>
            <a:r>
              <a:rPr lang="en-US" altLang="zh-TW" sz="2800" dirty="0">
                <a:solidFill>
                  <a:srgbClr val="000000"/>
                </a:solidFill>
                <a:latin typeface="Helvetica Neue"/>
              </a:rPr>
              <a:t>and too expensive.</a:t>
            </a:r>
            <a:endParaRPr lang="zh-TW" altLang="en-US" sz="2800" dirty="0"/>
          </a:p>
        </p:txBody>
      </p:sp>
    </p:spTree>
    <p:extLst>
      <p:ext uri="{BB962C8B-B14F-4D97-AF65-F5344CB8AC3E}">
        <p14:creationId xmlns:p14="http://schemas.microsoft.com/office/powerpoint/2010/main" val="113789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34A65E-A40B-4C71-8BCC-A4DA61C10D7B}"/>
              </a:ext>
            </a:extLst>
          </p:cNvPr>
          <p:cNvSpPr txBox="1"/>
          <p:nvPr/>
        </p:nvSpPr>
        <p:spPr>
          <a:xfrm>
            <a:off x="0" y="0"/>
            <a:ext cx="5391150" cy="707886"/>
          </a:xfrm>
          <a:prstGeom prst="rect">
            <a:avLst/>
          </a:prstGeom>
          <a:solidFill>
            <a:srgbClr val="006666"/>
          </a:solidFill>
        </p:spPr>
        <p:txBody>
          <a:bodyPr wrap="square" rtlCol="0">
            <a:spAutoFit/>
          </a:bodyPr>
          <a:lstStyle/>
          <a:p>
            <a:pPr algn="ctr"/>
            <a:r>
              <a:rPr lang="zh-TW" altLang="en-US" sz="4000" dirty="0">
                <a:solidFill>
                  <a:schemeClr val="bg1"/>
                </a:solidFill>
                <a:latin typeface="+mj-ea"/>
              </a:rPr>
              <a:t>与其</a:t>
            </a:r>
            <a:r>
              <a:rPr lang="en-US" altLang="zh-TW" sz="4000" dirty="0">
                <a:solidFill>
                  <a:schemeClr val="bg1"/>
                </a:solidFill>
                <a:latin typeface="+mj-ea"/>
              </a:rPr>
              <a:t>A</a:t>
            </a:r>
            <a:r>
              <a:rPr lang="zh-TW" altLang="en-US" sz="4000" dirty="0">
                <a:solidFill>
                  <a:schemeClr val="bg1"/>
                </a:solidFill>
                <a:latin typeface="+mj-ea"/>
              </a:rPr>
              <a:t>，不如</a:t>
            </a:r>
            <a:r>
              <a:rPr lang="en-US" altLang="zh-TW" sz="4000" dirty="0">
                <a:solidFill>
                  <a:schemeClr val="bg1"/>
                </a:solidFill>
                <a:latin typeface="+mj-ea"/>
              </a:rPr>
              <a:t>B</a:t>
            </a:r>
          </a:p>
        </p:txBody>
      </p:sp>
      <p:sp>
        <p:nvSpPr>
          <p:cNvPr id="3" name="文字方塊 2">
            <a:extLst>
              <a:ext uri="{FF2B5EF4-FFF2-40B4-BE49-F238E27FC236}">
                <a16:creationId xmlns:a16="http://schemas.microsoft.com/office/drawing/2014/main" id="{1BB9104D-4968-45D3-90F0-0DDFA37A74DC}"/>
              </a:ext>
            </a:extLst>
          </p:cNvPr>
          <p:cNvSpPr txBox="1"/>
          <p:nvPr/>
        </p:nvSpPr>
        <p:spPr>
          <a:xfrm>
            <a:off x="323850" y="4740413"/>
            <a:ext cx="11544300" cy="1999265"/>
          </a:xfrm>
          <a:prstGeom prst="rect">
            <a:avLst/>
          </a:prstGeom>
          <a:noFill/>
        </p:spPr>
        <p:txBody>
          <a:bodyPr wrap="square" rtlCol="0" anchor="ctr">
            <a:spAutoFit/>
          </a:bodyPr>
          <a:lstStyle/>
          <a:p>
            <a:pPr algn="ctr">
              <a:lnSpc>
                <a:spcPct val="150000"/>
              </a:lnSpc>
            </a:pPr>
            <a:r>
              <a:rPr lang="zh-TW" altLang="en-US" sz="4400" dirty="0">
                <a:latin typeface="微軟正黑體" panose="020B0604030504040204" pitchFamily="34" charset="-120"/>
                <a:ea typeface="微軟正黑體" panose="020B0604030504040204" pitchFamily="34" charset="-120"/>
              </a:rPr>
              <a:t>球赛现场那么多人。</a:t>
            </a:r>
            <a:r>
              <a:rPr lang="zh-TW" altLang="en-US" sz="4400" dirty="0">
                <a:solidFill>
                  <a:srgbClr val="FF0000"/>
                </a:solidFill>
                <a:latin typeface="微軟正黑體" panose="020B0604030504040204" pitchFamily="34" charset="-120"/>
                <a:ea typeface="微軟正黑體" panose="020B0604030504040204" pitchFamily="34" charset="-120"/>
              </a:rPr>
              <a:t>与其</a:t>
            </a:r>
            <a:r>
              <a:rPr lang="zh-TW" altLang="en-US" sz="4400" dirty="0">
                <a:latin typeface="微軟正黑體" panose="020B0604030504040204" pitchFamily="34" charset="-120"/>
                <a:ea typeface="微軟正黑體" panose="020B0604030504040204" pitchFamily="34" charset="-120"/>
              </a:rPr>
              <a:t>去现场看，</a:t>
            </a:r>
            <a:r>
              <a:rPr lang="zh-TW" altLang="en-US" sz="4400" dirty="0">
                <a:solidFill>
                  <a:srgbClr val="FF0000"/>
                </a:solidFill>
                <a:latin typeface="微軟正黑體" panose="020B0604030504040204" pitchFamily="34" charset="-120"/>
                <a:ea typeface="微軟正黑體" panose="020B0604030504040204" pitchFamily="34" charset="-120"/>
              </a:rPr>
              <a:t>不如</a:t>
            </a:r>
            <a:r>
              <a:rPr lang="zh-TW" altLang="en-US" sz="4400" dirty="0">
                <a:latin typeface="微軟正黑體" panose="020B0604030504040204" pitchFamily="34" charset="-120"/>
                <a:ea typeface="微軟正黑體" panose="020B0604030504040204" pitchFamily="34" charset="-120"/>
              </a:rPr>
              <a:t>在家上网看。</a:t>
            </a:r>
          </a:p>
        </p:txBody>
      </p:sp>
      <p:pic>
        <p:nvPicPr>
          <p:cNvPr id="4" name="圖片 3">
            <a:extLst>
              <a:ext uri="{FF2B5EF4-FFF2-40B4-BE49-F238E27FC236}">
                <a16:creationId xmlns:a16="http://schemas.microsoft.com/office/drawing/2014/main" id="{617CE5FA-B665-4694-B44F-0A6EF693B7CC}"/>
              </a:ext>
            </a:extLst>
          </p:cNvPr>
          <p:cNvPicPr>
            <a:picLocks noChangeAspect="1"/>
          </p:cNvPicPr>
          <p:nvPr/>
        </p:nvPicPr>
        <p:blipFill rotWithShape="1">
          <a:blip r:embed="rId2"/>
          <a:srcRect l="12758"/>
          <a:stretch/>
        </p:blipFill>
        <p:spPr>
          <a:xfrm>
            <a:off x="0" y="1562098"/>
            <a:ext cx="4298950" cy="2771775"/>
          </a:xfrm>
          <a:prstGeom prst="rect">
            <a:avLst/>
          </a:prstGeom>
        </p:spPr>
      </p:pic>
      <p:pic>
        <p:nvPicPr>
          <p:cNvPr id="5" name="圖片 4">
            <a:extLst>
              <a:ext uri="{FF2B5EF4-FFF2-40B4-BE49-F238E27FC236}">
                <a16:creationId xmlns:a16="http://schemas.microsoft.com/office/drawing/2014/main" id="{2C2F7889-226A-4225-927F-2AB1AC798204}"/>
              </a:ext>
            </a:extLst>
          </p:cNvPr>
          <p:cNvPicPr>
            <a:picLocks noChangeAspect="1"/>
          </p:cNvPicPr>
          <p:nvPr/>
        </p:nvPicPr>
        <p:blipFill>
          <a:blip r:embed="rId3"/>
          <a:stretch>
            <a:fillRect/>
          </a:stretch>
        </p:blipFill>
        <p:spPr>
          <a:xfrm>
            <a:off x="4298950" y="1562098"/>
            <a:ext cx="4161727" cy="2771775"/>
          </a:xfrm>
          <a:prstGeom prst="rect">
            <a:avLst/>
          </a:prstGeom>
        </p:spPr>
      </p:pic>
      <p:pic>
        <p:nvPicPr>
          <p:cNvPr id="6" name="圖片 5">
            <a:extLst>
              <a:ext uri="{FF2B5EF4-FFF2-40B4-BE49-F238E27FC236}">
                <a16:creationId xmlns:a16="http://schemas.microsoft.com/office/drawing/2014/main" id="{A05B889C-4052-4877-940E-DC1DE5F3F40A}"/>
              </a:ext>
            </a:extLst>
          </p:cNvPr>
          <p:cNvPicPr>
            <a:picLocks noChangeAspect="1"/>
          </p:cNvPicPr>
          <p:nvPr/>
        </p:nvPicPr>
        <p:blipFill>
          <a:blip r:embed="rId4"/>
          <a:stretch>
            <a:fillRect/>
          </a:stretch>
        </p:blipFill>
        <p:spPr>
          <a:xfrm>
            <a:off x="8289925" y="1562098"/>
            <a:ext cx="3902075" cy="2771777"/>
          </a:xfrm>
          <a:prstGeom prst="rect">
            <a:avLst/>
          </a:prstGeom>
        </p:spPr>
      </p:pic>
    </p:spTree>
    <p:extLst>
      <p:ext uri="{BB962C8B-B14F-4D97-AF65-F5344CB8AC3E}">
        <p14:creationId xmlns:p14="http://schemas.microsoft.com/office/powerpoint/2010/main" val="111590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4F15CC69-2FDE-4FC7-AE2E-7E9E89076D7B}"/>
              </a:ext>
            </a:extLst>
          </p:cNvPr>
          <p:cNvSpPr txBox="1"/>
          <p:nvPr/>
        </p:nvSpPr>
        <p:spPr>
          <a:xfrm>
            <a:off x="142875" y="104083"/>
            <a:ext cx="11868150" cy="6649834"/>
          </a:xfrm>
          <a:prstGeom prst="rect">
            <a:avLst/>
          </a:prstGeom>
          <a:noFill/>
        </p:spPr>
        <p:txBody>
          <a:bodyPr wrap="square" rtlCol="0" anchor="ctr">
            <a:spAutoFit/>
          </a:bodyPr>
          <a:lstStyle/>
          <a:p>
            <a:pPr>
              <a:lnSpc>
                <a:spcPct val="150000"/>
              </a:lnSpc>
            </a:pPr>
            <a:r>
              <a:rPr lang="zh-TW" altLang="en-US" sz="3200" dirty="0">
                <a:latin typeface="微軟正黑體" panose="020B0604030504040204" pitchFamily="34" charset="-120"/>
                <a:ea typeface="微軟正黑體" panose="020B0604030504040204" pitchFamily="34" charset="-120"/>
              </a:rPr>
              <a:t>甲：最近电视上、报纸上，天天都报导美国总统有女朋友的事儿。</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ea typeface="微軟正黑體" panose="020B0604030504040204" pitchFamily="34" charset="-120"/>
              </a:rPr>
              <a:t>        有人觉得美国人真丢脸，怎么选了一个人品这么差的总统。</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ea typeface="微軟正黑體" panose="020B0604030504040204" pitchFamily="34" charset="-120"/>
              </a:rPr>
              <a:t>乙：我一点儿也不觉得丢脸，我觉得这是美国人最值得骄傲的地</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ea typeface="微軟正黑體" panose="020B0604030504040204" pitchFamily="34" charset="-120"/>
              </a:rPr>
              <a:t>        方。这说明美国有非常完备的法律制度，任何人都受到法律</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ea typeface="微軟正黑體" panose="020B0604030504040204" pitchFamily="34" charset="-120"/>
              </a:rPr>
              <a:t>        的保护，也受到法律的制裁，即使总统也不例外。我想全世   </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ea typeface="微軟正黑體" panose="020B0604030504040204" pitchFamily="34" charset="-120"/>
              </a:rPr>
              <a:t>        界也许只有美国能把这样的丑闻宣布出来。我们觉得任何贪   </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ea typeface="微軟正黑體" panose="020B0604030504040204" pitchFamily="34" charset="-120"/>
              </a:rPr>
              <a:t>        污腐化都得公布出来，公布出来是制裁贪污腐化最有效的办</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ea typeface="微軟正黑體" panose="020B0604030504040204" pitchFamily="34" charset="-120"/>
              </a:rPr>
              <a:t>        法。有些国家的报纸和电视上看不到任何贪污腐化的新闻，</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ea typeface="微軟正黑體" panose="020B0604030504040204" pitchFamily="34" charset="-120"/>
              </a:rPr>
              <a:t>        那才是最黑暗的。</a:t>
            </a:r>
          </a:p>
        </p:txBody>
      </p:sp>
    </p:spTree>
    <p:extLst>
      <p:ext uri="{BB962C8B-B14F-4D97-AF65-F5344CB8AC3E}">
        <p14:creationId xmlns:p14="http://schemas.microsoft.com/office/powerpoint/2010/main" val="84162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F946243-9B2D-44AA-8BC3-E9DE1D96F8F1}"/>
              </a:ext>
            </a:extLst>
          </p:cNvPr>
          <p:cNvSpPr txBox="1"/>
          <p:nvPr/>
        </p:nvSpPr>
        <p:spPr>
          <a:xfrm>
            <a:off x="161925" y="505244"/>
            <a:ext cx="11868150" cy="5830186"/>
          </a:xfrm>
          <a:prstGeom prst="rect">
            <a:avLst/>
          </a:prstGeom>
          <a:noFill/>
        </p:spPr>
        <p:txBody>
          <a:bodyPr wrap="square" rtlCol="0" anchor="ctr">
            <a:spAutoFit/>
          </a:bodyPr>
          <a:lstStyle/>
          <a:p>
            <a:pPr>
              <a:lnSpc>
                <a:spcPct val="150000"/>
              </a:lnSpc>
            </a:pPr>
            <a:r>
              <a:rPr lang="zh-TW" altLang="en-US" sz="2800" dirty="0">
                <a:latin typeface="微軟正黑體" panose="020B0604030504040204" pitchFamily="34" charset="-120"/>
                <a:ea typeface="微軟正黑體" panose="020B0604030504040204" pitchFamily="34" charset="-120"/>
              </a:rPr>
              <a:t>甲：这个我同意。但是我觉得美国人有点儿小题大做。有没有女朋友是总</a:t>
            </a:r>
            <a:endParaRPr lang="en-US" altLang="zh-TW" sz="2800" dirty="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统个人的事儿，这跟他是不是一个好总统没有关系。要是总统夫人不   </a:t>
            </a:r>
            <a:endParaRPr lang="en-US" altLang="zh-TW" sz="2800" dirty="0">
              <a:latin typeface="微軟正黑體" panose="020B0604030504040204" pitchFamily="34" charset="-120"/>
              <a:ea typeface="微軟正黑體" panose="020B0604030504040204" pitchFamily="34" charset="-120"/>
            </a:endParaRPr>
          </a:p>
          <a:p>
            <a:pPr>
              <a:lnSpc>
                <a:spcPct val="150000"/>
              </a:lnSpc>
            </a:pPr>
            <a:r>
              <a:rPr lang="zh-TW" altLang="en-US" sz="2800" dirty="0">
                <a:latin typeface="微軟正黑體" panose="020B0604030504040204" pitchFamily="34" charset="-120"/>
                <a:ea typeface="微軟正黑體" panose="020B0604030504040204" pitchFamily="34" charset="-120"/>
              </a:rPr>
              <a:t>        管这件事儿，没有任何人可以管这件事儿。可是在美国，好像什么人</a:t>
            </a:r>
            <a:endParaRPr lang="en-US" altLang="zh-TW" sz="2800" dirty="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都可以过问总统个人的事情。有一回我在电视上看到一个记者，当着</a:t>
            </a:r>
            <a:endParaRPr lang="en-US" altLang="zh-TW" sz="2800" dirty="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外国元首的面问总统：“你到底跟那个女人发生过关系没有？”我觉</a:t>
            </a:r>
            <a:endParaRPr lang="en-US" altLang="zh-TW" sz="2800" dirty="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得这未免太让总统下不了台了。美国人在这件事情上，好像最关心的</a:t>
            </a:r>
            <a:endParaRPr lang="en-US" altLang="zh-TW" sz="2800" dirty="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是总统跟这个女人睡过觉没有，至于他是不是一个能干的总统反而不</a:t>
            </a:r>
            <a:endParaRPr lang="en-US" altLang="zh-TW" sz="2800" dirty="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是一个话题。美国人不是最重视个人的隐私权吗？这件事儿，在我看</a:t>
            </a:r>
            <a:endParaRPr lang="en-US" altLang="zh-TW" sz="2800" dirty="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来，总统的隐私权受到了很大的侵害。</a:t>
            </a:r>
          </a:p>
        </p:txBody>
      </p:sp>
    </p:spTree>
    <p:extLst>
      <p:ext uri="{BB962C8B-B14F-4D97-AF65-F5344CB8AC3E}">
        <p14:creationId xmlns:p14="http://schemas.microsoft.com/office/powerpoint/2010/main" val="66579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2D839A0C-B469-4E06-85EA-E424F625508E}"/>
              </a:ext>
            </a:extLst>
          </p:cNvPr>
          <p:cNvSpPr txBox="1"/>
          <p:nvPr/>
        </p:nvSpPr>
        <p:spPr>
          <a:xfrm>
            <a:off x="142875" y="1212079"/>
            <a:ext cx="11868150" cy="4433842"/>
          </a:xfrm>
          <a:prstGeom prst="rect">
            <a:avLst/>
          </a:prstGeom>
          <a:noFill/>
        </p:spPr>
        <p:txBody>
          <a:bodyPr wrap="square" rtlCol="0" anchor="ctr">
            <a:spAutoFit/>
          </a:bodyPr>
          <a:lstStyle/>
          <a:p>
            <a:pPr>
              <a:lnSpc>
                <a:spcPct val="150000"/>
              </a:lnSpc>
            </a:pPr>
            <a:r>
              <a:rPr lang="zh-TW" altLang="en-US" sz="3200" dirty="0">
                <a:latin typeface="微軟正黑體" panose="020B0604030504040204" pitchFamily="34" charset="-120"/>
              </a:rPr>
              <a:t>乙：我们一方面强调个人的隐私权，但另一方面更强调政治领袖</a:t>
            </a:r>
            <a:endParaRPr lang="en-US" altLang="zh-TW" sz="3200" dirty="0">
              <a:latin typeface="微軟正黑體" panose="020B0604030504040204" pitchFamily="34" charset="-120"/>
            </a:endParaRPr>
          </a:p>
          <a:p>
            <a:pPr>
              <a:lnSpc>
                <a:spcPct val="150000"/>
              </a:lnSpc>
            </a:pPr>
            <a:r>
              <a:rPr lang="zh-TW" altLang="en-US" sz="3200" dirty="0">
                <a:latin typeface="微軟正黑體" panose="020B0604030504040204" pitchFamily="34" charset="-120"/>
              </a:rPr>
              <a:t>        得诚实</a:t>
            </a:r>
            <a:r>
              <a:rPr lang="zh-TW" altLang="en-US" sz="3200" dirty="0">
                <a:latin typeface="微軟正黑體" panose="020B0604030504040204" pitchFamily="34" charset="-120"/>
                <a:ea typeface="微軟正黑體" panose="020B0604030504040204" pitchFamily="34" charset="-120"/>
              </a:rPr>
              <a:t>。其实大部份美国人也并不在乎总统有没有女朋友，</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ea typeface="微軟正黑體" panose="020B0604030504040204" pitchFamily="34" charset="-120"/>
              </a:rPr>
              <a:t>        这是他个人的事儿，但是他说谎就不对了。我们不能要一个</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ea typeface="微軟正黑體" panose="020B0604030504040204" pitchFamily="34" charset="-120"/>
              </a:rPr>
              <a:t>        不诚实的总统。</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rPr>
              <a:t>甲</a:t>
            </a:r>
            <a:r>
              <a:rPr lang="zh-TW" altLang="en-US" sz="3200" dirty="0">
                <a:latin typeface="微軟正黑體" panose="020B0604030504040204" pitchFamily="34" charset="-120"/>
                <a:ea typeface="微軟正黑體" panose="020B0604030504040204" pitchFamily="34" charset="-120"/>
              </a:rPr>
              <a:t>：其实，哪个人不说谎啊？我也不觉得美国人对诚实的要求特</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ea typeface="微軟正黑體" panose="020B0604030504040204" pitchFamily="34" charset="-120"/>
              </a:rPr>
              <a:t>        别高。我看，总统有女朋友的事儿还是政治斗争。</a:t>
            </a:r>
          </a:p>
        </p:txBody>
      </p:sp>
    </p:spTree>
    <p:extLst>
      <p:ext uri="{BB962C8B-B14F-4D97-AF65-F5344CB8AC3E}">
        <p14:creationId xmlns:p14="http://schemas.microsoft.com/office/powerpoint/2010/main" val="322293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2D839A0C-B469-4E06-85EA-E424F625508E}"/>
              </a:ext>
            </a:extLst>
          </p:cNvPr>
          <p:cNvSpPr txBox="1"/>
          <p:nvPr/>
        </p:nvSpPr>
        <p:spPr>
          <a:xfrm>
            <a:off x="142875" y="473416"/>
            <a:ext cx="11868150" cy="5911170"/>
          </a:xfrm>
          <a:prstGeom prst="rect">
            <a:avLst/>
          </a:prstGeom>
          <a:noFill/>
        </p:spPr>
        <p:txBody>
          <a:bodyPr wrap="square" rtlCol="0" anchor="ctr">
            <a:spAutoFit/>
          </a:bodyPr>
          <a:lstStyle/>
          <a:p>
            <a:pPr>
              <a:lnSpc>
                <a:spcPct val="150000"/>
              </a:lnSpc>
            </a:pPr>
            <a:r>
              <a:rPr lang="zh-TW" altLang="en-US" sz="3200" dirty="0">
                <a:latin typeface="微軟正黑體" panose="020B0604030504040204" pitchFamily="34" charset="-120"/>
              </a:rPr>
              <a:t>乙：政治斗争肯定是有的，但是新闻单位也起了大作用。美国的</a:t>
            </a:r>
            <a:endParaRPr lang="en-US" altLang="zh-TW" sz="3200" dirty="0">
              <a:latin typeface="微軟正黑體" panose="020B0604030504040204" pitchFamily="34" charset="-120"/>
            </a:endParaRPr>
          </a:p>
          <a:p>
            <a:pPr>
              <a:lnSpc>
                <a:spcPct val="150000"/>
              </a:lnSpc>
            </a:pPr>
            <a:r>
              <a:rPr lang="zh-TW" altLang="en-US" sz="3200" dirty="0">
                <a:latin typeface="微軟正黑體" panose="020B0604030504040204" pitchFamily="34" charset="-120"/>
              </a:rPr>
              <a:t>        新闻单位是监督政府最严密的组织，他们恨不得每天都找到</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        </a:t>
            </a:r>
            <a:r>
              <a:rPr lang="zh-TW" altLang="en-US" sz="3200" dirty="0">
                <a:latin typeface="微軟正黑體" panose="020B0604030504040204" pitchFamily="34" charset="-120"/>
              </a:rPr>
              <a:t>政府贪污腐化的地方，这样报纸的销路才会更好，电视收视</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        </a:t>
            </a:r>
            <a:r>
              <a:rPr lang="zh-TW" altLang="en-US" sz="3200" dirty="0">
                <a:latin typeface="微軟正黑體" panose="020B0604030504040204" pitchFamily="34" charset="-120"/>
              </a:rPr>
              <a:t>率才会提高。但是也正因为他们监督得这么严，政府才不至</a:t>
            </a:r>
            <a:endParaRPr lang="en-US" altLang="zh-TW" sz="3200" dirty="0">
              <a:latin typeface="微軟正黑體" panose="020B0604030504040204" pitchFamily="34" charset="-120"/>
            </a:endParaRPr>
          </a:p>
          <a:p>
            <a:pPr>
              <a:lnSpc>
                <a:spcPct val="150000"/>
              </a:lnSpc>
            </a:pPr>
            <a:r>
              <a:rPr lang="en-US" altLang="zh-TW" sz="3200" dirty="0">
                <a:latin typeface="微軟正黑體" panose="020B0604030504040204" pitchFamily="34" charset="-120"/>
              </a:rPr>
              <a:t>        </a:t>
            </a:r>
            <a:r>
              <a:rPr lang="zh-TW" altLang="en-US" sz="3200" dirty="0">
                <a:latin typeface="微軟正黑體" panose="020B0604030504040204" pitchFamily="34" charset="-120"/>
              </a:rPr>
              <a:t>于太腐化。</a:t>
            </a:r>
            <a:endParaRPr lang="en-US" altLang="zh-TW" sz="3200" dirty="0">
              <a:latin typeface="微軟正黑體" panose="020B0604030504040204" pitchFamily="34" charset="-120"/>
            </a:endParaRPr>
          </a:p>
          <a:p>
            <a:pPr>
              <a:lnSpc>
                <a:spcPct val="150000"/>
              </a:lnSpc>
            </a:pPr>
            <a:r>
              <a:rPr lang="zh-TW" altLang="en-US" sz="3200" dirty="0">
                <a:latin typeface="微軟正黑體" panose="020B0604030504040204" pitchFamily="34" charset="-120"/>
              </a:rPr>
              <a:t>甲</a:t>
            </a:r>
            <a:r>
              <a:rPr lang="zh-TW" altLang="en-US" sz="3200" dirty="0">
                <a:latin typeface="微軟正黑體" panose="020B0604030504040204" pitchFamily="34" charset="-120"/>
                <a:ea typeface="微軟正黑體" panose="020B0604030504040204" pitchFamily="34" charset="-120"/>
              </a:rPr>
              <a:t>：要是克林顿这一次还能竞选总统，你会不会投他的票？</a:t>
            </a:r>
            <a:endParaRPr lang="en-US" altLang="zh-TW" sz="3200" dirty="0">
              <a:latin typeface="微軟正黑體" panose="020B0604030504040204" pitchFamily="34" charset="-120"/>
              <a:ea typeface="微軟正黑體" panose="020B0604030504040204" pitchFamily="34" charset="-120"/>
            </a:endParaRPr>
          </a:p>
          <a:p>
            <a:pPr>
              <a:lnSpc>
                <a:spcPct val="150000"/>
              </a:lnSpc>
            </a:pPr>
            <a:r>
              <a:rPr lang="zh-TW" altLang="en-US" sz="3200" dirty="0">
                <a:latin typeface="微軟正黑體" panose="020B0604030504040204" pitchFamily="34" charset="-120"/>
              </a:rPr>
              <a:t>乙：我肯定会再投他的票！与其选一个喜欢打仗的总统，不如选</a:t>
            </a:r>
            <a:endParaRPr lang="en-US" altLang="zh-TW" sz="3200" dirty="0">
              <a:latin typeface="微軟正黑體" panose="020B0604030504040204" pitchFamily="34" charset="-120"/>
            </a:endParaRPr>
          </a:p>
          <a:p>
            <a:pPr>
              <a:lnSpc>
                <a:spcPct val="150000"/>
              </a:lnSpc>
            </a:pPr>
            <a:r>
              <a:rPr lang="en-US" altLang="zh-TW" sz="3200">
                <a:latin typeface="微軟正黑體" panose="020B0604030504040204" pitchFamily="34" charset="-120"/>
              </a:rPr>
              <a:t>        </a:t>
            </a:r>
            <a:r>
              <a:rPr lang="zh-TW" altLang="en-US" sz="3200">
                <a:latin typeface="微軟正黑體" panose="020B0604030504040204" pitchFamily="34" charset="-120"/>
              </a:rPr>
              <a:t>一</a:t>
            </a:r>
            <a:r>
              <a:rPr lang="zh-TW" altLang="en-US" sz="3200" dirty="0">
                <a:latin typeface="微軟正黑體" panose="020B0604030504040204" pitchFamily="34" charset="-120"/>
              </a:rPr>
              <a:t>个喜欢谈恋爱的总统。</a:t>
            </a:r>
            <a:endParaRPr lang="en-US" altLang="zh-TW" sz="3200" dirty="0">
              <a:latin typeface="微軟正黑體" panose="020B0604030504040204" pitchFamily="34" charset="-120"/>
            </a:endParaRPr>
          </a:p>
        </p:txBody>
      </p:sp>
    </p:spTree>
    <p:extLst>
      <p:ext uri="{BB962C8B-B14F-4D97-AF65-F5344CB8AC3E}">
        <p14:creationId xmlns:p14="http://schemas.microsoft.com/office/powerpoint/2010/main" val="102444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0D936CA0-E274-4FB7-B51C-3D0644BFB3E1}"/>
              </a:ext>
            </a:extLst>
          </p:cNvPr>
          <p:cNvSpPr txBox="1"/>
          <p:nvPr/>
        </p:nvSpPr>
        <p:spPr>
          <a:xfrm>
            <a:off x="342900" y="504825"/>
            <a:ext cx="11544300" cy="1479059"/>
          </a:xfrm>
          <a:prstGeom prst="rect">
            <a:avLst/>
          </a:prstGeom>
          <a:noFill/>
        </p:spPr>
        <p:txBody>
          <a:bodyPr wrap="square" rtlCol="0">
            <a:spAutoFit/>
          </a:bodyPr>
          <a:lstStyle/>
          <a:p>
            <a:pPr>
              <a:lnSpc>
                <a:spcPct val="150000"/>
              </a:lnSpc>
            </a:pPr>
            <a:r>
              <a:rPr lang="en-US" altLang="zh-TW" sz="3200" dirty="0"/>
              <a:t>1.</a:t>
            </a:r>
            <a:r>
              <a:rPr lang="zh-TW" altLang="en-US" sz="3200" dirty="0"/>
              <a:t>作者为什么说美国的报纸天天报导总统有了女朋友不但不让美国丢脸，反而值得骄傲呢？</a:t>
            </a:r>
          </a:p>
        </p:txBody>
      </p:sp>
      <p:sp>
        <p:nvSpPr>
          <p:cNvPr id="3" name="文字方塊 2">
            <a:extLst>
              <a:ext uri="{FF2B5EF4-FFF2-40B4-BE49-F238E27FC236}">
                <a16:creationId xmlns:a16="http://schemas.microsoft.com/office/drawing/2014/main" id="{33379B1F-77E2-4069-9866-47B677957868}"/>
              </a:ext>
            </a:extLst>
          </p:cNvPr>
          <p:cNvSpPr txBox="1"/>
          <p:nvPr/>
        </p:nvSpPr>
        <p:spPr>
          <a:xfrm>
            <a:off x="342900" y="2954893"/>
            <a:ext cx="11544300" cy="1474058"/>
          </a:xfrm>
          <a:prstGeom prst="rect">
            <a:avLst/>
          </a:prstGeom>
          <a:noFill/>
        </p:spPr>
        <p:txBody>
          <a:bodyPr wrap="square" rtlCol="0">
            <a:spAutoFit/>
          </a:bodyPr>
          <a:lstStyle/>
          <a:p>
            <a:pPr>
              <a:lnSpc>
                <a:spcPct val="150000"/>
              </a:lnSpc>
            </a:pPr>
            <a:r>
              <a:rPr lang="en-US" altLang="zh-TW" sz="3200" dirty="0"/>
              <a:t>2.</a:t>
            </a:r>
            <a:r>
              <a:rPr lang="zh-TW" altLang="en-US" sz="3200" dirty="0"/>
              <a:t>新闻单位作用是什么？你觉得美国的新闻单位在总统有了女朋友这件事情上做得对不对？</a:t>
            </a:r>
          </a:p>
        </p:txBody>
      </p:sp>
    </p:spTree>
    <p:extLst>
      <p:ext uri="{BB962C8B-B14F-4D97-AF65-F5344CB8AC3E}">
        <p14:creationId xmlns:p14="http://schemas.microsoft.com/office/powerpoint/2010/main" val="171833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12DCCD7-01D9-4CC5-92CB-7C292E9731C0}"/>
              </a:ext>
            </a:extLst>
          </p:cNvPr>
          <p:cNvPicPr>
            <a:picLocks noChangeAspect="1"/>
          </p:cNvPicPr>
          <p:nvPr/>
        </p:nvPicPr>
        <p:blipFill rotWithShape="1">
          <a:blip r:embed="rId2"/>
          <a:srcRect t="18096" b="24047"/>
          <a:stretch/>
        </p:blipFill>
        <p:spPr>
          <a:xfrm>
            <a:off x="866775" y="285750"/>
            <a:ext cx="7620000" cy="2314575"/>
          </a:xfrm>
          <a:prstGeom prst="rect">
            <a:avLst/>
          </a:prstGeom>
        </p:spPr>
      </p:pic>
      <p:sp>
        <p:nvSpPr>
          <p:cNvPr id="3" name="文字方塊 2">
            <a:extLst>
              <a:ext uri="{FF2B5EF4-FFF2-40B4-BE49-F238E27FC236}">
                <a16:creationId xmlns:a16="http://schemas.microsoft.com/office/drawing/2014/main" id="{88A3E209-C31A-4A49-B8E5-59C729F895E5}"/>
              </a:ext>
            </a:extLst>
          </p:cNvPr>
          <p:cNvSpPr txBox="1"/>
          <p:nvPr/>
        </p:nvSpPr>
        <p:spPr>
          <a:xfrm>
            <a:off x="6781800" y="2413337"/>
            <a:ext cx="5086349"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世界卫生组织</a:t>
            </a:r>
          </a:p>
        </p:txBody>
      </p:sp>
      <p:pic>
        <p:nvPicPr>
          <p:cNvPr id="1026" name="Picture 2" descr="「卖菜 卡通」的圖片搜尋結果">
            <a:extLst>
              <a:ext uri="{FF2B5EF4-FFF2-40B4-BE49-F238E27FC236}">
                <a16:creationId xmlns:a16="http://schemas.microsoft.com/office/drawing/2014/main" id="{59B358EB-9FC6-4F7D-9777-DBF63938B3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09" b="9862"/>
          <a:stretch/>
        </p:blipFill>
        <p:spPr bwMode="auto">
          <a:xfrm>
            <a:off x="0" y="2921168"/>
            <a:ext cx="4876800" cy="3829705"/>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FBC1ABE5-A907-4E86-B945-759F349E551C}"/>
              </a:ext>
            </a:extLst>
          </p:cNvPr>
          <p:cNvSpPr txBox="1"/>
          <p:nvPr/>
        </p:nvSpPr>
        <p:spPr>
          <a:xfrm>
            <a:off x="4438650" y="4277381"/>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销路</a:t>
            </a:r>
          </a:p>
        </p:txBody>
      </p:sp>
      <p:pic>
        <p:nvPicPr>
          <p:cNvPr id="5" name="圖片 4">
            <a:extLst>
              <a:ext uri="{FF2B5EF4-FFF2-40B4-BE49-F238E27FC236}">
                <a16:creationId xmlns:a16="http://schemas.microsoft.com/office/drawing/2014/main" id="{E1E3367E-8047-4527-AF44-CAB9A1BD39E8}"/>
              </a:ext>
            </a:extLst>
          </p:cNvPr>
          <p:cNvPicPr>
            <a:picLocks noChangeAspect="1"/>
          </p:cNvPicPr>
          <p:nvPr/>
        </p:nvPicPr>
        <p:blipFill>
          <a:blip r:embed="rId4"/>
          <a:stretch>
            <a:fillRect/>
          </a:stretch>
        </p:blipFill>
        <p:spPr>
          <a:xfrm>
            <a:off x="6343294" y="3530442"/>
            <a:ext cx="4426754" cy="2946558"/>
          </a:xfrm>
          <a:prstGeom prst="rect">
            <a:avLst/>
          </a:prstGeom>
        </p:spPr>
      </p:pic>
      <p:sp>
        <p:nvSpPr>
          <p:cNvPr id="8" name="文字方塊 7">
            <a:extLst>
              <a:ext uri="{FF2B5EF4-FFF2-40B4-BE49-F238E27FC236}">
                <a16:creationId xmlns:a16="http://schemas.microsoft.com/office/drawing/2014/main" id="{B08136FC-4DCF-4427-A1A2-4B2FBA752883}"/>
              </a:ext>
            </a:extLst>
          </p:cNvPr>
          <p:cNvSpPr txBox="1"/>
          <p:nvPr/>
        </p:nvSpPr>
        <p:spPr>
          <a:xfrm>
            <a:off x="9696450" y="5674727"/>
            <a:ext cx="2495550"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收视率</a:t>
            </a:r>
          </a:p>
        </p:txBody>
      </p:sp>
    </p:spTree>
    <p:extLst>
      <p:ext uri="{BB962C8B-B14F-4D97-AF65-F5344CB8AC3E}">
        <p14:creationId xmlns:p14="http://schemas.microsoft.com/office/powerpoint/2010/main" val="338568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8BF7B1F-22EA-4855-9013-BB1CE51B3A3D}"/>
              </a:ext>
            </a:extLst>
          </p:cNvPr>
          <p:cNvSpPr txBox="1"/>
          <p:nvPr/>
        </p:nvSpPr>
        <p:spPr>
          <a:xfrm>
            <a:off x="319088" y="456044"/>
            <a:ext cx="11534774" cy="2777363"/>
          </a:xfrm>
          <a:prstGeom prst="rect">
            <a:avLst/>
          </a:prstGeom>
          <a:noFill/>
        </p:spPr>
        <p:txBody>
          <a:bodyPr wrap="square" rtlCol="0">
            <a:spAutoFit/>
          </a:bodyPr>
          <a:lstStyle/>
          <a:p>
            <a:pPr>
              <a:lnSpc>
                <a:spcPct val="150000"/>
              </a:lnSpc>
            </a:pPr>
            <a:r>
              <a:rPr lang="zh-TW" altLang="en-US" sz="3000" dirty="0"/>
              <a:t>你是一个新闻记者，最近报导了很多关于总统和他的女朋友的丑闻，让总统下不了台，而受伤最深的可能是总统的家人。就新闻工作来说，你所做的完全是对的，可是你觉得对不起总统夫人，所以你打算写一封信给总统夫人？   请尽量多用下面的生词：</a:t>
            </a:r>
            <a:endParaRPr lang="en-US" altLang="zh-TW" sz="3000" dirty="0"/>
          </a:p>
        </p:txBody>
      </p:sp>
      <p:graphicFrame>
        <p:nvGraphicFramePr>
          <p:cNvPr id="3" name="表格 3">
            <a:extLst>
              <a:ext uri="{FF2B5EF4-FFF2-40B4-BE49-F238E27FC236}">
                <a16:creationId xmlns:a16="http://schemas.microsoft.com/office/drawing/2014/main" id="{9E446E4A-F8D8-4BAD-ABE1-47F39B444742}"/>
              </a:ext>
            </a:extLst>
          </p:cNvPr>
          <p:cNvGraphicFramePr>
            <a:graphicFrameLocks noGrp="1"/>
          </p:cNvGraphicFramePr>
          <p:nvPr>
            <p:extLst>
              <p:ext uri="{D42A27DB-BD31-4B8C-83A1-F6EECF244321}">
                <p14:modId xmlns:p14="http://schemas.microsoft.com/office/powerpoint/2010/main" val="2897224559"/>
              </p:ext>
            </p:extLst>
          </p:nvPr>
        </p:nvGraphicFramePr>
        <p:xfrm>
          <a:off x="319088" y="3429000"/>
          <a:ext cx="11534774" cy="2895600"/>
        </p:xfrm>
        <a:graphic>
          <a:graphicData uri="http://schemas.openxmlformats.org/drawingml/2006/table">
            <a:tbl>
              <a:tblPr firstRow="1" bandRow="1">
                <a:tableStyleId>{BC89EF96-8CEA-46FF-86C4-4CE0E7609802}</a:tableStyleId>
              </a:tblPr>
              <a:tblGrid>
                <a:gridCol w="2876549">
                  <a:extLst>
                    <a:ext uri="{9D8B030D-6E8A-4147-A177-3AD203B41FA5}">
                      <a16:colId xmlns:a16="http://schemas.microsoft.com/office/drawing/2014/main" val="654480305"/>
                    </a:ext>
                  </a:extLst>
                </a:gridCol>
                <a:gridCol w="2886075">
                  <a:extLst>
                    <a:ext uri="{9D8B030D-6E8A-4147-A177-3AD203B41FA5}">
                      <a16:colId xmlns:a16="http://schemas.microsoft.com/office/drawing/2014/main" val="3915696545"/>
                    </a:ext>
                  </a:extLst>
                </a:gridCol>
                <a:gridCol w="2886075">
                  <a:extLst>
                    <a:ext uri="{9D8B030D-6E8A-4147-A177-3AD203B41FA5}">
                      <a16:colId xmlns:a16="http://schemas.microsoft.com/office/drawing/2014/main" val="2229331928"/>
                    </a:ext>
                  </a:extLst>
                </a:gridCol>
                <a:gridCol w="2886075">
                  <a:extLst>
                    <a:ext uri="{9D8B030D-6E8A-4147-A177-3AD203B41FA5}">
                      <a16:colId xmlns:a16="http://schemas.microsoft.com/office/drawing/2014/main" val="913346857"/>
                    </a:ext>
                  </a:extLst>
                </a:gridCol>
              </a:tblGrid>
              <a:tr h="486901">
                <a:tc>
                  <a:txBody>
                    <a:bodyPr/>
                    <a:lstStyle/>
                    <a:p>
                      <a:pPr algn="ctr"/>
                      <a:r>
                        <a:rPr lang="zh-TW" altLang="en-US" sz="3200" dirty="0"/>
                        <a:t>报导</a:t>
                      </a:r>
                    </a:p>
                  </a:txBody>
                  <a:tcPr/>
                </a:tc>
                <a:tc>
                  <a:txBody>
                    <a:bodyPr/>
                    <a:lstStyle/>
                    <a:p>
                      <a:pPr algn="ctr"/>
                      <a:r>
                        <a:rPr lang="zh-TW" altLang="en-US" sz="3200" dirty="0"/>
                        <a:t>丢脸</a:t>
                      </a:r>
                    </a:p>
                  </a:txBody>
                  <a:tcPr/>
                </a:tc>
                <a:tc>
                  <a:txBody>
                    <a:bodyPr/>
                    <a:lstStyle/>
                    <a:p>
                      <a:pPr algn="ctr"/>
                      <a:r>
                        <a:rPr lang="zh-TW" altLang="en-US" sz="3200" dirty="0"/>
                        <a:t>骄傲</a:t>
                      </a:r>
                    </a:p>
                  </a:txBody>
                  <a:tcPr/>
                </a:tc>
                <a:tc>
                  <a:txBody>
                    <a:bodyPr/>
                    <a:lstStyle/>
                    <a:p>
                      <a:pPr algn="ctr"/>
                      <a:r>
                        <a:rPr lang="zh-TW" altLang="en-US" sz="3200" dirty="0"/>
                        <a:t>制裁</a:t>
                      </a:r>
                    </a:p>
                  </a:txBody>
                  <a:tcPr/>
                </a:tc>
                <a:extLst>
                  <a:ext uri="{0D108BD9-81ED-4DB2-BD59-A6C34878D82A}">
                    <a16:rowId xmlns:a16="http://schemas.microsoft.com/office/drawing/2014/main" val="3263547219"/>
                  </a:ext>
                </a:extLst>
              </a:tr>
              <a:tr h="486901">
                <a:tc>
                  <a:txBody>
                    <a:bodyPr/>
                    <a:lstStyle/>
                    <a:p>
                      <a:pPr algn="ctr"/>
                      <a:r>
                        <a:rPr lang="zh-TW" altLang="en-US" sz="3200" dirty="0"/>
                        <a:t>宣布</a:t>
                      </a:r>
                    </a:p>
                  </a:txBody>
                  <a:tcPr/>
                </a:tc>
                <a:tc>
                  <a:txBody>
                    <a:bodyPr/>
                    <a:lstStyle/>
                    <a:p>
                      <a:pPr algn="ctr"/>
                      <a:r>
                        <a:rPr lang="zh-TW" altLang="en-US" sz="3200" dirty="0"/>
                        <a:t>小题大做</a:t>
                      </a:r>
                    </a:p>
                  </a:txBody>
                  <a:tcPr/>
                </a:tc>
                <a:tc>
                  <a:txBody>
                    <a:bodyPr/>
                    <a:lstStyle/>
                    <a:p>
                      <a:pPr algn="ctr"/>
                      <a:r>
                        <a:rPr lang="zh-TW" altLang="en-US" sz="3200" dirty="0"/>
                        <a:t>过问</a:t>
                      </a:r>
                    </a:p>
                  </a:txBody>
                  <a:tcPr/>
                </a:tc>
                <a:tc>
                  <a:txBody>
                    <a:bodyPr/>
                    <a:lstStyle/>
                    <a:p>
                      <a:pPr algn="ctr"/>
                      <a:r>
                        <a:rPr lang="zh-TW" altLang="en-US" sz="3200" dirty="0"/>
                        <a:t>发生</a:t>
                      </a:r>
                    </a:p>
                  </a:txBody>
                  <a:tcPr/>
                </a:tc>
                <a:extLst>
                  <a:ext uri="{0D108BD9-81ED-4DB2-BD59-A6C34878D82A}">
                    <a16:rowId xmlns:a16="http://schemas.microsoft.com/office/drawing/2014/main" val="2269953337"/>
                  </a:ext>
                </a:extLst>
              </a:tr>
              <a:tr h="486901">
                <a:tc>
                  <a:txBody>
                    <a:bodyPr/>
                    <a:lstStyle/>
                    <a:p>
                      <a:pPr algn="ctr"/>
                      <a:r>
                        <a:rPr lang="zh-TW" altLang="en-US" sz="3200" dirty="0"/>
                        <a:t>至于</a:t>
                      </a:r>
                    </a:p>
                  </a:txBody>
                  <a:tcPr/>
                </a:tc>
                <a:tc>
                  <a:txBody>
                    <a:bodyPr/>
                    <a:lstStyle/>
                    <a:p>
                      <a:pPr algn="ctr"/>
                      <a:r>
                        <a:rPr lang="zh-TW" altLang="en-US" sz="3200" dirty="0"/>
                        <a:t>反而</a:t>
                      </a:r>
                    </a:p>
                  </a:txBody>
                  <a:tcPr/>
                </a:tc>
                <a:tc>
                  <a:txBody>
                    <a:bodyPr/>
                    <a:lstStyle/>
                    <a:p>
                      <a:pPr algn="ctr"/>
                      <a:r>
                        <a:rPr lang="zh-TW" altLang="en-US" sz="3200" dirty="0"/>
                        <a:t>重视</a:t>
                      </a:r>
                    </a:p>
                  </a:txBody>
                  <a:tcPr/>
                </a:tc>
                <a:tc>
                  <a:txBody>
                    <a:bodyPr/>
                    <a:lstStyle/>
                    <a:p>
                      <a:pPr algn="ctr"/>
                      <a:r>
                        <a:rPr lang="zh-TW" altLang="en-US" sz="3200" dirty="0"/>
                        <a:t>隐私</a:t>
                      </a:r>
                    </a:p>
                  </a:txBody>
                  <a:tcPr/>
                </a:tc>
                <a:extLst>
                  <a:ext uri="{0D108BD9-81ED-4DB2-BD59-A6C34878D82A}">
                    <a16:rowId xmlns:a16="http://schemas.microsoft.com/office/drawing/2014/main" val="319272779"/>
                  </a:ext>
                </a:extLst>
              </a:tr>
              <a:tr h="486901">
                <a:tc>
                  <a:txBody>
                    <a:bodyPr/>
                    <a:lstStyle/>
                    <a:p>
                      <a:pPr algn="ctr"/>
                      <a:r>
                        <a:rPr lang="zh-TW" altLang="en-US" sz="3200" dirty="0"/>
                        <a:t>侵害</a:t>
                      </a:r>
                    </a:p>
                  </a:txBody>
                  <a:tcPr/>
                </a:tc>
                <a:tc>
                  <a:txBody>
                    <a:bodyPr/>
                    <a:lstStyle/>
                    <a:p>
                      <a:pPr algn="ctr"/>
                      <a:r>
                        <a:rPr lang="zh-TW" altLang="en-US" sz="3200" dirty="0"/>
                        <a:t>提高</a:t>
                      </a:r>
                    </a:p>
                  </a:txBody>
                  <a:tcPr/>
                </a:tc>
                <a:tc>
                  <a:txBody>
                    <a:bodyPr/>
                    <a:lstStyle/>
                    <a:p>
                      <a:pPr algn="ctr"/>
                      <a:r>
                        <a:rPr lang="zh-TW" altLang="en-US" sz="3200" dirty="0"/>
                        <a:t>在乎</a:t>
                      </a:r>
                    </a:p>
                  </a:txBody>
                  <a:tcPr/>
                </a:tc>
                <a:tc>
                  <a:txBody>
                    <a:bodyPr/>
                    <a:lstStyle/>
                    <a:p>
                      <a:pPr algn="ctr"/>
                      <a:r>
                        <a:rPr lang="zh-TW" altLang="en-US" sz="3200" dirty="0"/>
                        <a:t>监督</a:t>
                      </a:r>
                    </a:p>
                  </a:txBody>
                  <a:tcPr/>
                </a:tc>
                <a:extLst>
                  <a:ext uri="{0D108BD9-81ED-4DB2-BD59-A6C34878D82A}">
                    <a16:rowId xmlns:a16="http://schemas.microsoft.com/office/drawing/2014/main" val="3312302519"/>
                  </a:ext>
                </a:extLst>
              </a:tr>
              <a:tr h="486901">
                <a:tc>
                  <a:txBody>
                    <a:bodyPr/>
                    <a:lstStyle/>
                    <a:p>
                      <a:pPr algn="ctr"/>
                      <a:r>
                        <a:rPr lang="zh-TW" altLang="en-US" sz="3200" dirty="0"/>
                        <a:t>说谎</a:t>
                      </a:r>
                    </a:p>
                  </a:txBody>
                  <a:tcPr/>
                </a:tc>
                <a:tc>
                  <a:txBody>
                    <a:bodyPr/>
                    <a:lstStyle/>
                    <a:p>
                      <a:pPr algn="ctr"/>
                      <a:r>
                        <a:rPr lang="zh-TW" altLang="en-US" sz="3200" dirty="0"/>
                        <a:t>强调</a:t>
                      </a:r>
                    </a:p>
                  </a:txBody>
                  <a:tcPr/>
                </a:tc>
                <a:tc>
                  <a:txBody>
                    <a:bodyPr/>
                    <a:lstStyle/>
                    <a:p>
                      <a:pPr algn="ctr"/>
                      <a:r>
                        <a:rPr lang="zh-TW" altLang="en-US" sz="3200" dirty="0"/>
                        <a:t>不至于</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dirty="0"/>
                        <a:t>恨不得</a:t>
                      </a:r>
                    </a:p>
                  </a:txBody>
                  <a:tcPr/>
                </a:tc>
                <a:extLst>
                  <a:ext uri="{0D108BD9-81ED-4DB2-BD59-A6C34878D82A}">
                    <a16:rowId xmlns:a16="http://schemas.microsoft.com/office/drawing/2014/main" val="1140923261"/>
                  </a:ext>
                </a:extLst>
              </a:tr>
            </a:tbl>
          </a:graphicData>
        </a:graphic>
      </p:graphicFrame>
    </p:spTree>
    <p:extLst>
      <p:ext uri="{BB962C8B-B14F-4D97-AF65-F5344CB8AC3E}">
        <p14:creationId xmlns:p14="http://schemas.microsoft.com/office/powerpoint/2010/main" val="297356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69AC9B50-8396-4333-AEDF-6EF90AA6F41B}"/>
              </a:ext>
            </a:extLst>
          </p:cNvPr>
          <p:cNvPicPr>
            <a:picLocks noChangeAspect="1"/>
          </p:cNvPicPr>
          <p:nvPr/>
        </p:nvPicPr>
        <p:blipFill>
          <a:blip r:embed="rId2"/>
          <a:stretch>
            <a:fillRect/>
          </a:stretch>
        </p:blipFill>
        <p:spPr>
          <a:xfrm>
            <a:off x="6441457" y="3686176"/>
            <a:ext cx="4976453" cy="2791479"/>
          </a:xfrm>
          <a:prstGeom prst="rect">
            <a:avLst/>
          </a:prstGeom>
        </p:spPr>
      </p:pic>
      <p:pic>
        <p:nvPicPr>
          <p:cNvPr id="4" name="圖片 3">
            <a:extLst>
              <a:ext uri="{FF2B5EF4-FFF2-40B4-BE49-F238E27FC236}">
                <a16:creationId xmlns:a16="http://schemas.microsoft.com/office/drawing/2014/main" id="{A9120DAA-B250-4252-80DF-3ABFADFDEA0C}"/>
              </a:ext>
            </a:extLst>
          </p:cNvPr>
          <p:cNvPicPr>
            <a:picLocks noChangeAspect="1"/>
          </p:cNvPicPr>
          <p:nvPr/>
        </p:nvPicPr>
        <p:blipFill rotWithShape="1">
          <a:blip r:embed="rId3"/>
          <a:srcRect t="10278" b="9636"/>
          <a:stretch/>
        </p:blipFill>
        <p:spPr>
          <a:xfrm>
            <a:off x="333375" y="123826"/>
            <a:ext cx="4448175" cy="3562350"/>
          </a:xfrm>
          <a:prstGeom prst="rect">
            <a:avLst/>
          </a:prstGeom>
        </p:spPr>
      </p:pic>
      <p:sp>
        <p:nvSpPr>
          <p:cNvPr id="6" name="文字方塊 5">
            <a:extLst>
              <a:ext uri="{FF2B5EF4-FFF2-40B4-BE49-F238E27FC236}">
                <a16:creationId xmlns:a16="http://schemas.microsoft.com/office/drawing/2014/main" id="{A12B7F6A-994E-43E7-9DB9-6C1DD1CA9AEE}"/>
              </a:ext>
            </a:extLst>
          </p:cNvPr>
          <p:cNvSpPr txBox="1"/>
          <p:nvPr/>
        </p:nvSpPr>
        <p:spPr>
          <a:xfrm>
            <a:off x="5019675" y="1476374"/>
            <a:ext cx="6838950" cy="1057790"/>
          </a:xfrm>
          <a:prstGeom prst="rect">
            <a:avLst/>
          </a:prstGeom>
          <a:noFill/>
        </p:spPr>
        <p:txBody>
          <a:bodyPr wrap="square" rtlCol="0">
            <a:spAutoFit/>
          </a:bodyPr>
          <a:lstStyle/>
          <a:p>
            <a:pPr algn="ctr">
              <a:lnSpc>
                <a:spcPct val="150000"/>
              </a:lnSpc>
            </a:pPr>
            <a:r>
              <a:rPr lang="zh-TW" altLang="en-US" sz="4800" dirty="0"/>
              <a:t>他一直</a:t>
            </a:r>
            <a:r>
              <a:rPr lang="en-US" altLang="zh-TW" sz="4800" dirty="0"/>
              <a:t>______</a:t>
            </a:r>
            <a:r>
              <a:rPr lang="zh-TW" altLang="en-US" sz="4800" dirty="0"/>
              <a:t>他单身。</a:t>
            </a:r>
          </a:p>
        </p:txBody>
      </p:sp>
      <p:sp>
        <p:nvSpPr>
          <p:cNvPr id="7" name="文字方塊 6">
            <a:extLst>
              <a:ext uri="{FF2B5EF4-FFF2-40B4-BE49-F238E27FC236}">
                <a16:creationId xmlns:a16="http://schemas.microsoft.com/office/drawing/2014/main" id="{64FB9A99-62C0-4E04-B124-4F1A23F7E0A9}"/>
              </a:ext>
            </a:extLst>
          </p:cNvPr>
          <p:cNvSpPr txBox="1"/>
          <p:nvPr/>
        </p:nvSpPr>
        <p:spPr>
          <a:xfrm>
            <a:off x="7296149" y="1397169"/>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强调</a:t>
            </a:r>
          </a:p>
        </p:txBody>
      </p:sp>
      <p:pic>
        <p:nvPicPr>
          <p:cNvPr id="8" name="圖片 7">
            <a:extLst>
              <a:ext uri="{FF2B5EF4-FFF2-40B4-BE49-F238E27FC236}">
                <a16:creationId xmlns:a16="http://schemas.microsoft.com/office/drawing/2014/main" id="{BD43AAB6-C726-4A3E-8223-5BA1F13E5E50}"/>
              </a:ext>
            </a:extLst>
          </p:cNvPr>
          <p:cNvPicPr>
            <a:picLocks noChangeAspect="1"/>
          </p:cNvPicPr>
          <p:nvPr/>
        </p:nvPicPr>
        <p:blipFill>
          <a:blip r:embed="rId4"/>
          <a:stretch>
            <a:fillRect/>
          </a:stretch>
        </p:blipFill>
        <p:spPr>
          <a:xfrm>
            <a:off x="180975" y="3686176"/>
            <a:ext cx="5019675" cy="2823567"/>
          </a:xfrm>
          <a:prstGeom prst="rect">
            <a:avLst/>
          </a:prstGeom>
        </p:spPr>
      </p:pic>
      <p:sp>
        <p:nvSpPr>
          <p:cNvPr id="9" name="文字方塊 8">
            <a:extLst>
              <a:ext uri="{FF2B5EF4-FFF2-40B4-BE49-F238E27FC236}">
                <a16:creationId xmlns:a16="http://schemas.microsoft.com/office/drawing/2014/main" id="{C8D008D0-F867-46F4-B4CD-B77116AFB544}"/>
              </a:ext>
            </a:extLst>
          </p:cNvPr>
          <p:cNvSpPr txBox="1"/>
          <p:nvPr/>
        </p:nvSpPr>
        <p:spPr>
          <a:xfrm>
            <a:off x="4549470" y="5500747"/>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斗争</a:t>
            </a:r>
          </a:p>
        </p:txBody>
      </p:sp>
      <p:sp>
        <p:nvSpPr>
          <p:cNvPr id="10" name="文字方塊 9">
            <a:extLst>
              <a:ext uri="{FF2B5EF4-FFF2-40B4-BE49-F238E27FC236}">
                <a16:creationId xmlns:a16="http://schemas.microsoft.com/office/drawing/2014/main" id="{746D1F16-2B61-4006-9081-D26A5ABB0D23}"/>
              </a:ext>
            </a:extLst>
          </p:cNvPr>
          <p:cNvSpPr txBox="1"/>
          <p:nvPr/>
        </p:nvSpPr>
        <p:spPr>
          <a:xfrm>
            <a:off x="10115549" y="5461992"/>
            <a:ext cx="1743076" cy="1015663"/>
          </a:xfrm>
          <a:prstGeom prst="rect">
            <a:avLst/>
          </a:prstGeom>
          <a:solidFill>
            <a:schemeClr val="accent1"/>
          </a:solidFill>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打仗</a:t>
            </a:r>
          </a:p>
        </p:txBody>
      </p:sp>
    </p:spTree>
    <p:extLst>
      <p:ext uri="{BB962C8B-B14F-4D97-AF65-F5344CB8AC3E}">
        <p14:creationId xmlns:p14="http://schemas.microsoft.com/office/powerpoint/2010/main" val="376118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0" grpId="0" animBg="1"/>
    </p:bldLst>
  </p:timing>
</p:sld>
</file>

<file path=ppt/theme/theme1.xml><?xml version="1.0" encoding="utf-8"?>
<a:theme xmlns:a="http://schemas.openxmlformats.org/drawingml/2006/main" name="菱格線條 16x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8520_TF03031015.potx" id="{BF811ECD-E1BE-401A-A894-0A76B7AE0225}" vid="{B4976558-16A3-4184-95EE-E77E856A39AA}"/>
    </a:ext>
  </a:extLst>
</a:theme>
</file>

<file path=ppt/theme/theme2.xml><?xml version="1.0" encoding="utf-8"?>
<a:theme xmlns:a="http://schemas.openxmlformats.org/drawingml/2006/main" name="Office 佈景主題">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商務菱格線條簡報 (寬螢幕)</Template>
  <TotalTime>1024</TotalTime>
  <Words>2910</Words>
  <Application>Microsoft Office PowerPoint</Application>
  <PresentationFormat>寬螢幕</PresentationFormat>
  <Paragraphs>279</Paragraphs>
  <Slides>80</Slides>
  <Notes>1</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80</vt:i4>
      </vt:variant>
    </vt:vector>
  </HeadingPairs>
  <TitlesOfParts>
    <vt:vector size="86" baseType="lpstr">
      <vt:lpstr>Helvetica Neue</vt:lpstr>
      <vt:lpstr>Lato</vt:lpstr>
      <vt:lpstr>Microsoft JhengHei UI</vt:lpstr>
      <vt:lpstr>微軟正黑體</vt:lpstr>
      <vt:lpstr>Arial</vt:lpstr>
      <vt:lpstr>菱格線條 16x9</vt:lpstr>
      <vt:lpstr>第十一课 总统有了女朋友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第十一课 总统有了女朋友</dc:title>
  <dc:creator>鄭雅瓈</dc:creator>
  <cp:lastModifiedBy>鄭雅瓈</cp:lastModifiedBy>
  <cp:revision>249</cp:revision>
  <dcterms:created xsi:type="dcterms:W3CDTF">2020-03-25T02:24:15Z</dcterms:created>
  <dcterms:modified xsi:type="dcterms:W3CDTF">2020-04-06T05:34:41Z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