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</p:sldIdLst>
  <p:sldSz cx="9144000" cy="6858000" type="screen4x3"/>
  <p:notesSz cx="6858000" cy="9144000"/>
  <p:defaultTextStyle>
    <a:defPPr>
      <a:defRPr lang="zh-C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-189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 smtClean="0"/>
              <a:t>单击此处编辑母版副标题样式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C35F0-5AA6-5841-A184-948EFF35ACB4}" type="datetimeFigureOut">
              <a:rPr kumimoji="1" lang="zh-CN" altLang="en-US" smtClean="0"/>
              <a:t>20/4/3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8A370-5D14-494C-A442-FE873F369EA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64102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C35F0-5AA6-5841-A184-948EFF35ACB4}" type="datetimeFigureOut">
              <a:rPr kumimoji="1" lang="zh-CN" altLang="en-US" smtClean="0"/>
              <a:t>20/4/3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8A370-5D14-494C-A442-FE873F369EA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20263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C35F0-5AA6-5841-A184-948EFF35ACB4}" type="datetimeFigureOut">
              <a:rPr kumimoji="1" lang="zh-CN" altLang="en-US" smtClean="0"/>
              <a:t>20/4/3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8A370-5D14-494C-A442-FE873F369EA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324010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C35F0-5AA6-5841-A184-948EFF35ACB4}" type="datetimeFigureOut">
              <a:rPr kumimoji="1" lang="zh-CN" altLang="en-US" smtClean="0"/>
              <a:t>20/4/3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8A370-5D14-494C-A442-FE873F369EA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95080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C35F0-5AA6-5841-A184-948EFF35ACB4}" type="datetimeFigureOut">
              <a:rPr kumimoji="1" lang="zh-CN" altLang="en-US" smtClean="0"/>
              <a:t>20/4/3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8A370-5D14-494C-A442-FE873F369EA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74749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C35F0-5AA6-5841-A184-948EFF35ACB4}" type="datetimeFigureOut">
              <a:rPr kumimoji="1" lang="zh-CN" altLang="en-US" smtClean="0"/>
              <a:t>20/4/3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8A370-5D14-494C-A442-FE873F369EA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25523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C35F0-5AA6-5841-A184-948EFF35ACB4}" type="datetimeFigureOut">
              <a:rPr kumimoji="1" lang="zh-CN" altLang="en-US" smtClean="0"/>
              <a:t>20/4/3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8A370-5D14-494C-A442-FE873F369EA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5037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C35F0-5AA6-5841-A184-948EFF35ACB4}" type="datetimeFigureOut">
              <a:rPr kumimoji="1" lang="zh-CN" altLang="en-US" smtClean="0"/>
              <a:t>20/4/3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8A370-5D14-494C-A442-FE873F369EA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52713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C35F0-5AA6-5841-A184-948EFF35ACB4}" type="datetimeFigureOut">
              <a:rPr kumimoji="1" lang="zh-CN" altLang="en-US" smtClean="0"/>
              <a:t>20/4/3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8A370-5D14-494C-A442-FE873F369EA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5885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C35F0-5AA6-5841-A184-948EFF35ACB4}" type="datetimeFigureOut">
              <a:rPr kumimoji="1" lang="zh-CN" altLang="en-US" smtClean="0"/>
              <a:t>20/4/3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8A370-5D14-494C-A442-FE873F369EA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387604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C35F0-5AA6-5841-A184-948EFF35ACB4}" type="datetimeFigureOut">
              <a:rPr kumimoji="1" lang="zh-CN" altLang="en-US" smtClean="0"/>
              <a:t>20/4/3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8A370-5D14-494C-A442-FE873F369EA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8653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1C35F0-5AA6-5841-A184-948EFF35ACB4}" type="datetimeFigureOut">
              <a:rPr kumimoji="1" lang="zh-CN" altLang="en-US" smtClean="0"/>
              <a:t>20/4/3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B8A370-5D14-494C-A442-FE873F369EA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73900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046856" y="1865909"/>
            <a:ext cx="281684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000" dirty="0"/>
              <a:t>Caramel milk tea </a:t>
            </a:r>
            <a:endParaRPr kumimoji="1" lang="zh-CN" altLang="en-US" sz="3000" dirty="0"/>
          </a:p>
        </p:txBody>
      </p:sp>
      <p:sp>
        <p:nvSpPr>
          <p:cNvPr id="5" name="文本框 4"/>
          <p:cNvSpPr txBox="1"/>
          <p:nvPr/>
        </p:nvSpPr>
        <p:spPr>
          <a:xfrm>
            <a:off x="3234988" y="1265453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4000" dirty="0" smtClean="0"/>
              <a:t>焦糖奶茶</a:t>
            </a:r>
            <a:endParaRPr kumimoji="1" lang="zh-CN" altLang="en-US" sz="4000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3145" y="2642917"/>
            <a:ext cx="3593599" cy="3593599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234988" y="821872"/>
            <a:ext cx="24138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zh-CN" sz="2800" dirty="0" err="1" smtClean="0"/>
              <a:t>jiāotáng</a:t>
            </a:r>
            <a:r>
              <a:rPr lang="cs-CZ" altLang="zh-CN" sz="2800" dirty="0" smtClean="0"/>
              <a:t> </a:t>
            </a:r>
            <a:r>
              <a:rPr lang="cs-CZ" altLang="zh-CN" sz="2800" dirty="0" err="1" smtClean="0"/>
              <a:t>nǎichá</a:t>
            </a:r>
            <a:r>
              <a:rPr lang="cs-CZ" altLang="zh-CN" sz="2800" dirty="0" smtClean="0"/>
              <a:t> 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217781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799561" y="940794"/>
            <a:ext cx="41601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3600" dirty="0" smtClean="0"/>
              <a:t>材料［</a:t>
            </a:r>
            <a:r>
              <a:rPr kumimoji="1" lang="en-US" altLang="zh-CN" sz="3600" dirty="0" smtClean="0"/>
              <a:t>Ingredients</a:t>
            </a:r>
            <a:r>
              <a:rPr kumimoji="1" lang="zh-CN" altLang="en-US" sz="3600" dirty="0" smtClean="0"/>
              <a:t>］</a:t>
            </a:r>
            <a:endParaRPr kumimoji="1" lang="zh-CN" altLang="en-US" sz="3600" dirty="0"/>
          </a:p>
        </p:txBody>
      </p:sp>
      <p:sp>
        <p:nvSpPr>
          <p:cNvPr id="5" name="矩形 4"/>
          <p:cNvSpPr/>
          <p:nvPr/>
        </p:nvSpPr>
        <p:spPr>
          <a:xfrm>
            <a:off x="799561" y="479129"/>
            <a:ext cx="1053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altLang="zh-CN" sz="2400" dirty="0" err="1" smtClean="0"/>
              <a:t>cái</a:t>
            </a:r>
            <a:r>
              <a:rPr lang="it-IT" altLang="zh-CN" sz="2400" dirty="0" smtClean="0"/>
              <a:t> </a:t>
            </a:r>
            <a:r>
              <a:rPr lang="it-IT" altLang="zh-CN" sz="2400" dirty="0" err="1" smtClean="0"/>
              <a:t>liào</a:t>
            </a:r>
            <a:r>
              <a:rPr lang="it-IT" altLang="zh-CN" sz="2400" dirty="0" smtClean="0"/>
              <a:t> </a:t>
            </a:r>
            <a:endParaRPr lang="zh-CN" altLang="en-US" sz="2400" dirty="0"/>
          </a:p>
        </p:txBody>
      </p:sp>
      <p:sp>
        <p:nvSpPr>
          <p:cNvPr id="7" name="文本框 6"/>
          <p:cNvSpPr txBox="1"/>
          <p:nvPr/>
        </p:nvSpPr>
        <p:spPr>
          <a:xfrm>
            <a:off x="799561" y="2007029"/>
            <a:ext cx="1287532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kumimoji="1" lang="zh-CN" altLang="en-US" sz="3200" dirty="0" smtClean="0"/>
              <a:t>红茶</a:t>
            </a:r>
            <a:endParaRPr kumimoji="1" lang="en-US" altLang="zh-CN" sz="3200" dirty="0" smtClean="0"/>
          </a:p>
          <a:p>
            <a:endParaRPr kumimoji="1" lang="en-US" altLang="zh-CN" sz="3200" dirty="0" smtClean="0"/>
          </a:p>
          <a:p>
            <a:pPr marL="285750" indent="-285750">
              <a:buFont typeface="Arial"/>
              <a:buChar char="•"/>
            </a:pPr>
            <a:r>
              <a:rPr kumimoji="1" lang="zh-CN" altLang="en-US" sz="3200" dirty="0" smtClean="0"/>
              <a:t>糖</a:t>
            </a:r>
            <a:endParaRPr kumimoji="1" lang="en-US" altLang="zh-CN" sz="3200" dirty="0" smtClean="0"/>
          </a:p>
          <a:p>
            <a:endParaRPr kumimoji="1" lang="en-US" altLang="zh-CN" sz="3200" dirty="0" smtClean="0"/>
          </a:p>
          <a:p>
            <a:pPr marL="285750" indent="-285750">
              <a:buFont typeface="Arial"/>
              <a:buChar char="•"/>
            </a:pPr>
            <a:r>
              <a:rPr kumimoji="1" lang="zh-CN" altLang="en-US" sz="3200" dirty="0" smtClean="0"/>
              <a:t>牛奶</a:t>
            </a:r>
            <a:endParaRPr kumimoji="1" lang="en-US" altLang="zh-CN" sz="3200" dirty="0" smtClean="0"/>
          </a:p>
          <a:p>
            <a:pPr marL="285750" indent="-285750">
              <a:buFont typeface="Arial"/>
              <a:buChar char="•"/>
            </a:pPr>
            <a:endParaRPr kumimoji="1" lang="en-US" altLang="zh-CN" sz="3200" dirty="0"/>
          </a:p>
          <a:p>
            <a:pPr marL="285750" indent="-285750">
              <a:buFont typeface="Arial"/>
              <a:buChar char="•"/>
            </a:pPr>
            <a:r>
              <a:rPr kumimoji="1" lang="zh-CN" altLang="en-US" sz="3200" dirty="0" smtClean="0"/>
              <a:t>锅</a:t>
            </a:r>
            <a:endParaRPr kumimoji="1" lang="en-US" altLang="zh-CN" sz="3200" dirty="0" smtClean="0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8551" y="1818870"/>
            <a:ext cx="6133526" cy="340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350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41099" y="120820"/>
            <a:ext cx="182614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3200" dirty="0" smtClean="0"/>
              <a:t>第一步：</a:t>
            </a:r>
            <a:endParaRPr kumimoji="1" lang="zh-CN" altLang="en-US" sz="3200" dirty="0"/>
          </a:p>
        </p:txBody>
      </p:sp>
      <p:sp>
        <p:nvSpPr>
          <p:cNvPr id="5" name="文本框 4"/>
          <p:cNvSpPr txBox="1"/>
          <p:nvPr/>
        </p:nvSpPr>
        <p:spPr>
          <a:xfrm>
            <a:off x="141099" y="721276"/>
            <a:ext cx="66479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400" dirty="0" smtClean="0"/>
              <a:t>把糖放进锅中，开小火，等到融化，变成黄色。</a:t>
            </a:r>
            <a:endParaRPr kumimoji="1" lang="zh-CN" altLang="en-US" sz="2400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137" y="1752455"/>
            <a:ext cx="3543858" cy="4703744"/>
          </a:xfrm>
          <a:prstGeom prst="rect">
            <a:avLst/>
          </a:prstGeom>
        </p:spPr>
      </p:pic>
      <p:sp>
        <p:nvSpPr>
          <p:cNvPr id="8" name="右箭头 7"/>
          <p:cNvSpPr/>
          <p:nvPr/>
        </p:nvSpPr>
        <p:spPr>
          <a:xfrm>
            <a:off x="4154582" y="3669099"/>
            <a:ext cx="1070001" cy="50811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5834" y="1752454"/>
            <a:ext cx="3577067" cy="4849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7752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77429" y="158077"/>
            <a:ext cx="182614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3200" dirty="0" smtClean="0"/>
              <a:t>第二步：</a:t>
            </a:r>
            <a:endParaRPr kumimoji="1" lang="zh-CN" altLang="en-US" sz="32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29" y="1618446"/>
            <a:ext cx="3779622" cy="5239553"/>
          </a:xfrm>
          <a:prstGeom prst="rect">
            <a:avLst/>
          </a:prstGeom>
        </p:spPr>
      </p:pic>
      <p:sp>
        <p:nvSpPr>
          <p:cNvPr id="6" name="右箭头 5"/>
          <p:cNvSpPr/>
          <p:nvPr/>
        </p:nvSpPr>
        <p:spPr>
          <a:xfrm>
            <a:off x="4029160" y="3669099"/>
            <a:ext cx="1070001" cy="50811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2759" y="1618446"/>
            <a:ext cx="4001241" cy="511753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77429" y="742853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400" dirty="0" smtClean="0"/>
              <a:t>把牛奶倒入锅中。</a:t>
            </a:r>
            <a:endParaRPr kumimoji="1"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88216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77429" y="158077"/>
            <a:ext cx="182614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3200" dirty="0" smtClean="0"/>
              <a:t>第三步：</a:t>
            </a:r>
            <a:endParaRPr kumimoji="1" lang="zh-CN" altLang="en-US" sz="3200" dirty="0"/>
          </a:p>
        </p:txBody>
      </p:sp>
      <p:sp>
        <p:nvSpPr>
          <p:cNvPr id="6" name="文本框 5"/>
          <p:cNvSpPr txBox="1"/>
          <p:nvPr/>
        </p:nvSpPr>
        <p:spPr>
          <a:xfrm>
            <a:off x="77429" y="794258"/>
            <a:ext cx="35702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400" dirty="0" smtClean="0"/>
              <a:t>放入红茶，把牛奶煮开。</a:t>
            </a:r>
            <a:endParaRPr kumimoji="1" lang="zh-CN" altLang="en-US" sz="2400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21" y="1771830"/>
            <a:ext cx="3723718" cy="4694172"/>
          </a:xfrm>
          <a:prstGeom prst="rect">
            <a:avLst/>
          </a:prstGeom>
        </p:spPr>
      </p:pic>
      <p:sp>
        <p:nvSpPr>
          <p:cNvPr id="8" name="右箭头 7"/>
          <p:cNvSpPr/>
          <p:nvPr/>
        </p:nvSpPr>
        <p:spPr>
          <a:xfrm>
            <a:off x="4029160" y="3669099"/>
            <a:ext cx="1070001" cy="50811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6341" y="1771830"/>
            <a:ext cx="3907659" cy="4694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250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77429" y="158077"/>
            <a:ext cx="182614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3200" dirty="0" smtClean="0"/>
              <a:t>第四步：</a:t>
            </a:r>
            <a:endParaRPr kumimoji="1" lang="zh-CN" altLang="en-US" sz="3200" dirty="0"/>
          </a:p>
        </p:txBody>
      </p:sp>
      <p:sp>
        <p:nvSpPr>
          <p:cNvPr id="5" name="文本框 4"/>
          <p:cNvSpPr txBox="1"/>
          <p:nvPr/>
        </p:nvSpPr>
        <p:spPr>
          <a:xfrm>
            <a:off x="77429" y="885061"/>
            <a:ext cx="41279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dirty="0" smtClean="0"/>
              <a:t>ok</a:t>
            </a:r>
            <a:r>
              <a:rPr kumimoji="1" lang="zh-CN" altLang="en-US" sz="2800" dirty="0" smtClean="0"/>
              <a:t>啦，把奶茶倒入杯中。</a:t>
            </a:r>
            <a:endParaRPr kumimoji="1" lang="zh-CN" altLang="en-US" sz="2800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86" y="1688700"/>
            <a:ext cx="3731271" cy="4871381"/>
          </a:xfrm>
          <a:prstGeom prst="rect">
            <a:avLst/>
          </a:prstGeom>
        </p:spPr>
      </p:pic>
      <p:sp>
        <p:nvSpPr>
          <p:cNvPr id="7" name="右箭头 6"/>
          <p:cNvSpPr/>
          <p:nvPr/>
        </p:nvSpPr>
        <p:spPr>
          <a:xfrm>
            <a:off x="4205407" y="3543660"/>
            <a:ext cx="1070001" cy="50811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1757" y="1682195"/>
            <a:ext cx="3762243" cy="4877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4434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51</Words>
  <Application>Microsoft Macintosh PowerPoint</Application>
  <PresentationFormat>全屏显示(4:3)</PresentationFormat>
  <Paragraphs>20</Paragraphs>
  <Slides>6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7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</dc:creator>
  <cp:lastModifiedBy>a</cp:lastModifiedBy>
  <cp:revision>9</cp:revision>
  <dcterms:created xsi:type="dcterms:W3CDTF">2020-04-03T00:33:18Z</dcterms:created>
  <dcterms:modified xsi:type="dcterms:W3CDTF">2020-04-03T02:57:34Z</dcterms:modified>
</cp:coreProperties>
</file>