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3"/>
  </p:sldMasterIdLst>
  <p:notesMasterIdLst>
    <p:notesMasterId r:id="rId35"/>
  </p:notesMasterIdLst>
  <p:sldIdLst>
    <p:sldId id="256" r:id="rId4"/>
    <p:sldId id="1948" r:id="rId5"/>
    <p:sldId id="1970" r:id="rId6"/>
    <p:sldId id="2106" r:id="rId7"/>
    <p:sldId id="2108" r:id="rId8"/>
    <p:sldId id="2107" r:id="rId9"/>
    <p:sldId id="2141" r:id="rId10"/>
    <p:sldId id="2109" r:id="rId11"/>
    <p:sldId id="2113" r:id="rId12"/>
    <p:sldId id="2110" r:id="rId13"/>
    <p:sldId id="2111" r:id="rId14"/>
    <p:sldId id="2112" r:id="rId15"/>
    <p:sldId id="2114" r:id="rId16"/>
    <p:sldId id="2115" r:id="rId17"/>
    <p:sldId id="2116" r:id="rId18"/>
    <p:sldId id="2117" r:id="rId19"/>
    <p:sldId id="2118" r:id="rId20"/>
    <p:sldId id="2119" r:id="rId21"/>
    <p:sldId id="2142" r:id="rId22"/>
    <p:sldId id="2143" r:id="rId23"/>
    <p:sldId id="2139" r:id="rId24"/>
    <p:sldId id="2131" r:id="rId25"/>
    <p:sldId id="2132" r:id="rId26"/>
    <p:sldId id="2133" r:id="rId27"/>
    <p:sldId id="2134" r:id="rId28"/>
    <p:sldId id="2136" r:id="rId29"/>
    <p:sldId id="2135" r:id="rId30"/>
    <p:sldId id="2137" r:id="rId31"/>
    <p:sldId id="2144" r:id="rId32"/>
    <p:sldId id="2145" r:id="rId33"/>
    <p:sldId id="204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jpe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/>
          <p:cNvGrpSpPr/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/>
            <p:cNvSpPr/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6" name="Freeform 770"/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7" name="Freeform 771"/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8" name="Freeform 772"/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9" name="Freeform 773"/>
            <p:cNvSpPr/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0" name="Freeform 774"/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1" name="Freeform 775"/>
            <p:cNvSpPr/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2" name="Freeform 776"/>
            <p:cNvSpPr/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3" name="Freeform 777"/>
            <p:cNvSpPr/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4" name="Freeform 778"/>
            <p:cNvSpPr/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5" name="Freeform 779"/>
            <p:cNvSpPr/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6" name="Freeform 780"/>
            <p:cNvSpPr/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7" name="Freeform 781"/>
            <p:cNvSpPr/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8" name="Freeform 782"/>
            <p:cNvSpPr/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79" name="Freeform 783"/>
            <p:cNvSpPr/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0" name="Freeform 784"/>
            <p:cNvSpPr/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1" name="Freeform 785"/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2" name="Freeform 786"/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3" name="Freeform 787"/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4" name="Freeform 788"/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5" name="Freeform 789"/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6" name="Freeform 790"/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7" name="Freeform 791"/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8" name="Freeform 792"/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89" name="Freeform 793"/>
            <p:cNvSpPr/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0" name="Freeform 794"/>
            <p:cNvSpPr/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1" name="Freeform 795"/>
            <p:cNvSpPr/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2" name="Freeform 796"/>
            <p:cNvSpPr/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3" name="Freeform 797"/>
            <p:cNvSpPr/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4" name="Freeform 798"/>
            <p:cNvSpPr/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5" name="Freeform 799"/>
            <p:cNvSpPr/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6" name="Freeform 800"/>
            <p:cNvSpPr/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7" name="Freeform 801"/>
            <p:cNvSpPr/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8" name="Freeform 802"/>
            <p:cNvSpPr/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99" name="Freeform 803"/>
            <p:cNvSpPr/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0" name="Freeform 804"/>
            <p:cNvSpPr/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1" name="Freeform 805"/>
            <p:cNvSpPr/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2" name="Freeform 806"/>
            <p:cNvSpPr/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3" name="Freeform 807"/>
            <p:cNvSpPr/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4" name="Freeform 808"/>
            <p:cNvSpPr/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5" name="Freeform 809"/>
            <p:cNvSpPr/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6" name="Freeform 810"/>
            <p:cNvSpPr/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7" name="Freeform 811"/>
            <p:cNvSpPr/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8" name="Freeform 812"/>
            <p:cNvSpPr/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09" name="Freeform 813"/>
            <p:cNvSpPr/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0" name="Freeform 814"/>
            <p:cNvSpPr/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1" name="Freeform 815"/>
            <p:cNvSpPr/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2" name="Freeform 816"/>
            <p:cNvSpPr/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3" name="Freeform 817"/>
            <p:cNvSpPr/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4" name="Freeform 818"/>
            <p:cNvSpPr/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5" name="Freeform 819"/>
            <p:cNvSpPr/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6" name="Freeform 820"/>
            <p:cNvSpPr/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7" name="Freeform 821"/>
            <p:cNvSpPr/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8" name="Freeform 822"/>
            <p:cNvSpPr/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19" name="Freeform 823"/>
            <p:cNvSpPr/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0" name="Freeform 824"/>
            <p:cNvSpPr/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1" name="Freeform 825"/>
            <p:cNvSpPr/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2" name="Freeform 826"/>
            <p:cNvSpPr/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3" name="Freeform 827"/>
            <p:cNvSpPr/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4" name="Freeform 828"/>
            <p:cNvSpPr/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5" name="Freeform 829"/>
            <p:cNvSpPr/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6" name="Freeform 830"/>
            <p:cNvSpPr/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7" name="Freeform 831"/>
            <p:cNvSpPr/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8" name="Freeform 832"/>
            <p:cNvSpPr/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29" name="Freeform 833"/>
            <p:cNvSpPr/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0" name="Freeform 834"/>
            <p:cNvSpPr/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1" name="Freeform 835"/>
            <p:cNvSpPr/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2" name="Freeform 836"/>
            <p:cNvSpPr/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3" name="Freeform 837"/>
            <p:cNvSpPr/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4" name="Freeform 838"/>
            <p:cNvSpPr/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5" name="Freeform 839"/>
            <p:cNvSpPr/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6" name="Freeform 840"/>
            <p:cNvSpPr/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7" name="Freeform 841"/>
            <p:cNvSpPr/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8" name="Freeform 842"/>
            <p:cNvSpPr/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39" name="Freeform 843"/>
            <p:cNvSpPr/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0" name="Freeform 844"/>
            <p:cNvSpPr/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1" name="Freeform 845"/>
            <p:cNvSpPr/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2" name="Freeform 846"/>
            <p:cNvSpPr/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3" name="Freeform 847"/>
            <p:cNvSpPr/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4" name="Freeform 848"/>
            <p:cNvSpPr/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5" name="Freeform 849"/>
            <p:cNvSpPr/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6" name="Freeform 850"/>
            <p:cNvSpPr/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7" name="Freeform 851"/>
            <p:cNvSpPr/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8" name="Freeform 852"/>
            <p:cNvSpPr/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49" name="Freeform 853"/>
            <p:cNvSpPr/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0" name="Freeform 854"/>
            <p:cNvSpPr/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1" name="Freeform 855"/>
            <p:cNvSpPr/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2" name="Freeform 856"/>
            <p:cNvSpPr/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3" name="Freeform 857"/>
            <p:cNvSpPr/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4" name="Freeform 858"/>
            <p:cNvSpPr/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5" name="Freeform 859"/>
            <p:cNvSpPr/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6" name="Freeform 860"/>
            <p:cNvSpPr/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7" name="Freeform 861"/>
            <p:cNvSpPr/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8" name="Freeform 862"/>
            <p:cNvSpPr/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59" name="Freeform 863"/>
            <p:cNvSpPr/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0" name="Freeform 864"/>
            <p:cNvSpPr/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1" name="Freeform 865"/>
            <p:cNvSpPr/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2" name="Freeform 866"/>
            <p:cNvSpPr/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3" name="Freeform 867"/>
            <p:cNvSpPr/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4" name="Freeform 868"/>
            <p:cNvSpPr/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5" name="Freeform 869"/>
            <p:cNvSpPr/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6" name="Freeform 870"/>
            <p:cNvSpPr/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7" name="Freeform 871"/>
            <p:cNvSpPr/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8" name="Freeform 872"/>
            <p:cNvSpPr/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69" name="Freeform 873"/>
            <p:cNvSpPr/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0" name="Freeform 874"/>
            <p:cNvSpPr/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1" name="Freeform 875"/>
            <p:cNvSpPr/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2" name="Freeform 876"/>
            <p:cNvSpPr/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3" name="Freeform 877"/>
            <p:cNvSpPr/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4" name="Freeform 878"/>
            <p:cNvSpPr/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5" name="Freeform 879"/>
            <p:cNvSpPr/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6" name="Freeform 880"/>
            <p:cNvSpPr/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7" name="Freeform 881"/>
            <p:cNvSpPr/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8" name="Freeform 882"/>
            <p:cNvSpPr/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79" name="Freeform 883"/>
            <p:cNvSpPr/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0" name="Freeform 884"/>
            <p:cNvSpPr/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1" name="Freeform 885"/>
            <p:cNvSpPr/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2" name="Freeform 886"/>
            <p:cNvSpPr/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3" name="Freeform 887"/>
            <p:cNvSpPr/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4" name="Freeform 888"/>
            <p:cNvSpPr/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5" name="Freeform 889"/>
            <p:cNvSpPr/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6" name="Freeform 890"/>
            <p:cNvSpPr/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7" name="Freeform 891"/>
            <p:cNvSpPr/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8" name="Freeform 892"/>
            <p:cNvSpPr/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89" name="Freeform 893"/>
            <p:cNvSpPr/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0" name="Freeform 894"/>
            <p:cNvSpPr/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1" name="Freeform 895"/>
            <p:cNvSpPr/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2" name="Freeform 896"/>
            <p:cNvSpPr/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3" name="Freeform 897"/>
            <p:cNvSpPr/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4" name="Freeform 898"/>
            <p:cNvSpPr/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5" name="Freeform 899"/>
            <p:cNvSpPr/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6" name="Freeform 900"/>
            <p:cNvSpPr/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7" name="Freeform 901"/>
            <p:cNvSpPr/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8" name="Freeform 902"/>
            <p:cNvSpPr/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99" name="Freeform 903"/>
            <p:cNvSpPr/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0" name="Freeform 904"/>
            <p:cNvSpPr/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1" name="Freeform 905"/>
            <p:cNvSpPr/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2" name="Freeform 906"/>
            <p:cNvSpPr/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3" name="Freeform 907"/>
            <p:cNvSpPr/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4" name="Freeform 908"/>
            <p:cNvSpPr/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5" name="Freeform 909"/>
            <p:cNvSpPr/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6" name="Freeform 910"/>
            <p:cNvSpPr/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7" name="Freeform 911"/>
            <p:cNvSpPr/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8" name="Freeform 912"/>
            <p:cNvSpPr/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09" name="Freeform 913"/>
            <p:cNvSpPr/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0" name="Freeform 914"/>
            <p:cNvSpPr/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1" name="Freeform 915"/>
            <p:cNvSpPr/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2" name="Freeform 916"/>
            <p:cNvSpPr/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3" name="Freeform 917"/>
            <p:cNvSpPr/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4" name="Freeform 918"/>
            <p:cNvSpPr/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5" name="Freeform 919"/>
            <p:cNvSpPr/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6" name="Freeform 920"/>
            <p:cNvSpPr/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7" name="Freeform 921"/>
            <p:cNvSpPr/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8" name="Freeform 922"/>
            <p:cNvSpPr/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19" name="Freeform 923"/>
            <p:cNvSpPr/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0" name="Freeform 924"/>
            <p:cNvSpPr/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1" name="Freeform 925"/>
            <p:cNvSpPr/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2" name="Freeform 926"/>
            <p:cNvSpPr/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3" name="Freeform 927"/>
            <p:cNvSpPr/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4" name="Freeform 928"/>
            <p:cNvSpPr/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5" name="Freeform 929"/>
            <p:cNvSpPr/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6" name="Freeform 930"/>
            <p:cNvSpPr/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7" name="Freeform 931"/>
            <p:cNvSpPr/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8" name="Freeform 932"/>
            <p:cNvSpPr/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29" name="Freeform 933"/>
            <p:cNvSpPr/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0" name="Freeform 934"/>
            <p:cNvSpPr/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1" name="Freeform 935"/>
            <p:cNvSpPr/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2" name="Freeform 936"/>
            <p:cNvSpPr/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3" name="Freeform 937"/>
            <p:cNvSpPr/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4" name="Freeform 938"/>
            <p:cNvSpPr/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5" name="Freeform 939"/>
            <p:cNvSpPr/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6" name="Freeform 940"/>
            <p:cNvSpPr/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7" name="Freeform 941"/>
            <p:cNvSpPr/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8" name="Freeform 942"/>
            <p:cNvSpPr/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39" name="Freeform 943"/>
            <p:cNvSpPr/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0" name="Freeform 944"/>
            <p:cNvSpPr/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1" name="Freeform 945"/>
            <p:cNvSpPr/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2" name="Freeform 946"/>
            <p:cNvSpPr/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3" name="Freeform 947"/>
            <p:cNvSpPr/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4" name="Freeform 948"/>
            <p:cNvSpPr/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5" name="Freeform 949"/>
            <p:cNvSpPr/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6" name="Freeform 950"/>
            <p:cNvSpPr/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7" name="Freeform 951"/>
            <p:cNvSpPr/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8" name="Freeform 952"/>
            <p:cNvSpPr/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49" name="Freeform 953"/>
            <p:cNvSpPr/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0" name="Freeform 954"/>
            <p:cNvSpPr/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1" name="Freeform 955"/>
            <p:cNvSpPr/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2" name="Freeform 956"/>
            <p:cNvSpPr/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3" name="Freeform 957"/>
            <p:cNvSpPr/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4" name="Freeform 958"/>
            <p:cNvSpPr/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5" name="Freeform 959"/>
            <p:cNvSpPr/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6" name="Freeform 960"/>
            <p:cNvSpPr/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7" name="Freeform 961"/>
            <p:cNvSpPr/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8" name="Freeform 962"/>
            <p:cNvSpPr/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9" name="Freeform 963"/>
            <p:cNvSpPr/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0" name="Freeform 964"/>
            <p:cNvSpPr/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1" name="Freeform 965"/>
            <p:cNvSpPr/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2" name="Freeform 966"/>
            <p:cNvSpPr/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3" name="Freeform 967"/>
            <p:cNvSpPr/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4" name="Freeform 968"/>
            <p:cNvSpPr/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538" name="Group 1170"/>
          <p:cNvGrpSpPr/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/>
            <p:cNvSpPr/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6" name="Freeform 971"/>
            <p:cNvSpPr/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7" name="Freeform 972"/>
            <p:cNvSpPr/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8" name="Freeform 973"/>
            <p:cNvSpPr/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9" name="Freeform 974"/>
            <p:cNvSpPr/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0" name="Freeform 975"/>
            <p:cNvSpPr/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1" name="Freeform 976"/>
            <p:cNvSpPr/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2" name="Freeform 977"/>
            <p:cNvSpPr/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3" name="Freeform 978"/>
            <p:cNvSpPr/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4" name="Freeform 979"/>
            <p:cNvSpPr/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5" name="Freeform 980"/>
            <p:cNvSpPr/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6" name="Freeform 981"/>
            <p:cNvSpPr/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7" name="Freeform 982"/>
            <p:cNvSpPr/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8" name="Freeform 983"/>
            <p:cNvSpPr/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79" name="Freeform 984"/>
            <p:cNvSpPr/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0" name="Freeform 985"/>
            <p:cNvSpPr/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1" name="Freeform 986"/>
            <p:cNvSpPr/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2" name="Freeform 987"/>
            <p:cNvSpPr/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3" name="Freeform 988"/>
            <p:cNvSpPr/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4" name="Freeform 989"/>
            <p:cNvSpPr/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5" name="Freeform 990"/>
            <p:cNvSpPr/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6" name="Freeform 991"/>
            <p:cNvSpPr/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7" name="Freeform 992"/>
            <p:cNvSpPr/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8" name="Freeform 993"/>
            <p:cNvSpPr/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89" name="Freeform 994"/>
            <p:cNvSpPr/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0" name="Freeform 995"/>
            <p:cNvSpPr/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1" name="Freeform 996"/>
            <p:cNvSpPr/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2" name="Freeform 997"/>
            <p:cNvSpPr/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3" name="Freeform 998"/>
            <p:cNvSpPr/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4" name="Freeform 999"/>
            <p:cNvSpPr/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5" name="Freeform 1000"/>
            <p:cNvSpPr/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6" name="Freeform 1001"/>
            <p:cNvSpPr/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7" name="Freeform 1002"/>
            <p:cNvSpPr/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8" name="Freeform 1003"/>
            <p:cNvSpPr/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99" name="Freeform 1004"/>
            <p:cNvSpPr/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0" name="Freeform 1005"/>
            <p:cNvSpPr/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1" name="Freeform 1006"/>
            <p:cNvSpPr/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2" name="Freeform 1007"/>
            <p:cNvSpPr/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3" name="Freeform 1008"/>
            <p:cNvSpPr/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4" name="Freeform 1009"/>
            <p:cNvSpPr/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5" name="Freeform 1010"/>
            <p:cNvSpPr/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6" name="Freeform 1011"/>
            <p:cNvSpPr/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7" name="Freeform 1012"/>
            <p:cNvSpPr/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8" name="Freeform 1013"/>
            <p:cNvSpPr/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09" name="Freeform 1014"/>
            <p:cNvSpPr/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0" name="Freeform 1015"/>
            <p:cNvSpPr/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1" name="Freeform 1016"/>
            <p:cNvSpPr/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2" name="Freeform 1017"/>
            <p:cNvSpPr/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3" name="Freeform 1018"/>
            <p:cNvSpPr/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4" name="Freeform 1019"/>
            <p:cNvSpPr/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5" name="Freeform 1020"/>
            <p:cNvSpPr/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6" name="Freeform 1021"/>
            <p:cNvSpPr/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7" name="Freeform 1022"/>
            <p:cNvSpPr/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8" name="Freeform 1023"/>
            <p:cNvSpPr/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19" name="Freeform 1024"/>
            <p:cNvSpPr/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0" name="Freeform 1025"/>
            <p:cNvSpPr/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1" name="Freeform 1026"/>
            <p:cNvSpPr/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2" name="Freeform 1027"/>
            <p:cNvSpPr/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3" name="Freeform 1028"/>
            <p:cNvSpPr/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4" name="Freeform 1029"/>
            <p:cNvSpPr/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5" name="Freeform 1030"/>
            <p:cNvSpPr/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6" name="Freeform 1031"/>
            <p:cNvSpPr/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7" name="Freeform 1032"/>
            <p:cNvSpPr/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8" name="Freeform 1033"/>
            <p:cNvSpPr/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29" name="Freeform 1034"/>
            <p:cNvSpPr/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0" name="Freeform 1035"/>
            <p:cNvSpPr/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1" name="Freeform 1036"/>
            <p:cNvSpPr/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2" name="Freeform 1037"/>
            <p:cNvSpPr/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3" name="Freeform 1038"/>
            <p:cNvSpPr/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4" name="Freeform 1039"/>
            <p:cNvSpPr/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5" name="Freeform 1040"/>
            <p:cNvSpPr/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6" name="Freeform 1041"/>
            <p:cNvSpPr/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7" name="Freeform 1042"/>
            <p:cNvSpPr/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8" name="Freeform 1043"/>
            <p:cNvSpPr/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39" name="Freeform 1044"/>
            <p:cNvSpPr/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0" name="Freeform 1045"/>
            <p:cNvSpPr/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1" name="Freeform 1046"/>
            <p:cNvSpPr/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2" name="Freeform 1047"/>
            <p:cNvSpPr/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3" name="Freeform 1048"/>
            <p:cNvSpPr/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4" name="Freeform 1049"/>
            <p:cNvSpPr/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5" name="Freeform 1050"/>
            <p:cNvSpPr/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6" name="Freeform 1051"/>
            <p:cNvSpPr/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7" name="Freeform 1052"/>
            <p:cNvSpPr/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8" name="Freeform 1053"/>
            <p:cNvSpPr/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49" name="Freeform 1054"/>
            <p:cNvSpPr/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0" name="Freeform 1055"/>
            <p:cNvSpPr/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1" name="Freeform 1056"/>
            <p:cNvSpPr/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2" name="Freeform 1057"/>
            <p:cNvSpPr/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3" name="Freeform 1058"/>
            <p:cNvSpPr/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4" name="Freeform 1059"/>
            <p:cNvSpPr/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5" name="Freeform 1060"/>
            <p:cNvSpPr/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6" name="Freeform 1061"/>
            <p:cNvSpPr/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7" name="Freeform 1062"/>
            <p:cNvSpPr/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8" name="Freeform 1063"/>
            <p:cNvSpPr/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59" name="Freeform 1064"/>
            <p:cNvSpPr/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0" name="Freeform 1065"/>
            <p:cNvSpPr/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1" name="Freeform 1066"/>
            <p:cNvSpPr/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2" name="Freeform 1067"/>
            <p:cNvSpPr/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3" name="Freeform 1068"/>
            <p:cNvSpPr/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4" name="Freeform 1069"/>
            <p:cNvSpPr/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5" name="Freeform 1070"/>
            <p:cNvSpPr/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6" name="Freeform 1071"/>
            <p:cNvSpPr/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7" name="Freeform 1072"/>
            <p:cNvSpPr/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8" name="Freeform 1073"/>
            <p:cNvSpPr/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69" name="Freeform 1074"/>
            <p:cNvSpPr/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0" name="Freeform 1075"/>
            <p:cNvSpPr/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1" name="Freeform 1076"/>
            <p:cNvSpPr/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2" name="Freeform 1077"/>
            <p:cNvSpPr/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3" name="Freeform 1078"/>
            <p:cNvSpPr/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4" name="Freeform 1079"/>
            <p:cNvSpPr/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5" name="Freeform 1080"/>
            <p:cNvSpPr/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6" name="Freeform 1081"/>
            <p:cNvSpPr/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7" name="Freeform 1082"/>
            <p:cNvSpPr/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8" name="Freeform 1083"/>
            <p:cNvSpPr/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79" name="Freeform 1084"/>
            <p:cNvSpPr/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0" name="Freeform 1085"/>
            <p:cNvSpPr/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1" name="Freeform 1086"/>
            <p:cNvSpPr/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2" name="Freeform 1087"/>
            <p:cNvSpPr/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3" name="Freeform 1088"/>
            <p:cNvSpPr/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4" name="Freeform 1089"/>
            <p:cNvSpPr/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5" name="Freeform 1090"/>
            <p:cNvSpPr/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6" name="Freeform 1091"/>
            <p:cNvSpPr/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7" name="Freeform 1092"/>
            <p:cNvSpPr/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8" name="Freeform 1093"/>
            <p:cNvSpPr/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89" name="Freeform 1094"/>
            <p:cNvSpPr/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0" name="Freeform 1095"/>
            <p:cNvSpPr/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1" name="Freeform 1096"/>
            <p:cNvSpPr/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2" name="Freeform 1097"/>
            <p:cNvSpPr/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3" name="Freeform 1098"/>
            <p:cNvSpPr/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4" name="Freeform 1099"/>
            <p:cNvSpPr/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5" name="Freeform 1100"/>
            <p:cNvSpPr/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6" name="Freeform 1101"/>
            <p:cNvSpPr/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7" name="Freeform 1102"/>
            <p:cNvSpPr/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8" name="Freeform 1103"/>
            <p:cNvSpPr/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99" name="Freeform 1104"/>
            <p:cNvSpPr/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0" name="Freeform 1105"/>
            <p:cNvSpPr/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1" name="Freeform 1106"/>
            <p:cNvSpPr/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2" name="Freeform 1107"/>
            <p:cNvSpPr/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3" name="Freeform 1108"/>
            <p:cNvSpPr/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4" name="Freeform 1109"/>
            <p:cNvSpPr/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5" name="Freeform 1110"/>
            <p:cNvSpPr/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6" name="Freeform 1111"/>
            <p:cNvSpPr/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7" name="Freeform 1112"/>
            <p:cNvSpPr/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8" name="Freeform 1113"/>
            <p:cNvSpPr/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09" name="Freeform 1114"/>
            <p:cNvSpPr/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0" name="Freeform 1115"/>
            <p:cNvSpPr/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1" name="Freeform 1116"/>
            <p:cNvSpPr/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2" name="Freeform 1117"/>
            <p:cNvSpPr/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3" name="Freeform 1118"/>
            <p:cNvSpPr/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4" name="Freeform 1119"/>
            <p:cNvSpPr/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5" name="Freeform 1120"/>
            <p:cNvSpPr/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6" name="Freeform 1121"/>
            <p:cNvSpPr/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7" name="Freeform 1122"/>
            <p:cNvSpPr/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8" name="Freeform 1123"/>
            <p:cNvSpPr/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19" name="Freeform 1124"/>
            <p:cNvSpPr/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0" name="Freeform 1125"/>
            <p:cNvSpPr/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1" name="Freeform 1126"/>
            <p:cNvSpPr/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2" name="Freeform 1127"/>
            <p:cNvSpPr/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3" name="Freeform 1128"/>
            <p:cNvSpPr/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4" name="Freeform 1129"/>
            <p:cNvSpPr/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5" name="Freeform 1130"/>
            <p:cNvSpPr/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6" name="Freeform 1131"/>
            <p:cNvSpPr/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7" name="Freeform 1132"/>
            <p:cNvSpPr/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8" name="Freeform 1133"/>
            <p:cNvSpPr/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29" name="Freeform 1134"/>
            <p:cNvSpPr/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0" name="Freeform 1135"/>
            <p:cNvSpPr/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1" name="Freeform 1136"/>
            <p:cNvSpPr/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2" name="Freeform 1137"/>
            <p:cNvSpPr/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3" name="Freeform 1138"/>
            <p:cNvSpPr/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4" name="Freeform 1139"/>
            <p:cNvSpPr/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5" name="Freeform 1140"/>
            <p:cNvSpPr/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6" name="Freeform 1141"/>
            <p:cNvSpPr/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7" name="Freeform 1142"/>
            <p:cNvSpPr/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8" name="Freeform 1143"/>
            <p:cNvSpPr/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39" name="Freeform 1144"/>
            <p:cNvSpPr/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0" name="Freeform 1145"/>
            <p:cNvSpPr/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1" name="Freeform 1146"/>
            <p:cNvSpPr/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2" name="Freeform 1147"/>
            <p:cNvSpPr/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3" name="Freeform 1148"/>
            <p:cNvSpPr/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4" name="Freeform 1149"/>
            <p:cNvSpPr/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5" name="Freeform 1150"/>
            <p:cNvSpPr/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6" name="Freeform 1151"/>
            <p:cNvSpPr/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7" name="Freeform 1152"/>
            <p:cNvSpPr/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8" name="Freeform 1153"/>
            <p:cNvSpPr/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49" name="Freeform 1154"/>
            <p:cNvSpPr/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0" name="Freeform 1155"/>
            <p:cNvSpPr/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1" name="Freeform 1156"/>
            <p:cNvSpPr/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2" name="Freeform 1157"/>
            <p:cNvSpPr/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3" name="Freeform 1158"/>
            <p:cNvSpPr/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4" name="Freeform 1159"/>
            <p:cNvSpPr/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5" name="Freeform 1160"/>
            <p:cNvSpPr/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6" name="Freeform 1161"/>
            <p:cNvSpPr/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7" name="Freeform 1162"/>
            <p:cNvSpPr/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8" name="Freeform 1163"/>
            <p:cNvSpPr/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59" name="Freeform 1164"/>
            <p:cNvSpPr/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0" name="Freeform 1165"/>
            <p:cNvSpPr/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1" name="Freeform 1166"/>
            <p:cNvSpPr/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2" name="Freeform 1167"/>
            <p:cNvSpPr/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3" name="Freeform 1168"/>
            <p:cNvSpPr/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64" name="Freeform 1169"/>
            <p:cNvSpPr/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539" name="Group 1371"/>
          <p:cNvGrpSpPr/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/>
            <p:cNvSpPr/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66" name="Freeform 1172"/>
            <p:cNvSpPr/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67" name="Freeform 1173"/>
            <p:cNvSpPr/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68" name="Freeform 1174"/>
            <p:cNvSpPr/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69" name="Freeform 1175"/>
            <p:cNvSpPr/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0" name="Freeform 1176"/>
            <p:cNvSpPr/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1" name="Freeform 1177"/>
            <p:cNvSpPr/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2" name="Freeform 1178"/>
            <p:cNvSpPr/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3" name="Freeform 1179"/>
            <p:cNvSpPr/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4" name="Freeform 1180"/>
            <p:cNvSpPr/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5" name="Freeform 1181"/>
            <p:cNvSpPr/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6" name="Freeform 1182"/>
            <p:cNvSpPr/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7" name="Freeform 1183"/>
            <p:cNvSpPr/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8" name="Freeform 1184"/>
            <p:cNvSpPr/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79" name="Freeform 1185"/>
            <p:cNvSpPr/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0" name="Freeform 1186"/>
            <p:cNvSpPr/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1" name="Freeform 1187"/>
            <p:cNvSpPr/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2" name="Freeform 1188"/>
            <p:cNvSpPr/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3" name="Freeform 1189"/>
            <p:cNvSpPr/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4" name="Freeform 1190"/>
            <p:cNvSpPr/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5" name="Freeform 1191"/>
            <p:cNvSpPr/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6" name="Freeform 1192"/>
            <p:cNvSpPr/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7" name="Freeform 1193"/>
            <p:cNvSpPr/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8" name="Freeform 1194"/>
            <p:cNvSpPr/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89" name="Freeform 1195"/>
            <p:cNvSpPr/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0" name="Freeform 1196"/>
            <p:cNvSpPr/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1" name="Freeform 1197"/>
            <p:cNvSpPr/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2" name="Freeform 1198"/>
            <p:cNvSpPr/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3" name="Freeform 1199"/>
            <p:cNvSpPr/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4" name="Freeform 1200"/>
            <p:cNvSpPr/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5" name="Freeform 1201"/>
            <p:cNvSpPr/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6" name="Freeform 1202"/>
            <p:cNvSpPr/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7" name="Freeform 1203"/>
            <p:cNvSpPr/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8" name="Freeform 1204"/>
            <p:cNvSpPr/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99" name="Freeform 1205"/>
            <p:cNvSpPr/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0" name="Freeform 1206"/>
            <p:cNvSpPr/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1" name="Freeform 1207"/>
            <p:cNvSpPr/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2" name="Freeform 1208"/>
            <p:cNvSpPr/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3" name="Freeform 1209"/>
            <p:cNvSpPr/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4" name="Freeform 1210"/>
            <p:cNvSpPr/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5" name="Freeform 1211"/>
            <p:cNvSpPr/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6" name="Freeform 1212"/>
            <p:cNvSpPr/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7" name="Freeform 1213"/>
            <p:cNvSpPr/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8" name="Freeform 1214"/>
            <p:cNvSpPr/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09" name="Freeform 1215"/>
            <p:cNvSpPr/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0" name="Freeform 1216"/>
            <p:cNvSpPr/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1" name="Freeform 1217"/>
            <p:cNvSpPr/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2" name="Freeform 1218"/>
            <p:cNvSpPr/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3" name="Freeform 1219"/>
            <p:cNvSpPr/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4" name="Freeform 1220"/>
            <p:cNvSpPr/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5" name="Freeform 1221"/>
            <p:cNvSpPr/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6" name="Freeform 1222"/>
            <p:cNvSpPr/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7" name="Freeform 1223"/>
            <p:cNvSpPr/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8" name="Freeform 1224"/>
            <p:cNvSpPr/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19" name="Freeform 1225"/>
            <p:cNvSpPr/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0" name="Freeform 1226"/>
            <p:cNvSpPr/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1" name="Freeform 1227"/>
            <p:cNvSpPr/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2" name="Freeform 1228"/>
            <p:cNvSpPr/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3" name="Freeform 1229"/>
            <p:cNvSpPr/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4" name="Freeform 1230"/>
            <p:cNvSpPr/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5" name="Freeform 1231"/>
            <p:cNvSpPr/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6" name="Freeform 1232"/>
            <p:cNvSpPr/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7" name="Freeform 1233"/>
            <p:cNvSpPr/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8" name="Freeform 1234"/>
            <p:cNvSpPr/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29" name="Freeform 1235"/>
            <p:cNvSpPr/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0" name="Freeform 1236"/>
            <p:cNvSpPr/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1" name="Freeform 1237"/>
            <p:cNvSpPr/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2" name="Freeform 1238"/>
            <p:cNvSpPr/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3" name="Freeform 1239"/>
            <p:cNvSpPr/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4" name="Freeform 1240"/>
            <p:cNvSpPr/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5" name="Freeform 1241"/>
            <p:cNvSpPr/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6" name="Freeform 1242"/>
            <p:cNvSpPr/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7" name="Freeform 1243"/>
            <p:cNvSpPr/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8" name="Freeform 1244"/>
            <p:cNvSpPr/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39" name="Freeform 1245"/>
            <p:cNvSpPr/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0" name="Freeform 1246"/>
            <p:cNvSpPr/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1" name="Freeform 1247"/>
            <p:cNvSpPr/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2" name="Freeform 1248"/>
            <p:cNvSpPr/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3" name="Freeform 1249"/>
            <p:cNvSpPr/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4" name="Freeform 1250"/>
            <p:cNvSpPr/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5" name="Freeform 1251"/>
            <p:cNvSpPr/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6" name="Freeform 1252"/>
            <p:cNvSpPr/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7" name="Freeform 1253"/>
            <p:cNvSpPr/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8" name="Freeform 1254"/>
            <p:cNvSpPr/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49" name="Freeform 1255"/>
            <p:cNvSpPr/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0" name="Freeform 1256"/>
            <p:cNvSpPr/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1" name="Freeform 1257"/>
            <p:cNvSpPr/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2" name="Freeform 1258"/>
            <p:cNvSpPr/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3" name="Freeform 1259"/>
            <p:cNvSpPr/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4" name="Freeform 1260"/>
            <p:cNvSpPr/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5" name="Freeform 1261"/>
            <p:cNvSpPr/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6" name="Freeform 1262"/>
            <p:cNvSpPr/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7" name="Freeform 1263"/>
            <p:cNvSpPr/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8" name="Freeform 1264"/>
            <p:cNvSpPr/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59" name="Freeform 1265"/>
            <p:cNvSpPr/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0" name="Freeform 1266"/>
            <p:cNvSpPr/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1" name="Freeform 1267"/>
            <p:cNvSpPr/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2" name="Freeform 1268"/>
            <p:cNvSpPr/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3" name="Freeform 1269"/>
            <p:cNvSpPr/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4" name="Freeform 1270"/>
            <p:cNvSpPr/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5" name="Freeform 1271"/>
            <p:cNvSpPr/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6" name="Freeform 1272"/>
            <p:cNvSpPr/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7" name="Freeform 1273"/>
            <p:cNvSpPr/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8" name="Freeform 1274"/>
            <p:cNvSpPr/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69" name="Freeform 1275"/>
            <p:cNvSpPr/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0" name="Freeform 1276"/>
            <p:cNvSpPr/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1" name="Freeform 1277"/>
            <p:cNvSpPr/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2" name="Freeform 1278"/>
            <p:cNvSpPr/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3" name="Freeform 1279"/>
            <p:cNvSpPr/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4" name="Freeform 1280"/>
            <p:cNvSpPr/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5" name="Freeform 1281"/>
            <p:cNvSpPr/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6" name="Freeform 1282"/>
            <p:cNvSpPr/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7" name="Freeform 1283"/>
            <p:cNvSpPr/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8" name="Freeform 1284"/>
            <p:cNvSpPr/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79" name="Freeform 1285"/>
            <p:cNvSpPr/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0" name="Freeform 1286"/>
            <p:cNvSpPr/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1" name="Freeform 1287"/>
            <p:cNvSpPr/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2" name="Freeform 1288"/>
            <p:cNvSpPr/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3" name="Freeform 1289"/>
            <p:cNvSpPr/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4" name="Freeform 1290"/>
            <p:cNvSpPr/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5" name="Freeform 1291"/>
            <p:cNvSpPr/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6" name="Freeform 1292"/>
            <p:cNvSpPr/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7" name="Freeform 1293"/>
            <p:cNvSpPr/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8" name="Freeform 1294"/>
            <p:cNvSpPr/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89" name="Freeform 1295"/>
            <p:cNvSpPr/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0" name="Freeform 1296"/>
            <p:cNvSpPr/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1" name="Freeform 1297"/>
            <p:cNvSpPr/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2" name="Freeform 1298"/>
            <p:cNvSpPr/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3" name="Freeform 1299"/>
            <p:cNvSpPr/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4" name="Freeform 1300"/>
            <p:cNvSpPr/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5" name="Freeform 1301"/>
            <p:cNvSpPr/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6" name="Freeform 1302"/>
            <p:cNvSpPr/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7" name="Freeform 1303"/>
            <p:cNvSpPr/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8" name="Freeform 1304"/>
            <p:cNvSpPr/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99" name="Freeform 1305"/>
            <p:cNvSpPr/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0" name="Freeform 1306"/>
            <p:cNvSpPr/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1" name="Freeform 1307"/>
            <p:cNvSpPr/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2" name="Freeform 1308"/>
            <p:cNvSpPr/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3" name="Freeform 1309"/>
            <p:cNvSpPr/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4" name="Freeform 1310"/>
            <p:cNvSpPr/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5" name="Freeform 1311"/>
            <p:cNvSpPr/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6" name="Freeform 1312"/>
            <p:cNvSpPr/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7" name="Freeform 1313"/>
            <p:cNvSpPr/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8" name="Freeform 1314"/>
            <p:cNvSpPr/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09" name="Freeform 1315"/>
            <p:cNvSpPr/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0" name="Freeform 1316"/>
            <p:cNvSpPr/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1" name="Freeform 1317"/>
            <p:cNvSpPr/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2" name="Freeform 1318"/>
            <p:cNvSpPr/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3" name="Freeform 1319"/>
            <p:cNvSpPr/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4" name="Freeform 1320"/>
            <p:cNvSpPr/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5" name="Freeform 1321"/>
            <p:cNvSpPr/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6" name="Freeform 1322"/>
            <p:cNvSpPr/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7" name="Freeform 1323"/>
            <p:cNvSpPr/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8" name="Freeform 1324"/>
            <p:cNvSpPr/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19" name="Freeform 1325"/>
            <p:cNvSpPr/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0" name="Freeform 1326"/>
            <p:cNvSpPr/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1" name="Freeform 1327"/>
            <p:cNvSpPr/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2" name="Freeform 1328"/>
            <p:cNvSpPr/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3" name="Freeform 1329"/>
            <p:cNvSpPr/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4" name="Freeform 1330"/>
            <p:cNvSpPr/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5" name="Freeform 1331"/>
            <p:cNvSpPr/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6" name="Freeform 1332"/>
            <p:cNvSpPr/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7" name="Freeform 1333"/>
            <p:cNvSpPr/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8" name="Freeform 1334"/>
            <p:cNvSpPr/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29" name="Freeform 1335"/>
            <p:cNvSpPr/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0" name="Freeform 1336"/>
            <p:cNvSpPr/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1" name="Freeform 1337"/>
            <p:cNvSpPr/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2" name="Freeform 1338"/>
            <p:cNvSpPr/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3" name="Freeform 1339"/>
            <p:cNvSpPr/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4" name="Freeform 1340"/>
            <p:cNvSpPr/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5" name="Freeform 1341"/>
            <p:cNvSpPr/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6" name="Freeform 1342"/>
            <p:cNvSpPr/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7" name="Freeform 1343"/>
            <p:cNvSpPr/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8" name="Freeform 1344"/>
            <p:cNvSpPr/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39" name="Freeform 1345"/>
            <p:cNvSpPr/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0" name="Freeform 1346"/>
            <p:cNvSpPr/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1" name="Freeform 1347"/>
            <p:cNvSpPr/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2" name="Freeform 1348"/>
            <p:cNvSpPr/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3" name="Freeform 1349"/>
            <p:cNvSpPr/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4" name="Freeform 1350"/>
            <p:cNvSpPr/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5" name="Freeform 1351"/>
            <p:cNvSpPr/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6" name="Freeform 1352"/>
            <p:cNvSpPr/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7" name="Freeform 1353"/>
            <p:cNvSpPr/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8" name="Freeform 1354"/>
            <p:cNvSpPr/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49" name="Freeform 1355"/>
            <p:cNvSpPr/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0" name="Freeform 1356"/>
            <p:cNvSpPr/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1" name="Freeform 1357"/>
            <p:cNvSpPr/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2" name="Freeform 1358"/>
            <p:cNvSpPr/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3" name="Freeform 1359"/>
            <p:cNvSpPr/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4" name="Freeform 1360"/>
            <p:cNvSpPr/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5" name="Freeform 1361"/>
            <p:cNvSpPr/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6" name="Freeform 1362"/>
            <p:cNvSpPr/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7" name="Freeform 1363"/>
            <p:cNvSpPr/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8" name="Freeform 1364"/>
            <p:cNvSpPr/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59" name="Freeform 1365"/>
            <p:cNvSpPr/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0" name="Freeform 1366"/>
            <p:cNvSpPr/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1" name="Freeform 1367"/>
            <p:cNvSpPr/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2" name="Freeform 1368"/>
            <p:cNvSpPr/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3" name="Freeform 1369"/>
            <p:cNvSpPr/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64" name="Freeform 1370"/>
            <p:cNvSpPr/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540" name="Freeform 1372"/>
          <p:cNvSpPr/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1" name="Freeform 1373"/>
          <p:cNvSpPr/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2" name="Freeform 1374"/>
          <p:cNvSpPr/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3" name="Freeform 1375"/>
          <p:cNvSpPr/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4" name="Freeform 1376"/>
          <p:cNvSpPr/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5" name="Freeform 1377"/>
          <p:cNvSpPr/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6" name="Freeform 1378"/>
          <p:cNvSpPr/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7" name="Freeform 1379"/>
          <p:cNvSpPr/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8" name="Freeform 1380"/>
          <p:cNvSpPr/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49" name="Freeform 1381"/>
          <p:cNvSpPr/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0" name="Freeform 1382"/>
          <p:cNvSpPr/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1" name="Freeform 1383"/>
          <p:cNvSpPr/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2" name="Freeform 1384"/>
          <p:cNvSpPr/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3" name="Freeform 1385"/>
          <p:cNvSpPr/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4" name="Freeform 1386"/>
          <p:cNvSpPr/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5" name="Freeform 1387"/>
          <p:cNvSpPr/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6" name="Freeform 1388"/>
          <p:cNvSpPr/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7" name="Freeform 1389"/>
          <p:cNvSpPr/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8" name="Freeform 1390"/>
          <p:cNvSpPr/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59" name="Freeform 1391"/>
          <p:cNvSpPr/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60" name="Freeform 1392"/>
          <p:cNvSpPr/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61" name="Freeform 1393"/>
          <p:cNvSpPr/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62" name="Freeform 1394"/>
          <p:cNvSpPr/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63" name="Freeform 1395"/>
          <p:cNvSpPr/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64" name="Freeform 1396"/>
          <p:cNvSpPr/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65" name="矩形 11164"/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/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/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169" name="Group 1600"/>
            <p:cNvGrpSpPr/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/>
              <p:cNvSpPr/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8" name="Freeform 1401"/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9" name="Freeform 1402"/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0" name="Freeform 1403"/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1" name="Freeform 1404"/>
              <p:cNvSpPr/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2" name="Freeform 1405"/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3" name="Freeform 1406"/>
              <p:cNvSpPr/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4" name="Freeform 1407"/>
              <p:cNvSpPr/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5" name="Freeform 1408"/>
              <p:cNvSpPr/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6" name="Freeform 1409"/>
              <p:cNvSpPr/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7" name="Freeform 1410"/>
              <p:cNvSpPr/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8" name="Freeform 1411"/>
              <p:cNvSpPr/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9" name="Freeform 1412"/>
              <p:cNvSpPr/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0" name="Freeform 1413"/>
              <p:cNvSpPr/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1" name="Freeform 1414"/>
              <p:cNvSpPr/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2" name="Freeform 1415"/>
              <p:cNvSpPr/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3" name="Freeform 1416"/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4" name="Freeform 1417"/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5" name="Freeform 1418"/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6" name="Freeform 1419"/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7" name="Freeform 1420"/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8" name="Freeform 1421"/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9" name="Freeform 1422"/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0" name="Freeform 1423"/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1" name="Freeform 1424"/>
              <p:cNvSpPr/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2" name="Freeform 1425"/>
              <p:cNvSpPr/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3" name="Freeform 1426"/>
              <p:cNvSpPr/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4" name="Freeform 1427"/>
              <p:cNvSpPr/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5" name="Freeform 1428"/>
              <p:cNvSpPr/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6" name="Freeform 1429"/>
              <p:cNvSpPr/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7" name="Freeform 1430"/>
              <p:cNvSpPr/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8" name="Freeform 1431"/>
              <p:cNvSpPr/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9" name="Freeform 1432"/>
              <p:cNvSpPr/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0" name="Freeform 1433"/>
              <p:cNvSpPr/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1" name="Freeform 1434"/>
              <p:cNvSpPr/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2" name="Freeform 1435"/>
              <p:cNvSpPr/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3" name="Freeform 1436"/>
              <p:cNvSpPr/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4" name="Freeform 1437"/>
              <p:cNvSpPr/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5" name="Freeform 1438"/>
              <p:cNvSpPr/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6" name="Freeform 1439"/>
              <p:cNvSpPr/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7" name="Freeform 1440"/>
              <p:cNvSpPr/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8" name="Freeform 1441"/>
              <p:cNvSpPr/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9" name="Freeform 1442"/>
              <p:cNvSpPr/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0" name="Freeform 1443"/>
              <p:cNvSpPr/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1" name="Freeform 1444"/>
              <p:cNvSpPr/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2" name="Freeform 1445"/>
              <p:cNvSpPr/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3" name="Freeform 1446"/>
              <p:cNvSpPr/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4" name="Freeform 1447"/>
              <p:cNvSpPr/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5" name="Freeform 1448"/>
              <p:cNvSpPr/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6" name="Freeform 1449"/>
              <p:cNvSpPr/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7" name="Freeform 1450"/>
              <p:cNvSpPr/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8" name="Freeform 1451"/>
              <p:cNvSpPr/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9" name="Freeform 1452"/>
              <p:cNvSpPr/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0" name="Freeform 1453"/>
              <p:cNvSpPr/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1" name="Freeform 1454"/>
              <p:cNvSpPr/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2" name="Freeform 1455"/>
              <p:cNvSpPr/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3" name="Freeform 1456"/>
              <p:cNvSpPr/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4" name="Freeform 1457"/>
              <p:cNvSpPr/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5" name="Freeform 1458"/>
              <p:cNvSpPr/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6" name="Freeform 1459"/>
              <p:cNvSpPr/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7" name="Freeform 1460"/>
              <p:cNvSpPr/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8" name="Freeform 1461"/>
              <p:cNvSpPr/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9" name="Freeform 1462"/>
              <p:cNvSpPr/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0" name="Freeform 1463"/>
              <p:cNvSpPr/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1" name="Freeform 1464"/>
              <p:cNvSpPr/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2" name="Freeform 1465"/>
              <p:cNvSpPr/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3" name="Freeform 1466"/>
              <p:cNvSpPr/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4" name="Freeform 1467"/>
              <p:cNvSpPr/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5" name="Freeform 1468"/>
              <p:cNvSpPr/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6" name="Freeform 1469"/>
              <p:cNvSpPr/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7" name="Freeform 1470"/>
              <p:cNvSpPr/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8" name="Freeform 1471"/>
              <p:cNvSpPr/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9" name="Freeform 1472"/>
              <p:cNvSpPr/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0" name="Freeform 1473"/>
              <p:cNvSpPr/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1" name="Freeform 1474"/>
              <p:cNvSpPr/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2" name="Freeform 1475"/>
              <p:cNvSpPr/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3" name="Freeform 1476"/>
              <p:cNvSpPr/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4" name="Freeform 1477"/>
              <p:cNvSpPr/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5" name="Freeform 1478"/>
              <p:cNvSpPr/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6" name="Freeform 1479"/>
              <p:cNvSpPr/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7" name="Freeform 1480"/>
              <p:cNvSpPr/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8" name="Freeform 1481"/>
              <p:cNvSpPr/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9" name="Freeform 1482"/>
              <p:cNvSpPr/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0" name="Freeform 1483"/>
              <p:cNvSpPr/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1" name="Freeform 1484"/>
              <p:cNvSpPr/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2" name="Freeform 1485"/>
              <p:cNvSpPr/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3" name="Freeform 1486"/>
              <p:cNvSpPr/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4" name="Freeform 1487"/>
              <p:cNvSpPr/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5" name="Freeform 1488"/>
              <p:cNvSpPr/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6" name="Freeform 1489"/>
              <p:cNvSpPr/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7" name="Freeform 1490"/>
              <p:cNvSpPr/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8" name="Freeform 1491"/>
              <p:cNvSpPr/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9" name="Freeform 1492"/>
              <p:cNvSpPr/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0" name="Freeform 1493"/>
              <p:cNvSpPr/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1" name="Freeform 1494"/>
              <p:cNvSpPr/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2" name="Freeform 1495"/>
              <p:cNvSpPr/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3" name="Freeform 1496"/>
              <p:cNvSpPr/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4" name="Freeform 1497"/>
              <p:cNvSpPr/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5" name="Freeform 1498"/>
              <p:cNvSpPr/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6" name="Freeform 1499"/>
              <p:cNvSpPr/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7" name="Freeform 1500"/>
              <p:cNvSpPr/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8" name="Freeform 1501"/>
              <p:cNvSpPr/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9" name="Freeform 1502"/>
              <p:cNvSpPr/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0" name="Freeform 1503"/>
              <p:cNvSpPr/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1" name="Freeform 1504"/>
              <p:cNvSpPr/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2" name="Freeform 1505"/>
              <p:cNvSpPr/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3" name="Freeform 1506"/>
              <p:cNvSpPr/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4" name="Freeform 1507"/>
              <p:cNvSpPr/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5" name="Freeform 1508"/>
              <p:cNvSpPr/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6" name="Freeform 1509"/>
              <p:cNvSpPr/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7" name="Freeform 1510"/>
              <p:cNvSpPr/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8" name="Freeform 1511"/>
              <p:cNvSpPr/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9" name="Freeform 1512"/>
              <p:cNvSpPr/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0" name="Freeform 1513"/>
              <p:cNvSpPr/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1" name="Freeform 1514"/>
              <p:cNvSpPr/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2" name="Freeform 1515"/>
              <p:cNvSpPr/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3" name="Freeform 1516"/>
              <p:cNvSpPr/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4" name="Freeform 1517"/>
              <p:cNvSpPr/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5" name="Freeform 1518"/>
              <p:cNvSpPr/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6" name="Freeform 1519"/>
              <p:cNvSpPr/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7" name="Freeform 1520"/>
              <p:cNvSpPr/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8" name="Freeform 1521"/>
              <p:cNvSpPr/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9" name="Freeform 1522"/>
              <p:cNvSpPr/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0" name="Freeform 1523"/>
              <p:cNvSpPr/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1" name="Freeform 1524"/>
              <p:cNvSpPr/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2" name="Freeform 1525"/>
              <p:cNvSpPr/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3" name="Freeform 1526"/>
              <p:cNvSpPr/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4" name="Freeform 1527"/>
              <p:cNvSpPr/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5" name="Freeform 1528"/>
              <p:cNvSpPr/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6" name="Freeform 1529"/>
              <p:cNvSpPr/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7" name="Freeform 1530"/>
              <p:cNvSpPr/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8" name="Freeform 1531"/>
              <p:cNvSpPr/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9" name="Freeform 1532"/>
              <p:cNvSpPr/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0" name="Freeform 1533"/>
              <p:cNvSpPr/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1" name="Freeform 1534"/>
              <p:cNvSpPr/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2" name="Freeform 1535"/>
              <p:cNvSpPr/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3" name="Freeform 1536"/>
              <p:cNvSpPr/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4" name="Freeform 1537"/>
              <p:cNvSpPr/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5" name="Freeform 1538"/>
              <p:cNvSpPr/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6" name="Freeform 1539"/>
              <p:cNvSpPr/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7" name="Freeform 1540"/>
              <p:cNvSpPr/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8" name="Freeform 1541"/>
              <p:cNvSpPr/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9" name="Freeform 1542"/>
              <p:cNvSpPr/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0" name="Freeform 1543"/>
              <p:cNvSpPr/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1" name="Freeform 1544"/>
              <p:cNvSpPr/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2" name="Freeform 1545"/>
              <p:cNvSpPr/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3" name="Freeform 1546"/>
              <p:cNvSpPr/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4" name="Freeform 1547"/>
              <p:cNvSpPr/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5" name="Freeform 1548"/>
              <p:cNvSpPr/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6" name="Freeform 1549"/>
              <p:cNvSpPr/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7" name="Freeform 1550"/>
              <p:cNvSpPr/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8" name="Freeform 1551"/>
              <p:cNvSpPr/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9" name="Freeform 1552"/>
              <p:cNvSpPr/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0" name="Freeform 1553"/>
              <p:cNvSpPr/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1" name="Freeform 1554"/>
              <p:cNvSpPr/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2" name="Freeform 1555"/>
              <p:cNvSpPr/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3" name="Freeform 1556"/>
              <p:cNvSpPr/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4" name="Freeform 1557"/>
              <p:cNvSpPr/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5" name="Freeform 1558"/>
              <p:cNvSpPr/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6" name="Freeform 1559"/>
              <p:cNvSpPr/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7" name="Freeform 1560"/>
              <p:cNvSpPr/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8" name="Freeform 1561"/>
              <p:cNvSpPr/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9" name="Freeform 1562"/>
              <p:cNvSpPr/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0" name="Freeform 1563"/>
              <p:cNvSpPr/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1" name="Freeform 1564"/>
              <p:cNvSpPr/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2" name="Freeform 1565"/>
              <p:cNvSpPr/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3" name="Freeform 1566"/>
              <p:cNvSpPr/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4" name="Freeform 1567"/>
              <p:cNvSpPr/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5" name="Freeform 1568"/>
              <p:cNvSpPr/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6" name="Freeform 1569"/>
              <p:cNvSpPr/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7" name="Freeform 1570"/>
              <p:cNvSpPr/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8" name="Freeform 1571"/>
              <p:cNvSpPr/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9" name="Freeform 1572"/>
              <p:cNvSpPr/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0" name="Freeform 1573"/>
              <p:cNvSpPr/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1" name="Freeform 1574"/>
              <p:cNvSpPr/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2" name="Freeform 1575"/>
              <p:cNvSpPr/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3" name="Freeform 1576"/>
              <p:cNvSpPr/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4" name="Freeform 1577"/>
              <p:cNvSpPr/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5" name="Freeform 1578"/>
              <p:cNvSpPr/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6" name="Freeform 1579"/>
              <p:cNvSpPr/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7" name="Freeform 1580"/>
              <p:cNvSpPr/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8" name="Freeform 1581"/>
              <p:cNvSpPr/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9" name="Freeform 1582"/>
              <p:cNvSpPr/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0" name="Freeform 1583"/>
              <p:cNvSpPr/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1" name="Freeform 1584"/>
              <p:cNvSpPr/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2" name="Freeform 1585"/>
              <p:cNvSpPr/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3" name="Freeform 1586"/>
              <p:cNvSpPr/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4" name="Freeform 1587"/>
              <p:cNvSpPr/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5" name="Freeform 1588"/>
              <p:cNvSpPr/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6" name="Freeform 1589"/>
              <p:cNvSpPr/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7" name="Freeform 1590"/>
              <p:cNvSpPr/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8" name="Freeform 1591"/>
              <p:cNvSpPr/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9" name="Freeform 1592"/>
              <p:cNvSpPr/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0" name="Freeform 1593"/>
              <p:cNvSpPr/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1" name="Freeform 1594"/>
              <p:cNvSpPr/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2" name="Freeform 1595"/>
              <p:cNvSpPr/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3" name="Freeform 1596"/>
              <p:cNvSpPr/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4" name="Freeform 1597"/>
              <p:cNvSpPr/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5" name="Freeform 1598"/>
              <p:cNvSpPr/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6" name="Freeform 1599"/>
              <p:cNvSpPr/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/>
            <p:cNvGrpSpPr/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/>
              <p:cNvSpPr/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8" name="Freeform 1602"/>
              <p:cNvSpPr/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9" name="Freeform 1603"/>
              <p:cNvSpPr/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0" name="Freeform 1604"/>
              <p:cNvSpPr/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1" name="Freeform 1605"/>
              <p:cNvSpPr/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2" name="Freeform 1606"/>
              <p:cNvSpPr/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3" name="Freeform 1607"/>
              <p:cNvSpPr/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4" name="Freeform 1608"/>
              <p:cNvSpPr/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5" name="Freeform 1609"/>
              <p:cNvSpPr/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6" name="Freeform 1610"/>
              <p:cNvSpPr/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7" name="Freeform 1611"/>
              <p:cNvSpPr/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8" name="Freeform 1612"/>
              <p:cNvSpPr/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9" name="Freeform 1613"/>
              <p:cNvSpPr/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0" name="Freeform 1614"/>
              <p:cNvSpPr/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1" name="Freeform 1615"/>
              <p:cNvSpPr/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2" name="Freeform 1616"/>
              <p:cNvSpPr/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3" name="Freeform 1617"/>
              <p:cNvSpPr/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4" name="Freeform 1618"/>
              <p:cNvSpPr/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5" name="Freeform 1619"/>
              <p:cNvSpPr/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6" name="Freeform 1620"/>
              <p:cNvSpPr/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7" name="Freeform 1621"/>
              <p:cNvSpPr/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8" name="Freeform 1622"/>
              <p:cNvSpPr/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9" name="Freeform 1623"/>
              <p:cNvSpPr/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0" name="Freeform 1624"/>
              <p:cNvSpPr/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1" name="Freeform 1625"/>
              <p:cNvSpPr/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2" name="Freeform 1626"/>
              <p:cNvSpPr/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3" name="Freeform 1627"/>
              <p:cNvSpPr/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4" name="Freeform 1628"/>
              <p:cNvSpPr/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5" name="Freeform 1629"/>
              <p:cNvSpPr/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6" name="Freeform 1630"/>
              <p:cNvSpPr/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7" name="Freeform 1631"/>
              <p:cNvSpPr/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8" name="Freeform 1632"/>
              <p:cNvSpPr/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9" name="Freeform 1633"/>
              <p:cNvSpPr/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0" name="Freeform 1634"/>
              <p:cNvSpPr/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1" name="Freeform 1635"/>
              <p:cNvSpPr/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2" name="Freeform 1636"/>
              <p:cNvSpPr/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3" name="Freeform 1637"/>
              <p:cNvSpPr/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4" name="Freeform 1638"/>
              <p:cNvSpPr/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5" name="Freeform 1639"/>
              <p:cNvSpPr/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6" name="Freeform 1640"/>
              <p:cNvSpPr/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7" name="Freeform 1641"/>
              <p:cNvSpPr/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8" name="Freeform 1642"/>
              <p:cNvSpPr/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9" name="Freeform 1643"/>
              <p:cNvSpPr/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0" name="Freeform 1644"/>
              <p:cNvSpPr/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1" name="Freeform 1645"/>
              <p:cNvSpPr/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2" name="Freeform 1646"/>
              <p:cNvSpPr/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3" name="Freeform 1647"/>
              <p:cNvSpPr/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4" name="Freeform 1648"/>
              <p:cNvSpPr/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5" name="Freeform 1649"/>
              <p:cNvSpPr/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6" name="Freeform 1650"/>
              <p:cNvSpPr/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7" name="Freeform 1651"/>
              <p:cNvSpPr/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8" name="Freeform 1652"/>
              <p:cNvSpPr/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9" name="Freeform 1653"/>
              <p:cNvSpPr/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0" name="Freeform 1654"/>
              <p:cNvSpPr/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1" name="Freeform 1655"/>
              <p:cNvSpPr/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2" name="Freeform 1656"/>
              <p:cNvSpPr/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3" name="Freeform 1657"/>
              <p:cNvSpPr/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4" name="Freeform 1658"/>
              <p:cNvSpPr/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5" name="Freeform 1659"/>
              <p:cNvSpPr/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6" name="Freeform 1660"/>
              <p:cNvSpPr/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7" name="Freeform 1661"/>
              <p:cNvSpPr/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8" name="Freeform 1662"/>
              <p:cNvSpPr/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9" name="Freeform 1663"/>
              <p:cNvSpPr/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0" name="Freeform 1664"/>
              <p:cNvSpPr/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1" name="Freeform 1665"/>
              <p:cNvSpPr/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2" name="Freeform 1666"/>
              <p:cNvSpPr/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3" name="Freeform 1667"/>
              <p:cNvSpPr/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4" name="Freeform 1668"/>
              <p:cNvSpPr/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5" name="Freeform 1669"/>
              <p:cNvSpPr/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6" name="Freeform 1670"/>
              <p:cNvSpPr/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7" name="Freeform 1671"/>
              <p:cNvSpPr/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8" name="Freeform 1672"/>
              <p:cNvSpPr/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9" name="Freeform 1673"/>
              <p:cNvSpPr/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0" name="Freeform 1674"/>
              <p:cNvSpPr/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1" name="Freeform 1675"/>
              <p:cNvSpPr/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2" name="Freeform 1676"/>
              <p:cNvSpPr/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3" name="Freeform 1677"/>
              <p:cNvSpPr/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4" name="Freeform 1678"/>
              <p:cNvSpPr/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5" name="Freeform 1679"/>
              <p:cNvSpPr/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6" name="Freeform 1680"/>
              <p:cNvSpPr/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7" name="Freeform 1681"/>
              <p:cNvSpPr/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8" name="Freeform 1682"/>
              <p:cNvSpPr/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9" name="Freeform 1683"/>
              <p:cNvSpPr/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0" name="Freeform 1684"/>
              <p:cNvSpPr/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1" name="Freeform 1685"/>
              <p:cNvSpPr/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2" name="Freeform 1686"/>
              <p:cNvSpPr/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3" name="Freeform 1687"/>
              <p:cNvSpPr/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4" name="Freeform 1688"/>
              <p:cNvSpPr/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5" name="Freeform 1689"/>
              <p:cNvSpPr/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6" name="Freeform 1690"/>
              <p:cNvSpPr/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7" name="Freeform 1691"/>
              <p:cNvSpPr/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8" name="Freeform 1692"/>
              <p:cNvSpPr/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9" name="Freeform 1693"/>
              <p:cNvSpPr/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0" name="Freeform 1694"/>
              <p:cNvSpPr/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1" name="Freeform 1695"/>
              <p:cNvSpPr/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2" name="Freeform 1696"/>
              <p:cNvSpPr/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3" name="Freeform 1697"/>
              <p:cNvSpPr/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4" name="Freeform 1698"/>
              <p:cNvSpPr/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5" name="Freeform 1699"/>
              <p:cNvSpPr/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6" name="Freeform 1700"/>
              <p:cNvSpPr/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7" name="Freeform 1701"/>
              <p:cNvSpPr/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8" name="Freeform 1702"/>
              <p:cNvSpPr/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9" name="Freeform 1703"/>
              <p:cNvSpPr/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0" name="Freeform 1704"/>
              <p:cNvSpPr/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1" name="Freeform 1705"/>
              <p:cNvSpPr/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2" name="Freeform 1706"/>
              <p:cNvSpPr/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3" name="Freeform 1707"/>
              <p:cNvSpPr/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4" name="Freeform 1708"/>
              <p:cNvSpPr/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5" name="Freeform 1709"/>
              <p:cNvSpPr/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6" name="Freeform 1710"/>
              <p:cNvSpPr/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7" name="Freeform 1711"/>
              <p:cNvSpPr/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8" name="Freeform 1712"/>
              <p:cNvSpPr/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9" name="Freeform 1713"/>
              <p:cNvSpPr/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0" name="Freeform 1714"/>
              <p:cNvSpPr/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1" name="Freeform 1715"/>
              <p:cNvSpPr/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2" name="Freeform 1716"/>
              <p:cNvSpPr/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3" name="Freeform 1717"/>
              <p:cNvSpPr/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4" name="Freeform 1718"/>
              <p:cNvSpPr/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5" name="Freeform 1719"/>
              <p:cNvSpPr/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6" name="Freeform 1720"/>
              <p:cNvSpPr/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7" name="Freeform 1721"/>
              <p:cNvSpPr/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8" name="Freeform 1722"/>
              <p:cNvSpPr/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9" name="Freeform 1723"/>
              <p:cNvSpPr/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0" name="Freeform 1724"/>
              <p:cNvSpPr/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1" name="Freeform 1725"/>
              <p:cNvSpPr/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2" name="Freeform 1726"/>
              <p:cNvSpPr/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3" name="Freeform 1727"/>
              <p:cNvSpPr/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4" name="Freeform 1728"/>
              <p:cNvSpPr/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5" name="Freeform 1729"/>
              <p:cNvSpPr/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6" name="Freeform 1730"/>
              <p:cNvSpPr/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7" name="Freeform 1731"/>
              <p:cNvSpPr/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8" name="Freeform 1732"/>
              <p:cNvSpPr/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9" name="Freeform 1733"/>
              <p:cNvSpPr/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0" name="Freeform 1734"/>
              <p:cNvSpPr/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1" name="Freeform 1735"/>
              <p:cNvSpPr/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2" name="Freeform 1736"/>
              <p:cNvSpPr/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3" name="Freeform 1737"/>
              <p:cNvSpPr/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4" name="Freeform 1738"/>
              <p:cNvSpPr/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5" name="Freeform 1739"/>
              <p:cNvSpPr/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6" name="Freeform 1740"/>
              <p:cNvSpPr/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7" name="Freeform 1741"/>
              <p:cNvSpPr/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8" name="Freeform 1742"/>
              <p:cNvSpPr/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9" name="Freeform 1743"/>
              <p:cNvSpPr/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0" name="Freeform 1744"/>
              <p:cNvSpPr/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1" name="Freeform 1745"/>
              <p:cNvSpPr/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2" name="Freeform 1746"/>
              <p:cNvSpPr/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3" name="Freeform 1747"/>
              <p:cNvSpPr/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4" name="Freeform 1748"/>
              <p:cNvSpPr/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5" name="Freeform 1749"/>
              <p:cNvSpPr/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6" name="Freeform 1750"/>
              <p:cNvSpPr/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7" name="Freeform 1751"/>
              <p:cNvSpPr/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8" name="Freeform 1752"/>
              <p:cNvSpPr/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9" name="Freeform 1753"/>
              <p:cNvSpPr/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0" name="Freeform 1754"/>
              <p:cNvSpPr/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1" name="Freeform 1755"/>
              <p:cNvSpPr/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2" name="Freeform 1756"/>
              <p:cNvSpPr/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3" name="Freeform 1757"/>
              <p:cNvSpPr/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4" name="Freeform 1758"/>
              <p:cNvSpPr/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5" name="Freeform 1759"/>
              <p:cNvSpPr/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6" name="Freeform 1760"/>
              <p:cNvSpPr/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7" name="Freeform 1761"/>
              <p:cNvSpPr/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8" name="Freeform 1762"/>
              <p:cNvSpPr/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9" name="Freeform 1763"/>
              <p:cNvSpPr/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0" name="Freeform 1764"/>
              <p:cNvSpPr/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1" name="Freeform 1765"/>
              <p:cNvSpPr/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2" name="Freeform 1766"/>
              <p:cNvSpPr/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3" name="Freeform 1767"/>
              <p:cNvSpPr/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4" name="Freeform 1768"/>
              <p:cNvSpPr/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5" name="Freeform 1769"/>
              <p:cNvSpPr/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6" name="Freeform 1770"/>
              <p:cNvSpPr/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7" name="Freeform 1771"/>
              <p:cNvSpPr/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8" name="Freeform 1772"/>
              <p:cNvSpPr/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9" name="Freeform 1773"/>
              <p:cNvSpPr/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0" name="Freeform 1774"/>
              <p:cNvSpPr/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1" name="Freeform 1775"/>
              <p:cNvSpPr/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2" name="Freeform 1776"/>
              <p:cNvSpPr/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3" name="Freeform 1777"/>
              <p:cNvSpPr/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4" name="Freeform 1778"/>
              <p:cNvSpPr/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5" name="Freeform 1779"/>
              <p:cNvSpPr/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6" name="Freeform 1780"/>
              <p:cNvSpPr/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7" name="Freeform 1781"/>
              <p:cNvSpPr/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8" name="Freeform 1782"/>
              <p:cNvSpPr/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9" name="Freeform 1783"/>
              <p:cNvSpPr/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0" name="Freeform 1784"/>
              <p:cNvSpPr/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1" name="Freeform 1785"/>
              <p:cNvSpPr/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2" name="Freeform 1786"/>
              <p:cNvSpPr/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3" name="Freeform 1787"/>
              <p:cNvSpPr/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4" name="Freeform 1788"/>
              <p:cNvSpPr/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5" name="Freeform 1789"/>
              <p:cNvSpPr/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6" name="Freeform 1790"/>
              <p:cNvSpPr/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7" name="Freeform 1791"/>
              <p:cNvSpPr/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8" name="Freeform 1792"/>
              <p:cNvSpPr/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9" name="Freeform 1793"/>
              <p:cNvSpPr/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0" name="Freeform 1794"/>
              <p:cNvSpPr/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1" name="Freeform 1795"/>
              <p:cNvSpPr/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2" name="Freeform 1796"/>
              <p:cNvSpPr/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3" name="Freeform 1797"/>
              <p:cNvSpPr/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4" name="Freeform 1798"/>
              <p:cNvSpPr/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5" name="Freeform 1799"/>
              <p:cNvSpPr/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6" name="Freeform 1800"/>
              <p:cNvSpPr/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/>
            <p:cNvGrpSpPr/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/>
              <p:cNvSpPr/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8" name="Freeform 1803"/>
              <p:cNvSpPr/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9" name="Freeform 1804"/>
              <p:cNvSpPr/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0" name="Freeform 1805"/>
              <p:cNvSpPr/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1" name="Freeform 1806"/>
              <p:cNvSpPr/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2" name="Freeform 1807"/>
              <p:cNvSpPr/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3" name="Freeform 1808"/>
              <p:cNvSpPr/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4" name="Freeform 1809"/>
              <p:cNvSpPr/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5" name="Freeform 1810"/>
              <p:cNvSpPr/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6" name="Freeform 1811"/>
              <p:cNvSpPr/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7" name="Freeform 1812"/>
              <p:cNvSpPr/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8" name="Freeform 1813"/>
              <p:cNvSpPr/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9" name="Freeform 1814"/>
              <p:cNvSpPr/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0" name="Freeform 1815"/>
              <p:cNvSpPr/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1" name="Freeform 1816"/>
              <p:cNvSpPr/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2" name="Freeform 1817"/>
              <p:cNvSpPr/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3" name="Freeform 1818"/>
              <p:cNvSpPr/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4" name="Freeform 1819"/>
              <p:cNvSpPr/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5" name="Freeform 1820"/>
              <p:cNvSpPr/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6" name="Freeform 1821"/>
              <p:cNvSpPr/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7" name="Freeform 1822"/>
              <p:cNvSpPr/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8" name="Freeform 1823"/>
              <p:cNvSpPr/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9" name="Freeform 1824"/>
              <p:cNvSpPr/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0" name="Freeform 1825"/>
              <p:cNvSpPr/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1" name="Freeform 1826"/>
              <p:cNvSpPr/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2" name="Freeform 1827"/>
              <p:cNvSpPr/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3" name="Freeform 1828"/>
              <p:cNvSpPr/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4" name="Freeform 1829"/>
              <p:cNvSpPr/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5" name="Freeform 1830"/>
              <p:cNvSpPr/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6" name="Freeform 1831"/>
              <p:cNvSpPr/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7" name="Freeform 1832"/>
              <p:cNvSpPr/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8" name="Freeform 1833"/>
              <p:cNvSpPr/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9" name="Freeform 1834"/>
              <p:cNvSpPr/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0" name="Freeform 1835"/>
              <p:cNvSpPr/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1" name="Freeform 1836"/>
              <p:cNvSpPr/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2" name="Freeform 1837"/>
              <p:cNvSpPr/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3" name="Freeform 1838"/>
              <p:cNvSpPr/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4" name="Freeform 1839"/>
              <p:cNvSpPr/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5" name="Freeform 1840"/>
              <p:cNvSpPr/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6" name="Freeform 1841"/>
              <p:cNvSpPr/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7" name="Freeform 1842"/>
              <p:cNvSpPr/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8" name="Freeform 1843"/>
              <p:cNvSpPr/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9" name="Freeform 1844"/>
              <p:cNvSpPr/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0" name="Freeform 1845"/>
              <p:cNvSpPr/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1" name="Freeform 1846"/>
              <p:cNvSpPr/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2" name="Freeform 1847"/>
              <p:cNvSpPr/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3" name="Freeform 1848"/>
              <p:cNvSpPr/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4" name="Freeform 1849"/>
              <p:cNvSpPr/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5" name="Freeform 1850"/>
              <p:cNvSpPr/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6" name="Freeform 1851"/>
              <p:cNvSpPr/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7" name="Freeform 1852"/>
              <p:cNvSpPr/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8" name="Freeform 1853"/>
              <p:cNvSpPr/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9" name="Freeform 1854"/>
              <p:cNvSpPr/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0" name="Freeform 1855"/>
              <p:cNvSpPr/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1" name="Freeform 1856"/>
              <p:cNvSpPr/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2" name="Freeform 1857"/>
              <p:cNvSpPr/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3" name="Freeform 1858"/>
              <p:cNvSpPr/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4" name="Freeform 1859"/>
              <p:cNvSpPr/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5" name="Freeform 1860"/>
              <p:cNvSpPr/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6" name="Freeform 1861"/>
              <p:cNvSpPr/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7" name="Freeform 1862"/>
              <p:cNvSpPr/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8" name="Freeform 1863"/>
              <p:cNvSpPr/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9" name="Freeform 1864"/>
              <p:cNvSpPr/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0" name="Freeform 1865"/>
              <p:cNvSpPr/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1" name="Freeform 1866"/>
              <p:cNvSpPr/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2" name="Freeform 1867"/>
              <p:cNvSpPr/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3" name="Freeform 1868"/>
              <p:cNvSpPr/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4" name="Freeform 1869"/>
              <p:cNvSpPr/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5" name="Freeform 1870"/>
              <p:cNvSpPr/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6" name="Freeform 1871"/>
              <p:cNvSpPr/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7" name="Freeform 1872"/>
              <p:cNvSpPr/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8" name="Freeform 1873"/>
              <p:cNvSpPr/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9" name="Freeform 1874"/>
              <p:cNvSpPr/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0" name="Freeform 1875"/>
              <p:cNvSpPr/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1" name="Freeform 1876"/>
              <p:cNvSpPr/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2" name="Freeform 1877"/>
              <p:cNvSpPr/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3" name="Freeform 1878"/>
              <p:cNvSpPr/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4" name="Freeform 1879"/>
              <p:cNvSpPr/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5" name="Freeform 1880"/>
              <p:cNvSpPr/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6" name="Freeform 1881"/>
              <p:cNvSpPr/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7" name="Freeform 1882"/>
              <p:cNvSpPr/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8" name="Freeform 1883"/>
              <p:cNvSpPr/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9" name="Freeform 1884"/>
              <p:cNvSpPr/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0" name="Freeform 1885"/>
              <p:cNvSpPr/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1" name="Freeform 1886"/>
              <p:cNvSpPr/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2" name="Freeform 1887"/>
              <p:cNvSpPr/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3" name="Freeform 1888"/>
              <p:cNvSpPr/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4" name="Freeform 1889"/>
              <p:cNvSpPr/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5" name="Freeform 1890"/>
              <p:cNvSpPr/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6" name="Freeform 1891"/>
              <p:cNvSpPr/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7" name="Freeform 1892"/>
              <p:cNvSpPr/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8" name="Freeform 1893"/>
              <p:cNvSpPr/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9" name="Freeform 1894"/>
              <p:cNvSpPr/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0" name="Freeform 1895"/>
              <p:cNvSpPr/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1" name="Freeform 1896"/>
              <p:cNvSpPr/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2" name="Freeform 1897"/>
              <p:cNvSpPr/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3" name="Freeform 1898"/>
              <p:cNvSpPr/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4" name="Freeform 1899"/>
              <p:cNvSpPr/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5" name="Freeform 1900"/>
              <p:cNvSpPr/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6" name="Freeform 1901"/>
              <p:cNvSpPr/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7" name="Freeform 1902"/>
              <p:cNvSpPr/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8" name="Freeform 1903"/>
              <p:cNvSpPr/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9" name="Freeform 1904"/>
              <p:cNvSpPr/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0" name="Freeform 1905"/>
              <p:cNvSpPr/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1" name="Freeform 1906"/>
              <p:cNvSpPr/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2" name="Freeform 1907"/>
              <p:cNvSpPr/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3" name="Freeform 1908"/>
              <p:cNvSpPr/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4" name="Freeform 1909"/>
              <p:cNvSpPr/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5" name="Freeform 1910"/>
              <p:cNvSpPr/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6" name="Freeform 1911"/>
              <p:cNvSpPr/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7" name="Freeform 1912"/>
              <p:cNvSpPr/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8" name="Freeform 1913"/>
              <p:cNvSpPr/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9" name="Freeform 1914"/>
              <p:cNvSpPr/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0" name="Freeform 1915"/>
              <p:cNvSpPr/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1" name="Freeform 1916"/>
              <p:cNvSpPr/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2" name="Freeform 1917"/>
              <p:cNvSpPr/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3" name="Freeform 1918"/>
              <p:cNvSpPr/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4" name="Freeform 1919"/>
              <p:cNvSpPr/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5" name="Freeform 1920"/>
              <p:cNvSpPr/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6" name="Freeform 1921"/>
              <p:cNvSpPr/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7" name="Freeform 1922"/>
              <p:cNvSpPr/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8" name="Freeform 1923"/>
              <p:cNvSpPr/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9" name="Freeform 1924"/>
              <p:cNvSpPr/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0" name="Freeform 1925"/>
              <p:cNvSpPr/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1" name="Freeform 1926"/>
              <p:cNvSpPr/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2" name="Freeform 1927"/>
              <p:cNvSpPr/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3" name="Freeform 1928"/>
              <p:cNvSpPr/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4" name="Freeform 1929"/>
              <p:cNvSpPr/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5" name="Freeform 1930"/>
              <p:cNvSpPr/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6" name="Freeform 1931"/>
              <p:cNvSpPr/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7" name="Freeform 1932"/>
              <p:cNvSpPr/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8" name="Freeform 1933"/>
              <p:cNvSpPr/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9" name="Freeform 1934"/>
              <p:cNvSpPr/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0" name="Freeform 1935"/>
              <p:cNvSpPr/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1" name="Freeform 1936"/>
              <p:cNvSpPr/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2" name="Freeform 1937"/>
              <p:cNvSpPr/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3" name="Freeform 1938"/>
              <p:cNvSpPr/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4" name="Freeform 1939"/>
              <p:cNvSpPr/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5" name="Freeform 1940"/>
              <p:cNvSpPr/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6" name="Freeform 1941"/>
              <p:cNvSpPr/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7" name="Freeform 1942"/>
              <p:cNvSpPr/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8" name="Freeform 1943"/>
              <p:cNvSpPr/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9" name="Freeform 1944"/>
              <p:cNvSpPr/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0" name="Freeform 1945"/>
              <p:cNvSpPr/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1" name="Freeform 1946"/>
              <p:cNvSpPr/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2" name="Freeform 1947"/>
              <p:cNvSpPr/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3" name="Freeform 1948"/>
              <p:cNvSpPr/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4" name="Freeform 1949"/>
              <p:cNvSpPr/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5" name="Freeform 1950"/>
              <p:cNvSpPr/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6" name="Freeform 1951"/>
              <p:cNvSpPr/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7" name="Freeform 1952"/>
              <p:cNvSpPr/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8" name="Freeform 1953"/>
              <p:cNvSpPr/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9" name="Freeform 1954"/>
              <p:cNvSpPr/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0" name="Freeform 1955"/>
              <p:cNvSpPr/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1" name="Freeform 1956"/>
              <p:cNvSpPr/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2" name="Freeform 1957"/>
              <p:cNvSpPr/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3" name="Freeform 1958"/>
              <p:cNvSpPr/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4" name="Freeform 1959"/>
              <p:cNvSpPr/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5" name="Freeform 1960"/>
              <p:cNvSpPr/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6" name="Freeform 1961"/>
              <p:cNvSpPr/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7" name="Freeform 1962"/>
              <p:cNvSpPr/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8" name="Freeform 1963"/>
              <p:cNvSpPr/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9" name="Freeform 1964"/>
              <p:cNvSpPr/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0" name="Freeform 1965"/>
              <p:cNvSpPr/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1" name="Freeform 1966"/>
              <p:cNvSpPr/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2" name="Freeform 1967"/>
              <p:cNvSpPr/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3" name="Freeform 1968"/>
              <p:cNvSpPr/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4" name="Freeform 1969"/>
              <p:cNvSpPr/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5" name="Freeform 1970"/>
              <p:cNvSpPr/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6" name="Freeform 1971"/>
              <p:cNvSpPr/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7" name="Freeform 1972"/>
              <p:cNvSpPr/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8" name="Freeform 1973"/>
              <p:cNvSpPr/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9" name="Freeform 1974"/>
              <p:cNvSpPr/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0" name="Freeform 1975"/>
              <p:cNvSpPr/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1" name="Freeform 1976"/>
              <p:cNvSpPr/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2" name="Freeform 1977"/>
              <p:cNvSpPr/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3" name="Freeform 1978"/>
              <p:cNvSpPr/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4" name="Freeform 1979"/>
              <p:cNvSpPr/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5" name="Freeform 1980"/>
              <p:cNvSpPr/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6" name="Freeform 1981"/>
              <p:cNvSpPr/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7" name="Freeform 1982"/>
              <p:cNvSpPr/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8" name="Freeform 1983"/>
              <p:cNvSpPr/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9" name="Freeform 1984"/>
              <p:cNvSpPr/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0" name="Freeform 1985"/>
              <p:cNvSpPr/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1" name="Freeform 1986"/>
              <p:cNvSpPr/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2" name="Freeform 1987"/>
              <p:cNvSpPr/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3" name="Freeform 1988"/>
              <p:cNvSpPr/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4" name="Freeform 1989"/>
              <p:cNvSpPr/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5" name="Freeform 1990"/>
              <p:cNvSpPr/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6" name="Freeform 1991"/>
              <p:cNvSpPr/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7" name="Freeform 1992"/>
              <p:cNvSpPr/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8" name="Freeform 1993"/>
              <p:cNvSpPr/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9" name="Freeform 1994"/>
              <p:cNvSpPr/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0" name="Freeform 1995"/>
              <p:cNvSpPr/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1" name="Freeform 1996"/>
              <p:cNvSpPr/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2" name="Freeform 1997"/>
              <p:cNvSpPr/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3" name="Freeform 1998"/>
              <p:cNvSpPr/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4" name="Freeform 1999"/>
              <p:cNvSpPr/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5" name="Freeform 2000"/>
              <p:cNvSpPr/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6" name="Freeform 2001"/>
              <p:cNvSpPr/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/>
            <p:cNvSpPr/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3" name="Freeform 2004"/>
            <p:cNvSpPr/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4" name="Freeform 2005"/>
            <p:cNvSpPr/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5" name="Freeform 2006"/>
            <p:cNvSpPr/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6" name="Freeform 2007"/>
            <p:cNvSpPr/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7" name="Freeform 2008"/>
            <p:cNvSpPr/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8" name="Freeform 2009"/>
            <p:cNvSpPr/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9" name="Freeform 2010"/>
            <p:cNvSpPr/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0" name="Freeform 2011"/>
            <p:cNvSpPr/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1" name="Freeform 2012"/>
            <p:cNvSpPr/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2" name="Freeform 2013"/>
            <p:cNvSpPr/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3" name="Freeform 2014"/>
            <p:cNvSpPr/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4" name="Freeform 2015"/>
            <p:cNvSpPr/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5" name="Freeform 2016"/>
            <p:cNvSpPr/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6" name="Freeform 2017"/>
            <p:cNvSpPr/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7" name="Freeform 2018"/>
            <p:cNvSpPr/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8" name="Freeform 2019"/>
            <p:cNvSpPr/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9" name="Freeform 2020"/>
            <p:cNvSpPr/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0" name="Freeform 2021"/>
            <p:cNvSpPr/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1" name="Freeform 2022"/>
            <p:cNvSpPr/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2" name="Freeform 2023"/>
            <p:cNvSpPr/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3" name="Freeform 2024"/>
            <p:cNvSpPr/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4" name="Freeform 2025"/>
            <p:cNvSpPr/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5" name="Freeform 2026"/>
            <p:cNvSpPr/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6" name="Freeform 2027"/>
            <p:cNvSpPr/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66" name="副标题 2"/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1267" name="标题 1"/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269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/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5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9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/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第十课：交通（</a:t>
            </a:r>
            <a:r>
              <a:rPr lang="hr-HR" altLang="zh-CN" sz="2800" dirty="0" smtClean="0"/>
              <a:t>jiāotōng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/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 smtClean="0"/>
              <a:t>1</a:t>
            </a:r>
            <a:r>
              <a:rPr lang="zh-CN" altLang="zh-CN" dirty="0" smtClean="0"/>
              <a:t>0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Tansportation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May.11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2020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632" y="2798680"/>
            <a:ext cx="524046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下车</a:t>
            </a:r>
            <a:endParaRPr kumimoji="1" lang="en-US" altLang="zh-CN" sz="6600" dirty="0"/>
          </a:p>
          <a:p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get off</a:t>
            </a:r>
            <a:r>
              <a:rPr kumimoji="1" lang="zh-CN" altLang="en-US" sz="2800" dirty="0" smtClean="0"/>
              <a:t>（</a:t>
            </a:r>
            <a:r>
              <a:rPr kumimoji="1" lang="en-US" altLang="zh-CN" sz="2800" dirty="0" smtClean="0"/>
              <a:t>a bus, </a:t>
            </a:r>
            <a:r>
              <a:rPr kumimoji="1" lang="en-US" altLang="zh-CN" sz="2800" dirty="0" err="1" smtClean="0"/>
              <a:t>train,etc</a:t>
            </a:r>
            <a:r>
              <a:rPr kumimoji="1" lang="en-US" altLang="zh-CN" sz="2800" dirty="0" smtClean="0"/>
              <a:t>.</a:t>
            </a:r>
            <a:r>
              <a:rPr kumimoji="1" lang="zh-CN" altLang="en-US" sz="2800" dirty="0" smtClean="0"/>
              <a:t>）</a:t>
            </a:r>
            <a:endParaRPr kumimoji="1" lang="zh-CN" altLang="en-US" sz="6600" dirty="0"/>
          </a:p>
        </p:txBody>
      </p:sp>
      <p:sp>
        <p:nvSpPr>
          <p:cNvPr id="3" name="矩形 2"/>
          <p:cNvSpPr/>
          <p:nvPr/>
        </p:nvSpPr>
        <p:spPr>
          <a:xfrm>
            <a:off x="1778460" y="2319660"/>
            <a:ext cx="1484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xià</a:t>
            </a:r>
            <a:r>
              <a:rPr lang="it-IT" altLang="zh-CN" sz="3200" dirty="0"/>
              <a:t> </a:t>
            </a:r>
            <a:r>
              <a:rPr lang="it-IT" altLang="zh-CN" sz="3200" dirty="0" err="1"/>
              <a:t>chē</a:t>
            </a:r>
            <a:endParaRPr lang="zh-CN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622809" y="752068"/>
            <a:ext cx="5964986" cy="263840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881754" y="1578111"/>
            <a:ext cx="51818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：我想去学校，你知道在哪儿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下车</a:t>
            </a:r>
            <a:r>
              <a:rPr kumimoji="1" lang="zh-CN" altLang="en-US" sz="2200" dirty="0" smtClean="0"/>
              <a:t>吗？</a:t>
            </a:r>
            <a:endParaRPr kumimoji="1" lang="en-US" altLang="zh-CN" sz="2200" dirty="0" smtClean="0"/>
          </a:p>
          <a:p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                        .</a:t>
            </a:r>
            <a:endParaRPr kumimoji="1" lang="zh-CN" altLang="en-US" sz="2200" dirty="0"/>
          </a:p>
        </p:txBody>
      </p:sp>
      <p:sp>
        <p:nvSpPr>
          <p:cNvPr id="9" name="矩形 8"/>
          <p:cNvSpPr/>
          <p:nvPr/>
        </p:nvSpPr>
        <p:spPr>
          <a:xfrm>
            <a:off x="5712447" y="951142"/>
            <a:ext cx="6446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000" dirty="0" err="1"/>
              <a:t>wǒ</a:t>
            </a:r>
            <a:r>
              <a:rPr lang="fr-FR" altLang="zh-CN" sz="2000" dirty="0"/>
              <a:t> </a:t>
            </a:r>
            <a:r>
              <a:rPr lang="fr-FR" altLang="zh-CN" sz="2000" dirty="0" err="1"/>
              <a:t>xiǎng</a:t>
            </a:r>
            <a:r>
              <a:rPr lang="fr-FR" altLang="zh-CN" sz="2000" dirty="0"/>
              <a:t> </a:t>
            </a:r>
            <a:r>
              <a:rPr lang="fr-FR" altLang="zh-CN" sz="2000" dirty="0" err="1"/>
              <a:t>qù</a:t>
            </a:r>
            <a:r>
              <a:rPr lang="fr-FR" altLang="zh-CN" sz="2000" dirty="0"/>
              <a:t> </a:t>
            </a:r>
            <a:r>
              <a:rPr lang="fr-FR" altLang="zh-CN" sz="2000" dirty="0" err="1" smtClean="0"/>
              <a:t>xuéxiào</a:t>
            </a:r>
            <a:r>
              <a:rPr lang="fr-FR" altLang="zh-CN" sz="2000" dirty="0" smtClean="0"/>
              <a:t> </a:t>
            </a:r>
            <a:r>
              <a:rPr lang="zh-CN" altLang="fr-FR" sz="2000" dirty="0"/>
              <a:t>， </a:t>
            </a:r>
            <a:r>
              <a:rPr lang="fr-FR" altLang="zh-CN" sz="2000" dirty="0" err="1"/>
              <a:t>nǐ</a:t>
            </a:r>
            <a:r>
              <a:rPr lang="fr-FR" altLang="zh-CN" sz="2000" dirty="0"/>
              <a:t> </a:t>
            </a:r>
            <a:r>
              <a:rPr lang="fr-FR" altLang="zh-CN" sz="2000" dirty="0" err="1"/>
              <a:t>zhī</a:t>
            </a:r>
            <a:r>
              <a:rPr lang="fr-FR" altLang="zh-CN" sz="2000" dirty="0"/>
              <a:t> </a:t>
            </a:r>
            <a:r>
              <a:rPr lang="fr-FR" altLang="zh-CN" sz="2000" dirty="0" err="1"/>
              <a:t>dào</a:t>
            </a:r>
            <a:r>
              <a:rPr lang="fr-FR" altLang="zh-CN" sz="2000" dirty="0"/>
              <a:t> </a:t>
            </a:r>
            <a:r>
              <a:rPr lang="fr-FR" altLang="zh-CN" sz="2000" dirty="0" err="1"/>
              <a:t>zài</a:t>
            </a:r>
            <a:r>
              <a:rPr lang="fr-FR" altLang="zh-CN" sz="2000" dirty="0"/>
              <a:t> </a:t>
            </a:r>
            <a:r>
              <a:rPr lang="fr-FR" altLang="zh-CN" sz="2000" dirty="0" err="1" smtClean="0"/>
              <a:t>nǎr</a:t>
            </a:r>
            <a:r>
              <a:rPr lang="fr-FR" altLang="zh-CN" sz="2000" dirty="0" smtClean="0"/>
              <a:t> </a:t>
            </a:r>
            <a:r>
              <a:rPr lang="fr-FR" altLang="zh-CN" sz="2000" dirty="0" err="1"/>
              <a:t>xià</a:t>
            </a:r>
            <a:r>
              <a:rPr lang="fr-FR" altLang="zh-CN" sz="2000" dirty="0"/>
              <a:t> </a:t>
            </a:r>
            <a:r>
              <a:rPr lang="fr-FR" altLang="zh-CN" sz="2000" dirty="0" err="1"/>
              <a:t>chē</a:t>
            </a:r>
            <a:r>
              <a:rPr lang="fr-FR" altLang="zh-CN" sz="2000" dirty="0"/>
              <a:t> </a:t>
            </a:r>
            <a:r>
              <a:rPr lang="fr-FR" altLang="zh-CN" sz="2000" dirty="0" smtClean="0"/>
              <a:t>ma</a:t>
            </a:r>
            <a:r>
              <a:rPr lang="zh-CN" altLang="en-US" sz="2000" dirty="0" smtClean="0"/>
              <a:t>？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6769567" y="2132915"/>
            <a:ext cx="3320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 err="1"/>
              <a:t>nǐ</a:t>
            </a:r>
            <a:r>
              <a:rPr lang="cs-CZ" altLang="zh-CN" sz="2000" dirty="0"/>
              <a:t> </a:t>
            </a:r>
            <a:r>
              <a:rPr lang="cs-CZ" altLang="zh-CN" sz="2000" dirty="0" err="1"/>
              <a:t>kě</a:t>
            </a:r>
            <a:r>
              <a:rPr lang="cs-CZ" altLang="zh-CN" sz="2000" dirty="0"/>
              <a:t> </a:t>
            </a:r>
            <a:r>
              <a:rPr lang="cs-CZ" altLang="zh-CN" sz="2000" dirty="0" err="1"/>
              <a:t>yǐ</a:t>
            </a:r>
            <a:r>
              <a:rPr lang="cs-CZ" altLang="zh-CN" sz="2000" dirty="0"/>
              <a:t> </a:t>
            </a:r>
            <a:r>
              <a:rPr lang="cs-CZ" altLang="zh-CN" sz="2000" dirty="0" err="1"/>
              <a:t>zài</a:t>
            </a:r>
            <a:r>
              <a:rPr lang="cs-CZ" altLang="zh-CN" sz="2000" dirty="0"/>
              <a:t> Grohova </a:t>
            </a:r>
            <a:r>
              <a:rPr lang="cs-CZ" altLang="zh-CN" sz="2000" dirty="0" err="1"/>
              <a:t>xià</a:t>
            </a:r>
            <a:r>
              <a:rPr lang="cs-CZ" altLang="zh-CN" sz="2000" dirty="0"/>
              <a:t> </a:t>
            </a:r>
            <a:r>
              <a:rPr lang="cs-CZ" altLang="zh-CN" sz="2000" dirty="0" err="1" smtClean="0"/>
              <a:t>chē</a:t>
            </a:r>
            <a:endParaRPr kumimoji="1" lang="en-US" altLang="zh-CN" sz="2000" dirty="0" smtClean="0"/>
          </a:p>
          <a:p>
            <a:r>
              <a:rPr kumimoji="1" lang="zh-CN" altLang="en-US" sz="2200" dirty="0" smtClean="0"/>
              <a:t>你可以在</a:t>
            </a:r>
            <a:r>
              <a:rPr kumimoji="1" lang="en-US" altLang="zh-CN" sz="2200" dirty="0" err="1" smtClean="0"/>
              <a:t>Grohova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下车</a:t>
            </a:r>
            <a:endParaRPr kumimoji="1" lang="zh-CN" altLang="en-US" sz="2200" dirty="0">
              <a:solidFill>
                <a:srgbClr val="FF66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481" y="4980912"/>
            <a:ext cx="407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上车</a:t>
            </a:r>
            <a:r>
              <a:rPr kumimoji="1" lang="en-US" altLang="zh-CN" sz="2000" b="1" dirty="0" smtClean="0"/>
              <a:t>   </a:t>
            </a:r>
            <a:r>
              <a:rPr lang="fr-FR" altLang="zh-CN" sz="2000" b="1" dirty="0" err="1" smtClean="0"/>
              <a:t>shàng</a:t>
            </a:r>
            <a:r>
              <a:rPr lang="fr-FR" altLang="zh-CN" sz="2000" b="1" dirty="0" smtClean="0"/>
              <a:t> </a:t>
            </a:r>
            <a:r>
              <a:rPr lang="fr-FR" altLang="zh-CN" sz="2000" b="1" dirty="0" err="1" smtClean="0"/>
              <a:t>chē</a:t>
            </a:r>
            <a:r>
              <a:rPr lang="fr-FR" altLang="zh-CN" sz="2000" b="1" dirty="0" smtClean="0"/>
              <a:t>     </a:t>
            </a:r>
            <a:r>
              <a:rPr lang="en-US" altLang="zh-CN" sz="2000" b="1" dirty="0" err="1" smtClean="0"/>
              <a:t>vo</a:t>
            </a:r>
            <a:r>
              <a:rPr lang="en-US" altLang="zh-CN" sz="2000" b="1" dirty="0" smtClean="0"/>
              <a:t>  to get on</a:t>
            </a:r>
            <a:endParaRPr lang="zh-CN" altLang="en-US" sz="2000" b="1" dirty="0"/>
          </a:p>
          <a:p>
            <a:r>
              <a:rPr kumimoji="1" lang="en-US" altLang="zh-CN" sz="2000" b="1" dirty="0" smtClean="0"/>
              <a:t>     </a:t>
            </a:r>
            <a:endParaRPr kumimoji="1" lang="zh-CN" altLang="en-US" sz="20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4600" y="591789"/>
            <a:ext cx="2051843" cy="28757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32" y="4313457"/>
            <a:ext cx="2634022" cy="181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27513" y="2601417"/>
            <a:ext cx="509626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</a:t>
            </a:r>
            <a:r>
              <a:rPr kumimoji="1" lang="zh-CN" altLang="en-US" sz="6600" dirty="0" smtClean="0"/>
              <a:t>站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m </a:t>
            </a:r>
            <a:r>
              <a:rPr kumimoji="1" lang="zh-CN" altLang="en-US" sz="2800" dirty="0" smtClean="0"/>
              <a:t>（</a:t>
            </a:r>
            <a:r>
              <a:rPr kumimoji="1" lang="en-US" altLang="zh-CN" sz="2800" dirty="0" smtClean="0"/>
              <a:t>measure word for stops of 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bus, </a:t>
            </a:r>
            <a:r>
              <a:rPr kumimoji="1" lang="en-US" altLang="zh-CN" sz="2800" dirty="0" err="1" smtClean="0"/>
              <a:t>train,etc</a:t>
            </a:r>
            <a:r>
              <a:rPr kumimoji="1" lang="zh-CN" altLang="en-US" sz="2800" dirty="0" smtClean="0"/>
              <a:t>）</a:t>
            </a:r>
            <a:endParaRPr kumimoji="1" lang="zh-CN" altLang="en-US" sz="6600" dirty="0"/>
          </a:p>
        </p:txBody>
      </p:sp>
      <p:sp>
        <p:nvSpPr>
          <p:cNvPr id="6" name="文本框 5"/>
          <p:cNvSpPr txBox="1"/>
          <p:nvPr/>
        </p:nvSpPr>
        <p:spPr>
          <a:xfrm>
            <a:off x="6354753" y="2618198"/>
            <a:ext cx="436855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 </a:t>
            </a:r>
            <a:r>
              <a:rPr kumimoji="1" lang="zh-CN" altLang="en-US" sz="6600" dirty="0" smtClean="0"/>
              <a:t>走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v to go by way of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walk</a:t>
            </a:r>
            <a:endParaRPr kumimoji="1" lang="en-US" altLang="zh-CN" sz="2800" dirty="0" smtClean="0"/>
          </a:p>
        </p:txBody>
      </p:sp>
      <p:sp>
        <p:nvSpPr>
          <p:cNvPr id="7" name="矩形 6"/>
          <p:cNvSpPr/>
          <p:nvPr/>
        </p:nvSpPr>
        <p:spPr>
          <a:xfrm>
            <a:off x="2325451" y="2147054"/>
            <a:ext cx="10745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/>
              <a:t>zhàn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8061772" y="2097738"/>
            <a:ext cx="8463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/>
              <a:t>zǒu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899" y="826042"/>
            <a:ext cx="4664091" cy="45894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77406" y="887687"/>
            <a:ext cx="78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NO.1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0179" y="3501433"/>
            <a:ext cx="620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，坐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走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276336" y="34028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一路车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051961" y="33904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六站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271492" y="33904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两分钟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709124" y="727410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90204"/>
              <a:buChar char="•"/>
            </a:pPr>
            <a:r>
              <a:rPr kumimoji="1" lang="zh-CN" altLang="en-US" sz="3200" b="1" dirty="0" smtClean="0">
                <a:solidFill>
                  <a:srgbClr val="FF6600"/>
                </a:solidFill>
              </a:rPr>
              <a:t>先</a:t>
            </a:r>
            <a:r>
              <a:rPr kumimoji="1" lang="en-US" altLang="zh-CN" sz="3200" b="1" dirty="0" smtClean="0">
                <a:solidFill>
                  <a:srgbClr val="FF6600"/>
                </a:solidFill>
              </a:rPr>
              <a:t>… </a:t>
            </a:r>
            <a:r>
              <a:rPr kumimoji="1" lang="zh-CN" altLang="en-US" sz="3200" b="1" dirty="0" smtClean="0">
                <a:solidFill>
                  <a:srgbClr val="FF6600"/>
                </a:solidFill>
              </a:rPr>
              <a:t>再</a:t>
            </a:r>
            <a:r>
              <a:rPr kumimoji="1" lang="en-US" altLang="zh-CN" sz="3200" b="1" dirty="0" smtClean="0">
                <a:solidFill>
                  <a:srgbClr val="FF6600"/>
                </a:solidFill>
              </a:rPr>
              <a:t>…</a:t>
            </a:r>
            <a:r>
              <a:rPr kumimoji="1" lang="en-US" altLang="zh-CN" sz="2200" b="1" dirty="0" smtClean="0"/>
              <a:t>(</a:t>
            </a:r>
            <a:r>
              <a:rPr kumimoji="1" lang="en-US" altLang="zh-CN" sz="2200" b="1" dirty="0" err="1" smtClean="0"/>
              <a:t>xiān</a:t>
            </a:r>
            <a:r>
              <a:rPr kumimoji="1" lang="en-US" altLang="zh-CN" sz="2200" b="1" dirty="0" smtClean="0"/>
              <a:t>…</a:t>
            </a:r>
            <a:r>
              <a:rPr kumimoji="1" lang="en-US" altLang="zh-CN" sz="2200" b="1" dirty="0" err="1" smtClean="0"/>
              <a:t>zài</a:t>
            </a:r>
            <a:r>
              <a:rPr kumimoji="1" lang="en-US" altLang="zh-CN" sz="2200" b="1" dirty="0" smtClean="0"/>
              <a:t>…,first…,then)</a:t>
            </a:r>
            <a:endParaRPr kumimoji="1" lang="zh-CN" altLang="en-US" sz="2200" b="1" dirty="0"/>
          </a:p>
        </p:txBody>
      </p:sp>
      <p:sp>
        <p:nvSpPr>
          <p:cNvPr id="3" name="矩形 2"/>
          <p:cNvSpPr/>
          <p:nvPr/>
        </p:nvSpPr>
        <p:spPr>
          <a:xfrm>
            <a:off x="5376494" y="3170360"/>
            <a:ext cx="9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xiānzuò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469898" y="3207347"/>
            <a:ext cx="556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zuò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546813" y="3219676"/>
            <a:ext cx="85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zàizǒu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66" y="1317027"/>
            <a:ext cx="4604659" cy="5023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40" y="1356189"/>
            <a:ext cx="4548706" cy="48822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63578" y="1479478"/>
            <a:ext cx="2254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NO.25 or NO.26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64802" y="1409956"/>
            <a:ext cx="2254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NO.25 or NO.26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68996" y="641107"/>
            <a:ext cx="789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en-US" altLang="zh-CN" sz="2000" u="sng" dirty="0" smtClean="0"/>
              <a:t>__                       _______</a:t>
            </a:r>
            <a:r>
              <a:rPr kumimoji="1" lang="zh-CN" altLang="en-US" sz="2000" dirty="0" smtClean="0"/>
              <a:t>，坐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走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3871846" y="59179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二十五路或者二十六路车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447755" y="6287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四站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716609" y="6287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七分钟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532" y="1290449"/>
            <a:ext cx="4276079" cy="4840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263" y="1319202"/>
            <a:ext cx="4901426" cy="489460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82822" y="1269886"/>
            <a:ext cx="796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No.1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42992" y="1298996"/>
            <a:ext cx="952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No.40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14255" y="653436"/>
            <a:ext cx="620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，坐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走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107" y="1171254"/>
            <a:ext cx="4703281" cy="50795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51388" y="1232899"/>
            <a:ext cx="796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No.1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19" y="1132982"/>
            <a:ext cx="4621707" cy="520254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386896" y="1175707"/>
            <a:ext cx="796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No.1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92303" y="591791"/>
            <a:ext cx="620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，坐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走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456" y="1194686"/>
            <a:ext cx="3982871" cy="50715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29661" y="1175707"/>
            <a:ext cx="796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No.1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92" y="1097280"/>
            <a:ext cx="4549702" cy="51935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70729" y="1180159"/>
            <a:ext cx="796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No.1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78618" y="604120"/>
            <a:ext cx="620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en-US" altLang="zh-CN" sz="2000" dirty="0" smtClean="0"/>
              <a:t>_________</a:t>
            </a:r>
            <a:r>
              <a:rPr kumimoji="1" lang="zh-CN" altLang="en-US" sz="2000" dirty="0" smtClean="0"/>
              <a:t>，坐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走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02995" y="2342508"/>
            <a:ext cx="277935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绿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green</a:t>
            </a:r>
            <a:endParaRPr kumimoji="1" lang="zh-CN" altLang="en-US" sz="6600" dirty="0"/>
          </a:p>
        </p:txBody>
      </p:sp>
      <p:sp>
        <p:nvSpPr>
          <p:cNvPr id="6" name="文本框 5"/>
          <p:cNvSpPr txBox="1"/>
          <p:nvPr/>
        </p:nvSpPr>
        <p:spPr>
          <a:xfrm>
            <a:off x="6169793" y="2346960"/>
            <a:ext cx="261121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蓝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blue</a:t>
            </a:r>
            <a:endParaRPr kumimoji="1" lang="zh-CN" altLang="en-US" sz="6600" dirty="0"/>
          </a:p>
        </p:txBody>
      </p:sp>
      <p:sp>
        <p:nvSpPr>
          <p:cNvPr id="7" name="矩形 6"/>
          <p:cNvSpPr/>
          <p:nvPr/>
        </p:nvSpPr>
        <p:spPr>
          <a:xfrm>
            <a:off x="3212282" y="1912803"/>
            <a:ext cx="50406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200" dirty="0" smtClean="0"/>
              <a:t>lǜ 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7680435" y="1806294"/>
            <a:ext cx="7322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200" dirty="0" smtClean="0"/>
              <a:t>lán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820" y="4019250"/>
            <a:ext cx="1582498" cy="15411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33" y="4006922"/>
            <a:ext cx="1595674" cy="15164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855" y="3976396"/>
            <a:ext cx="1389807" cy="15223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909" y="3988719"/>
            <a:ext cx="1439128" cy="15593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872" y="3969935"/>
            <a:ext cx="1439128" cy="15534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692" y="3978409"/>
            <a:ext cx="1468287" cy="152031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33073" y="5745309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绿色</a:t>
            </a:r>
            <a:endParaRPr kumimoji="1" lang="zh-CN" altLang="en-US" sz="2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210419" y="5749761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蓝色</a:t>
            </a:r>
            <a:endParaRPr kumimoji="1" lang="zh-CN" altLang="en-US" sz="2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039798" y="5754213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红色</a:t>
            </a:r>
            <a:endParaRPr kumimoji="1" lang="zh-CN" altLang="en-US" sz="2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6844515" y="5746336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黑色</a:t>
            </a:r>
            <a:endParaRPr kumimoji="1" lang="zh-CN" altLang="en-US" sz="2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451940" y="5763117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黄色</a:t>
            </a:r>
            <a:endParaRPr kumimoji="1" lang="zh-CN" altLang="en-US" sz="2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9948388" y="5742911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咖啡色</a:t>
            </a:r>
            <a:endParaRPr kumimoji="1" lang="zh-CN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98646" y="2465798"/>
            <a:ext cx="244196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线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   n line</a:t>
            </a:r>
            <a:endParaRPr kumimoji="1" lang="zh-CN" altLang="en-US" sz="6600" dirty="0"/>
          </a:p>
        </p:txBody>
      </p:sp>
      <p:pic>
        <p:nvPicPr>
          <p:cNvPr id="6" name="图片 5" descr="72f082025aafa40f3ce7834fa964034f78f0197a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04" y="616419"/>
            <a:ext cx="9032393" cy="58100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389872" y="1925132"/>
            <a:ext cx="937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xiàn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98646" y="2465798"/>
            <a:ext cx="400156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麻烦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troublesome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1611825" y="1925132"/>
            <a:ext cx="13252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 smtClean="0"/>
              <a:t>máfán</a:t>
            </a:r>
            <a:r>
              <a:rPr lang="cs-CZ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7" name="进程 6"/>
          <p:cNvSpPr/>
          <p:nvPr/>
        </p:nvSpPr>
        <p:spPr>
          <a:xfrm>
            <a:off x="4587027" y="1787703"/>
            <a:ext cx="5869424" cy="3711026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61013" y="187400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太麻烦了！</a:t>
            </a:r>
            <a:endParaRPr kumimoji="1" lang="en-US" altLang="zh-CN" sz="2400" dirty="0" smtClean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858" y="2034282"/>
            <a:ext cx="3310316" cy="331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生词</a:t>
            </a:r>
            <a:endParaRPr lang="zh-CN" altLang="en-US" sz="44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123307" y="2564430"/>
            <a:ext cx="328835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然后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then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1279989" y="2048422"/>
            <a:ext cx="15764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3200" dirty="0" err="1"/>
              <a:t>rán</a:t>
            </a:r>
            <a:r>
              <a:rPr lang="es-ES_tradnl" altLang="zh-CN" sz="3200" dirty="0"/>
              <a:t> </a:t>
            </a:r>
            <a:r>
              <a:rPr lang="es-ES_tradnl" altLang="zh-CN" sz="3200" dirty="0" err="1"/>
              <a:t>hòu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2815835" y="2593540"/>
            <a:ext cx="328835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最后</a:t>
            </a:r>
            <a:endParaRPr kumimoji="1" lang="zh-CN" altLang="en-US" sz="6600" dirty="0" smtClean="0"/>
          </a:p>
          <a:p>
            <a:r>
              <a:rPr kumimoji="1" lang="en-US" altLang="zh-CN" sz="2800" dirty="0" smtClean="0"/>
              <a:t>              final last</a:t>
            </a:r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4305446" y="2065203"/>
            <a:ext cx="15307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3200" dirty="0" err="1"/>
              <a:t>zuì</a:t>
            </a:r>
            <a:r>
              <a:rPr lang="es-ES_tradnl" altLang="zh-CN" sz="3200" dirty="0"/>
              <a:t> </a:t>
            </a:r>
            <a:r>
              <a:rPr lang="es-ES_tradnl" altLang="zh-CN" sz="3200" dirty="0" err="1" smtClean="0"/>
              <a:t>hòu</a:t>
            </a:r>
            <a:endParaRPr lang="zh-CN" altLang="en-US" sz="3200" dirty="0"/>
          </a:p>
        </p:txBody>
      </p:sp>
      <p:sp>
        <p:nvSpPr>
          <p:cNvPr id="9" name="进程 8"/>
          <p:cNvSpPr/>
          <p:nvPr/>
        </p:nvSpPr>
        <p:spPr>
          <a:xfrm>
            <a:off x="6239345" y="924674"/>
            <a:ext cx="4932288" cy="479597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24306" y="109728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先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再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最后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…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48966" y="175071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你怎么回家？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485960" y="2675391"/>
            <a:ext cx="4340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我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先</a:t>
            </a:r>
            <a:r>
              <a:rPr kumimoji="1" lang="en-US" altLang="zh-CN" sz="2800" dirty="0" smtClean="0">
                <a:solidFill>
                  <a:srgbClr val="FF6600"/>
                </a:solidFill>
              </a:rPr>
              <a:t>____________</a:t>
            </a:r>
            <a:r>
              <a:rPr kumimoji="1" lang="zh-CN" altLang="en-US" sz="2800" dirty="0" smtClean="0"/>
              <a:t>，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再</a:t>
            </a:r>
            <a:r>
              <a:rPr kumimoji="1" lang="en-US" altLang="zh-CN" sz="2800" dirty="0" smtClean="0">
                <a:solidFill>
                  <a:srgbClr val="FF6600"/>
                </a:solidFill>
              </a:rPr>
              <a:t>______________</a:t>
            </a:r>
            <a:r>
              <a:rPr kumimoji="1" lang="zh-CN" altLang="en-US" sz="2800" dirty="0" smtClean="0"/>
              <a:t>，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最后</a:t>
            </a:r>
            <a:r>
              <a:rPr kumimoji="1" lang="en-US" altLang="zh-CN" sz="2800" dirty="0" smtClean="0">
                <a:solidFill>
                  <a:srgbClr val="FF6600"/>
                </a:solidFill>
              </a:rPr>
              <a:t>______________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6385142" y="3158031"/>
            <a:ext cx="3351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200" dirty="0"/>
              <a:t>换［</a:t>
            </a:r>
            <a:r>
              <a:rPr kumimoji="1" lang="fr-FR" altLang="zh-CN" sz="2200" dirty="0" err="1"/>
              <a:t>huàn</a:t>
            </a:r>
            <a:r>
              <a:rPr kumimoji="1" lang="zh-CN" altLang="en-US" sz="2200" dirty="0"/>
              <a:t>］三路公共汽车</a:t>
            </a:r>
            <a:endParaRPr lang="zh-CN" altLang="en-US" sz="2200" dirty="0"/>
          </a:p>
        </p:txBody>
      </p:sp>
      <p:sp>
        <p:nvSpPr>
          <p:cNvPr id="3" name="矩形 2"/>
          <p:cNvSpPr/>
          <p:nvPr/>
        </p:nvSpPr>
        <p:spPr>
          <a:xfrm>
            <a:off x="6955595" y="3614203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200" dirty="0"/>
              <a:t>走五分钟。</a:t>
            </a:r>
            <a:endParaRPr lang="zh-CN" altLang="en-US" sz="2200" dirty="0"/>
          </a:p>
        </p:txBody>
      </p:sp>
      <p:sp>
        <p:nvSpPr>
          <p:cNvPr id="4" name="矩形 3"/>
          <p:cNvSpPr/>
          <p:nvPr/>
        </p:nvSpPr>
        <p:spPr>
          <a:xfrm>
            <a:off x="7735880" y="2677201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200" dirty="0"/>
              <a:t>坐一路公共汽车</a:t>
            </a:r>
            <a:endParaRPr lang="zh-CN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endParaRPr lang="zh-CN" altLang="en-US" sz="44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4035" y="4697345"/>
            <a:ext cx="588298" cy="6155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496" y="665765"/>
            <a:ext cx="5775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Topic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－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Comment Sentences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9166" y="1121937"/>
            <a:ext cx="1039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a noun or noun phrase has become established as a know element in a conservation, it can occur at the beginning of the sentence as the </a:t>
            </a:r>
            <a:r>
              <a:rPr kumimoji="1" lang="en-US" altLang="zh-CN" dirty="0" smtClean="0">
                <a:solidFill>
                  <a:srgbClr val="FF6600"/>
                </a:solidFill>
              </a:rPr>
              <a:t>“topic</a:t>
            </a:r>
            <a:r>
              <a:rPr kumimoji="1" lang="en-US" altLang="zh-CN" dirty="0" smtClean="0"/>
              <a:t>” with the rest of the sentence functioning as a </a:t>
            </a:r>
            <a:r>
              <a:rPr kumimoji="1" lang="en-US" altLang="zh-CN" dirty="0" smtClean="0">
                <a:solidFill>
                  <a:srgbClr val="FF6600"/>
                </a:solidFill>
              </a:rPr>
              <a:t>“comment” </a:t>
            </a:r>
            <a:r>
              <a:rPr kumimoji="1" lang="en-US" altLang="zh-CN" dirty="0" smtClean="0"/>
              <a:t>on it. This forms what is known as a “topic-comment sentence.” </a:t>
            </a:r>
            <a:r>
              <a:rPr kumimoji="1" lang="en-US" altLang="zh-CN" dirty="0" smtClean="0">
                <a:solidFill>
                  <a:srgbClr val="FF6600"/>
                </a:solidFill>
              </a:rPr>
              <a:t>In such a sentence the object of the verb can be brought forward to serve as the topic of the sentence</a:t>
            </a:r>
            <a:r>
              <a:rPr kumimoji="1" lang="en-US" altLang="zh-CN" dirty="0" smtClean="0"/>
              <a:t>.  </a:t>
            </a:r>
            <a:endParaRPr kumimoji="1" lang="en-US" altLang="zh-CN" dirty="0" smtClean="0"/>
          </a:p>
        </p:txBody>
      </p:sp>
      <p:sp>
        <p:nvSpPr>
          <p:cNvPr id="7" name="进程 6"/>
          <p:cNvSpPr/>
          <p:nvPr/>
        </p:nvSpPr>
        <p:spPr>
          <a:xfrm>
            <a:off x="2799074" y="2971286"/>
            <a:ext cx="6596935" cy="2243876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058019" y="3526091"/>
            <a:ext cx="36895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A:   </a:t>
            </a:r>
            <a:r>
              <a:rPr kumimoji="1" lang="zh-CN" altLang="en-US" sz="2000" dirty="0" smtClean="0"/>
              <a:t>你喜欢我的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这件衣服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3446774" y="3170360"/>
            <a:ext cx="3841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xǐhuān</a:t>
            </a:r>
            <a:r>
              <a:rPr lang="it-IT" altLang="zh-CN" dirty="0" smtClean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de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jiàn</a:t>
            </a:r>
            <a:r>
              <a:rPr lang="it-IT" altLang="zh-CN" dirty="0"/>
              <a:t> </a:t>
            </a:r>
            <a:r>
              <a:rPr lang="it-IT" altLang="zh-CN" dirty="0" err="1" smtClean="0"/>
              <a:t>yīf</a:t>
            </a:r>
            <a:r>
              <a:rPr lang="en-US" altLang="zh-CN" dirty="0" smtClean="0"/>
              <a:t>u </a:t>
            </a:r>
            <a:r>
              <a:rPr lang="it-IT" altLang="zh-CN" dirty="0" smtClean="0"/>
              <a:t>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526587" y="4290488"/>
            <a:ext cx="4972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这件衣服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Topic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000" dirty="0" smtClean="0"/>
              <a:t>我不喜欢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Comment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43075" y="3922428"/>
            <a:ext cx="1553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/>
              <a:t>zhè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jiàn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yīf</a:t>
            </a:r>
            <a:r>
              <a:rPr lang="en-US" altLang="zh-CN" sz="2000" dirty="0" smtClean="0"/>
              <a:t>u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5593301" y="3922428"/>
            <a:ext cx="1557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 smtClean="0"/>
              <a:t>xǐhuān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171" y="4043907"/>
            <a:ext cx="591627" cy="6449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68011" y="4874403"/>
            <a:ext cx="5144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这件衣服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Topic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r>
              <a:rPr kumimoji="1" lang="zh-CN" altLang="en-US" sz="2000" dirty="0" smtClean="0"/>
              <a:t>我很喜欢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Comment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进程 4"/>
          <p:cNvSpPr/>
          <p:nvPr/>
        </p:nvSpPr>
        <p:spPr>
          <a:xfrm>
            <a:off x="739844" y="641106"/>
            <a:ext cx="3575907" cy="1726060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35779" y="986319"/>
            <a:ext cx="2930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：你会不会开车？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7" name="进程 6"/>
          <p:cNvSpPr/>
          <p:nvPr/>
        </p:nvSpPr>
        <p:spPr>
          <a:xfrm>
            <a:off x="4455823" y="633229"/>
            <a:ext cx="3472829" cy="1721608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进程 7"/>
          <p:cNvSpPr/>
          <p:nvPr/>
        </p:nvSpPr>
        <p:spPr>
          <a:xfrm>
            <a:off x="8051959" y="625352"/>
            <a:ext cx="3427939" cy="170482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进程 8"/>
          <p:cNvSpPr/>
          <p:nvPr/>
        </p:nvSpPr>
        <p:spPr>
          <a:xfrm>
            <a:off x="793598" y="2556550"/>
            <a:ext cx="3575907" cy="173393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进程 9"/>
          <p:cNvSpPr/>
          <p:nvPr/>
        </p:nvSpPr>
        <p:spPr>
          <a:xfrm>
            <a:off x="4480484" y="2556550"/>
            <a:ext cx="3509823" cy="1684621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665443" y="904468"/>
            <a:ext cx="2930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：你买飞机票了吗？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295106" y="871933"/>
            <a:ext cx="2976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：你复习课文了吗？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6743" y="2861352"/>
            <a:ext cx="2976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：你准备考试了吗？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678737" y="2878133"/>
            <a:ext cx="2976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：你认识李友吗？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5" name="进程 14"/>
          <p:cNvSpPr/>
          <p:nvPr/>
        </p:nvSpPr>
        <p:spPr>
          <a:xfrm>
            <a:off x="8110147" y="2548673"/>
            <a:ext cx="3394415" cy="1684621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345392" y="2833269"/>
            <a:ext cx="2930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：你喜欢中国菜吗？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7" name="进程 16"/>
          <p:cNvSpPr/>
          <p:nvPr/>
        </p:nvSpPr>
        <p:spPr>
          <a:xfrm>
            <a:off x="822691" y="4447337"/>
            <a:ext cx="3575907" cy="173393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28843" y="4764469"/>
            <a:ext cx="2930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：你喜欢这双鞋吗？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9" name="进程 18"/>
          <p:cNvSpPr/>
          <p:nvPr/>
        </p:nvSpPr>
        <p:spPr>
          <a:xfrm>
            <a:off x="4514008" y="4451789"/>
            <a:ext cx="3575907" cy="173393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584522" y="4768922"/>
            <a:ext cx="37316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：你复习第十课的语法了吗？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1" name="进程 20"/>
          <p:cNvSpPr/>
          <p:nvPr/>
        </p:nvSpPr>
        <p:spPr>
          <a:xfrm>
            <a:off x="8180663" y="4431583"/>
            <a:ext cx="3323899" cy="1733937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337492" y="4785702"/>
            <a:ext cx="3289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：你喜欢我的中文课吗？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2" name="图片 1" descr="57b7cc2a69f9e3dc69e73ffc00fc3e55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0" y="5782295"/>
            <a:ext cx="1417963" cy="988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2851" y="665765"/>
            <a:ext cx="10493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：或者（</a:t>
            </a:r>
            <a:r>
              <a:rPr lang="it-IT" altLang="zh-CN" sz="2200" b="1" dirty="0" err="1" smtClean="0">
                <a:solidFill>
                  <a:srgbClr val="FF6600"/>
                </a:solidFill>
              </a:rPr>
              <a:t>huòzhě</a:t>
            </a:r>
            <a:r>
              <a:rPr lang="it-IT" altLang="zh-CN" sz="2200" b="1" dirty="0" smtClean="0">
                <a:solidFill>
                  <a:srgbClr val="FF6600"/>
                </a:solidFill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and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还是（</a:t>
            </a:r>
            <a:r>
              <a:rPr lang="it-IT" altLang="zh-CN" sz="2200" b="1" dirty="0" err="1" smtClean="0">
                <a:solidFill>
                  <a:srgbClr val="FF6600"/>
                </a:solidFill>
              </a:rPr>
              <a:t>háishì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or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2174" y="1195912"/>
            <a:ext cx="1072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While both </a:t>
            </a:r>
            <a:r>
              <a:rPr kumimoji="1" lang="zh-CN" altLang="en-US" dirty="0" smtClean="0"/>
              <a:t>或者</a:t>
            </a:r>
            <a:r>
              <a:rPr kumimoji="1" lang="zh-CN" altLang="en-US" dirty="0"/>
              <a:t>（</a:t>
            </a:r>
            <a:r>
              <a:rPr lang="it-IT" altLang="zh-CN" dirty="0" err="1"/>
              <a:t>huòzhě</a:t>
            </a:r>
            <a:r>
              <a:rPr lang="it-IT" altLang="zh-CN" dirty="0"/>
              <a:t> </a:t>
            </a:r>
            <a:r>
              <a:rPr kumimoji="1" lang="zh-CN" altLang="en-US" dirty="0"/>
              <a:t>，</a:t>
            </a:r>
            <a:r>
              <a:rPr kumimoji="1" lang="en-US" altLang="zh-CN" dirty="0"/>
              <a:t>or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and </a:t>
            </a:r>
            <a:r>
              <a:rPr kumimoji="1" lang="zh-CN" altLang="en-US" dirty="0" smtClean="0"/>
              <a:t>还是</a:t>
            </a:r>
            <a:r>
              <a:rPr kumimoji="1" lang="zh-CN" altLang="en-US" dirty="0"/>
              <a:t>（</a:t>
            </a:r>
            <a:r>
              <a:rPr lang="it-IT" altLang="zh-CN" dirty="0" err="1"/>
              <a:t>háishì</a:t>
            </a:r>
            <a:r>
              <a:rPr kumimoji="1" lang="zh-CN" altLang="en-US" dirty="0"/>
              <a:t>，</a:t>
            </a:r>
            <a:r>
              <a:rPr kumimoji="1" lang="en-US" altLang="zh-CN" dirty="0"/>
              <a:t>or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link up two words or phrases that indicate different alternatives, the former usually appears in </a:t>
            </a:r>
            <a:r>
              <a:rPr kumimoji="1" lang="en-US" altLang="zh-CN" dirty="0" smtClean="0">
                <a:solidFill>
                  <a:srgbClr val="FF6600"/>
                </a:solidFill>
              </a:rPr>
              <a:t>statements</a:t>
            </a:r>
            <a:r>
              <a:rPr kumimoji="1" lang="en-US" altLang="zh-CN" dirty="0" smtClean="0"/>
              <a:t>, the latter in </a:t>
            </a:r>
            <a:r>
              <a:rPr kumimoji="1" lang="en-US" altLang="zh-CN" dirty="0" smtClean="0">
                <a:solidFill>
                  <a:srgbClr val="FF6600"/>
                </a:solidFill>
              </a:rPr>
              <a:t>questions</a:t>
            </a:r>
            <a:r>
              <a:rPr kumimoji="1" lang="en-US" altLang="zh-CN" dirty="0" smtClean="0"/>
              <a:t>.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722667" y="2145244"/>
            <a:ext cx="2034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 smtClean="0">
                <a:solidFill>
                  <a:srgbClr val="FF6600"/>
                </a:solidFill>
              </a:rPr>
              <a:t>或者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 or 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还是？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0521" y="3020602"/>
            <a:ext cx="54296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他正在学中文</a:t>
            </a:r>
            <a:r>
              <a:rPr kumimoji="1" lang="en-US" altLang="zh-CN" sz="2000" u="sng" dirty="0" smtClean="0"/>
              <a:t>              </a:t>
            </a:r>
            <a:r>
              <a:rPr kumimoji="1" lang="zh-CN" altLang="en-US" sz="2000" dirty="0" smtClean="0"/>
              <a:t>学英文？</a:t>
            </a:r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你觉得看电影有意思</a:t>
            </a:r>
            <a:r>
              <a:rPr kumimoji="1" lang="en-US" altLang="zh-CN" sz="2000" u="sng" dirty="0" smtClean="0"/>
              <a:t>            </a:t>
            </a:r>
            <a:r>
              <a:rPr kumimoji="1" lang="zh-CN" altLang="en-US" sz="2000" dirty="0" smtClean="0"/>
              <a:t>看电视有意思？</a:t>
            </a:r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我想要一杯茶</a:t>
            </a:r>
            <a:r>
              <a:rPr kumimoji="1" lang="en-US" altLang="zh-CN" sz="2000" u="sng" dirty="0" smtClean="0"/>
              <a:t>            </a:t>
            </a:r>
            <a:r>
              <a:rPr kumimoji="1" lang="zh-CN" altLang="en-US" sz="2000" dirty="0" smtClean="0"/>
              <a:t>一杯水。</a:t>
            </a:r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/>
              <a:t>你想买蓝色的</a:t>
            </a:r>
            <a:r>
              <a:rPr kumimoji="1" lang="en-US" altLang="zh-CN" sz="2000" u="sng" dirty="0"/>
              <a:t>            </a:t>
            </a:r>
            <a:r>
              <a:rPr kumimoji="1" lang="zh-CN" altLang="en-US" sz="2000" dirty="0"/>
              <a:t>黑色的裤子？</a:t>
            </a: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30092" y="2519566"/>
            <a:ext cx="498085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今天晚上我想练习发音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复习语法。</a:t>
            </a:r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你喜欢红色</a:t>
            </a:r>
            <a:r>
              <a:rPr kumimoji="1" lang="en-US" altLang="zh-CN" sz="2000" u="sng" dirty="0" smtClean="0"/>
              <a:t>         </a:t>
            </a:r>
            <a:r>
              <a:rPr kumimoji="1" lang="zh-CN" altLang="en-US" sz="2000" dirty="0" smtClean="0"/>
              <a:t>黄色？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/>
              <a:t>我今天晚上想吃中国菜</a:t>
            </a:r>
            <a:r>
              <a:rPr kumimoji="1" lang="en-US" altLang="zh-CN" sz="2000" u="sng" dirty="0"/>
              <a:t>           </a:t>
            </a:r>
            <a:r>
              <a:rPr kumimoji="1" lang="zh-CN" altLang="en-US" sz="2000" dirty="0"/>
              <a:t>捷克菜。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你喜欢用电脑</a:t>
            </a:r>
            <a:r>
              <a:rPr kumimoji="1" lang="en-US" altLang="zh-CN" sz="2000" u="sng" dirty="0" smtClean="0"/>
              <a:t>          </a:t>
            </a:r>
            <a:r>
              <a:rPr kumimoji="1" lang="zh-CN" altLang="en-US" sz="2000" dirty="0" smtClean="0"/>
              <a:t>手机看电影？</a:t>
            </a:r>
            <a:endParaRPr kumimoji="1" lang="en-US" altLang="zh-CN" sz="2000" dirty="0" smtClean="0"/>
          </a:p>
          <a:p>
            <a:pPr marL="285750" indent="-285750">
              <a:buFont typeface="Arial" panose="020B0604020202090204"/>
              <a:buChar char="•"/>
            </a:pPr>
            <a:endParaRPr kumimoji="1" lang="en-US" altLang="zh-CN" sz="2000" dirty="0"/>
          </a:p>
          <a:p>
            <a:pPr marL="285750" indent="-285750">
              <a:buFont typeface="Arial" panose="020B0604020202090204"/>
              <a:buChar char="•"/>
            </a:pPr>
            <a:r>
              <a:rPr kumimoji="1" lang="zh-CN" altLang="en-US" sz="2000" dirty="0" smtClean="0"/>
              <a:t>我想坐地铁</a:t>
            </a:r>
            <a:r>
              <a:rPr kumimoji="1" lang="en-US" altLang="zh-CN" sz="2000" u="sng" dirty="0" smtClean="0"/>
              <a:t>         </a:t>
            </a:r>
            <a:r>
              <a:rPr kumimoji="1" lang="zh-CN" altLang="en-US" sz="2000" dirty="0" smtClean="0"/>
              <a:t>公共汽车回家。</a:t>
            </a:r>
            <a:endParaRPr kumimoji="1"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1725192" y="4612852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lán</a:t>
            </a:r>
            <a:r>
              <a:rPr lang="it-IT" altLang="zh-CN" dirty="0"/>
              <a:t> </a:t>
            </a:r>
            <a:r>
              <a:rPr lang="it-IT" altLang="zh-CN" dirty="0" err="1"/>
              <a:t>sè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371513" y="4612852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hēi</a:t>
            </a:r>
            <a:r>
              <a:rPr lang="it-IT" altLang="zh-CN" dirty="0" smtClean="0"/>
              <a:t> </a:t>
            </a:r>
            <a:r>
              <a:rPr lang="it-IT" altLang="zh-CN" dirty="0" err="1"/>
              <a:t>sè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977264" y="2529252"/>
            <a:ext cx="135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liàn</a:t>
            </a:r>
            <a:r>
              <a:rPr lang="it-IT" altLang="zh-CN" dirty="0"/>
              <a:t> </a:t>
            </a:r>
            <a:r>
              <a:rPr lang="it-IT" altLang="zh-CN" dirty="0" err="1"/>
              <a:t>xí</a:t>
            </a:r>
            <a:r>
              <a:rPr lang="it-IT" altLang="zh-CN" dirty="0"/>
              <a:t> </a:t>
            </a:r>
            <a:r>
              <a:rPr lang="it-IT" altLang="zh-CN" dirty="0" err="1" smtClean="0"/>
              <a:t>fāyīn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0016330" y="2516924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fù</a:t>
            </a:r>
            <a:r>
              <a:rPr lang="it-IT" altLang="zh-CN" dirty="0"/>
              <a:t> </a:t>
            </a:r>
            <a:r>
              <a:rPr lang="it-IT" altLang="zh-CN" dirty="0" err="1"/>
              <a:t>xí</a:t>
            </a:r>
            <a:r>
              <a:rPr lang="it-IT" altLang="zh-CN" dirty="0"/>
              <a:t> </a:t>
            </a:r>
            <a:r>
              <a:rPr lang="it-IT" altLang="zh-CN" dirty="0" err="1" smtClean="0"/>
              <a:t>yǔfǎ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9962612" y="3712836"/>
            <a:ext cx="1082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J</a:t>
            </a:r>
            <a:r>
              <a:rPr lang="it-IT" altLang="zh-CN" dirty="0" err="1" smtClean="0"/>
              <a:t>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435094" y="4378601"/>
            <a:ext cx="100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diànnǎo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8833812" y="435394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shǒujī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393434" y="5019708"/>
            <a:ext cx="6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dìtiě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8403916" y="4982722"/>
            <a:ext cx="18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gōnggòng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qìchē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2811405" y="28479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06357" y="34935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86743" y="42411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或者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09291" y="476789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351118" y="27168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或者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031731" y="33332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00441" y="39250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或者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99538" y="45874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94738" y="51949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或者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2851" y="665765"/>
            <a:ext cx="10493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：还是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…(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吧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)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lang="it-IT" altLang="zh-CN" sz="2200" b="1" dirty="0" err="1" smtClean="0">
                <a:solidFill>
                  <a:srgbClr val="FF6600"/>
                </a:solidFill>
              </a:rPr>
              <a:t>háishì</a:t>
            </a:r>
            <a:r>
              <a:rPr lang="it-IT" altLang="zh-CN" sz="2200" b="1" dirty="0" smtClean="0">
                <a:solidFill>
                  <a:srgbClr val="FF6600"/>
                </a:solidFill>
              </a:rPr>
              <a:t>…</a:t>
            </a:r>
            <a:r>
              <a:rPr lang="it-IT" altLang="zh-CN" sz="2200" b="1" dirty="0" err="1" smtClean="0">
                <a:solidFill>
                  <a:srgbClr val="FF6600"/>
                </a:solidFill>
              </a:rPr>
              <a:t>ba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had better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8191" y="1183583"/>
            <a:ext cx="1048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 structure </a:t>
            </a:r>
            <a:r>
              <a:rPr kumimoji="1" lang="zh-CN" altLang="en-US" dirty="0" smtClean="0"/>
              <a:t>还是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（吧）</a:t>
            </a:r>
            <a:r>
              <a:rPr kumimoji="1" lang="zh-CN" altLang="en-US" dirty="0"/>
              <a:t>（</a:t>
            </a:r>
            <a:r>
              <a:rPr lang="it-IT" altLang="zh-CN" dirty="0" err="1"/>
              <a:t>háishì</a:t>
            </a:r>
            <a:r>
              <a:rPr lang="it-IT" altLang="zh-CN" dirty="0"/>
              <a:t>…</a:t>
            </a:r>
            <a:r>
              <a:rPr lang="it-IT" altLang="zh-CN" dirty="0" err="1"/>
              <a:t>ba</a:t>
            </a:r>
            <a:r>
              <a:rPr kumimoji="1" lang="zh-CN" altLang="en-US" dirty="0"/>
              <a:t>，</a:t>
            </a:r>
            <a:r>
              <a:rPr kumimoji="1" lang="en-US" altLang="zh-CN" dirty="0"/>
              <a:t>had better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can be used to signify making a selection after considering two or more options. Sometimes in making such a decision one is forced to give up one’s preference. 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7" name="进程 6"/>
          <p:cNvSpPr/>
          <p:nvPr/>
        </p:nvSpPr>
        <p:spPr>
          <a:xfrm>
            <a:off x="2725090" y="2515114"/>
            <a:ext cx="6596935" cy="2243876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4255" y="3032931"/>
            <a:ext cx="4413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A:</a:t>
            </a:r>
            <a:r>
              <a:rPr kumimoji="1" lang="zh-CN" altLang="en-US" sz="2200" dirty="0" smtClean="0"/>
              <a:t>我们今天晚上去看电影，好吗？</a:t>
            </a:r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en-US" altLang="zh-CN" sz="2200" dirty="0" smtClean="0"/>
              <a:t>B:  </a:t>
            </a:r>
            <a:r>
              <a:rPr kumimoji="1" lang="en-US" altLang="zh-CN" sz="2200" u="sng" dirty="0" smtClean="0"/>
              <a:t>                                                    </a:t>
            </a:r>
            <a:endParaRPr kumimoji="1" lang="en-US" altLang="zh-CN" sz="22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4204776" y="3637052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我们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sz="2200" dirty="0" smtClean="0"/>
              <a:t>复习语法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吧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11" name="矩形 10"/>
          <p:cNvSpPr/>
          <p:nvPr/>
        </p:nvSpPr>
        <p:spPr>
          <a:xfrm>
            <a:off x="2975285" y="26637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/>
              <a:t>men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wǎnsh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kàn</a:t>
            </a:r>
            <a:r>
              <a:rPr lang="it-IT" altLang="zh-CN" dirty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hǎo</a:t>
            </a:r>
            <a:r>
              <a:rPr lang="it-IT" altLang="zh-CN" dirty="0"/>
              <a:t> ma </a:t>
            </a:r>
            <a:r>
              <a:rPr lang="zh-CN" altLang="it-IT" dirty="0" smtClean="0"/>
              <a:t>？</a:t>
            </a:r>
            <a:endParaRPr lang="it-IT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5453963" y="3392282"/>
            <a:ext cx="112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fù</a:t>
            </a:r>
            <a:r>
              <a:rPr lang="it-IT" altLang="zh-CN" dirty="0"/>
              <a:t> </a:t>
            </a:r>
            <a:r>
              <a:rPr lang="it-IT" altLang="zh-CN" dirty="0" err="1"/>
              <a:t>xí</a:t>
            </a:r>
            <a:r>
              <a:rPr lang="it-IT" altLang="zh-CN" dirty="0"/>
              <a:t> </a:t>
            </a:r>
            <a:r>
              <a:rPr lang="it-IT" altLang="zh-CN" dirty="0" err="1" smtClean="0"/>
              <a:t>yǔfǎ</a:t>
            </a:r>
            <a:endParaRPr lang="it-IT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进程 4"/>
          <p:cNvSpPr/>
          <p:nvPr/>
        </p:nvSpPr>
        <p:spPr>
          <a:xfrm>
            <a:off x="739844" y="641106"/>
            <a:ext cx="4858303" cy="1763048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771" y="900016"/>
            <a:ext cx="449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：我们坐地铁去机场，好吗？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</a:t>
            </a:r>
            <a:r>
              <a:rPr kumimoji="1" lang="zh-CN" altLang="en-US" sz="2000" u="sng" dirty="0" smtClean="0"/>
              <a:t>太麻烦了</a:t>
            </a:r>
            <a:r>
              <a:rPr kumimoji="1" lang="en-US" altLang="zh-CN" sz="2000" u="sng" dirty="0" smtClean="0"/>
              <a:t>  </a:t>
            </a:r>
            <a:r>
              <a:rPr kumimoji="1" lang="zh-CN" altLang="en-US" sz="2000" u="sng" dirty="0" smtClean="0"/>
              <a:t>，</a:t>
            </a:r>
            <a:r>
              <a:rPr kumimoji="1" lang="en-US" altLang="zh-CN" sz="2000" u="sng" dirty="0" smtClean="0"/>
              <a:t> </a:t>
            </a:r>
            <a:r>
              <a:rPr kumimoji="1" lang="zh-CN" altLang="en-US" sz="2000" u="sng" dirty="0" smtClean="0"/>
              <a:t>开车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7" name="进程 6"/>
          <p:cNvSpPr/>
          <p:nvPr/>
        </p:nvSpPr>
        <p:spPr>
          <a:xfrm>
            <a:off x="6046485" y="591791"/>
            <a:ext cx="4742895" cy="1812362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256106" y="916797"/>
            <a:ext cx="4982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：我们今天晚上去看电影，好吗？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</a:t>
            </a:r>
            <a:r>
              <a:rPr kumimoji="1" lang="zh-CN" altLang="en-US" sz="2000" u="sng" dirty="0" smtClean="0"/>
              <a:t>太没意思了，跳舞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1" name="进程 20"/>
          <p:cNvSpPr/>
          <p:nvPr/>
        </p:nvSpPr>
        <p:spPr>
          <a:xfrm>
            <a:off x="745238" y="4443912"/>
            <a:ext cx="4914563" cy="1683595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进程 22"/>
          <p:cNvSpPr/>
          <p:nvPr/>
        </p:nvSpPr>
        <p:spPr>
          <a:xfrm>
            <a:off x="756606" y="2482577"/>
            <a:ext cx="4858303" cy="1763048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003219" y="2766146"/>
            <a:ext cx="4857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：我们今天晚上去听音乐会，怎么样？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</a:t>
            </a:r>
            <a:r>
              <a:rPr kumimoji="1" lang="zh-CN" altLang="en-US" sz="2000" u="sng" dirty="0" smtClean="0"/>
              <a:t>没空儿</a:t>
            </a:r>
            <a:r>
              <a:rPr kumimoji="1" lang="en-US" altLang="zh-CN" sz="2000" u="sng" dirty="0" smtClean="0"/>
              <a:t>  </a:t>
            </a:r>
            <a:r>
              <a:rPr kumimoji="1" lang="zh-CN" altLang="en-US" sz="2000" u="sng" dirty="0" smtClean="0"/>
              <a:t>，</a:t>
            </a:r>
            <a:r>
              <a:rPr kumimoji="1" lang="en-US" altLang="zh-CN" sz="2000" u="sng" dirty="0" smtClean="0"/>
              <a:t> </a:t>
            </a:r>
            <a:r>
              <a:rPr kumimoji="1" lang="zh-CN" altLang="en-US" sz="2000" u="sng" dirty="0" smtClean="0"/>
              <a:t>明天晚上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5" name="进程 24"/>
          <p:cNvSpPr/>
          <p:nvPr/>
        </p:nvSpPr>
        <p:spPr>
          <a:xfrm>
            <a:off x="6001596" y="2515114"/>
            <a:ext cx="4800116" cy="1697976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297529" y="2832243"/>
            <a:ext cx="50112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：我们学电脑专业，怎么样？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</a:t>
            </a:r>
            <a:r>
              <a:rPr kumimoji="1" lang="zh-CN" altLang="en-US" sz="2000" u="sng" dirty="0" smtClean="0"/>
              <a:t>太难了，学中文专业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1019981" y="4730908"/>
            <a:ext cx="4857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：我们今天去图书馆学中文，怎么样？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</a:t>
            </a:r>
            <a:r>
              <a:rPr kumimoji="1" lang="zh-CN" altLang="en-US" sz="2000" u="sng" dirty="0" smtClean="0"/>
              <a:t>在家睡觉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8" name="进程 27"/>
          <p:cNvSpPr/>
          <p:nvPr/>
        </p:nvSpPr>
        <p:spPr>
          <a:xfrm>
            <a:off x="6006026" y="4405902"/>
            <a:ext cx="4837109" cy="1721606"/>
          </a:xfrm>
          <a:prstGeom prst="flowChart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215646" y="4723031"/>
            <a:ext cx="46866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：我们今天晚上去喝啤酒，怎么样？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u="sng" dirty="0" smtClean="0"/>
              <a:t>学中文</a:t>
            </a:r>
            <a:r>
              <a:rPr kumimoji="1" lang="en-US" altLang="zh-CN" sz="2000" u="sng" dirty="0" smtClean="0"/>
              <a:t>                           </a:t>
            </a:r>
            <a:r>
              <a:rPr kumimoji="1" lang="zh-CN" altLang="zh-CN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072773" y="1997296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坐地铁去机场太麻烦了，我们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开车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21" y="1997296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看电影太没意思了，我们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去跳舞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060442" y="378500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我没空儿，我们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明天晚上去听音乐会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6276337" y="3821987"/>
            <a:ext cx="459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学电脑专业太难了，我们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学中文专业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960584" y="576996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在家睡觉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102495" y="572065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我们</a:t>
            </a:r>
            <a:r>
              <a:rPr kumimoji="1" lang="zh-CN" altLang="en-US" dirty="0" smtClean="0">
                <a:solidFill>
                  <a:srgbClr val="FF6600"/>
                </a:solidFill>
              </a:rPr>
              <a:t>还是</a:t>
            </a:r>
            <a:r>
              <a:rPr kumimoji="1" lang="zh-CN" altLang="en-US" dirty="0" smtClean="0"/>
              <a:t>学中文</a:t>
            </a:r>
            <a:r>
              <a:rPr kumimoji="1" lang="zh-CN" altLang="en-US" dirty="0" smtClean="0">
                <a:solidFill>
                  <a:srgbClr val="FF6600"/>
                </a:solidFill>
              </a:rPr>
              <a:t>吧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1080946" y="605930"/>
            <a:ext cx="443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dìtiě</a:t>
            </a:r>
            <a:r>
              <a:rPr lang="it-IT" altLang="zh-CN" dirty="0" smtClean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jī</a:t>
            </a:r>
            <a:r>
              <a:rPr lang="it-IT" altLang="zh-CN" dirty="0"/>
              <a:t> </a:t>
            </a:r>
            <a:r>
              <a:rPr lang="it-IT" altLang="zh-CN" dirty="0" err="1"/>
              <a:t>chǎng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smtClean="0"/>
              <a:t>ma</a:t>
            </a:r>
            <a:r>
              <a:rPr lang="zh-CN" altLang="en-US" dirty="0" smtClean="0"/>
              <a:t>？</a:t>
            </a:r>
            <a:endParaRPr lang="it-IT" altLang="zh-CN" dirty="0"/>
          </a:p>
        </p:txBody>
      </p:sp>
      <p:sp>
        <p:nvSpPr>
          <p:cNvPr id="36" name="矩形 35"/>
          <p:cNvSpPr/>
          <p:nvPr/>
        </p:nvSpPr>
        <p:spPr>
          <a:xfrm>
            <a:off x="3211823" y="2492266"/>
            <a:ext cx="126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yīnyuè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huì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7156553" y="2529253"/>
            <a:ext cx="1943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diànnǎo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zhuānyè</a:t>
            </a:r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8472486" y="4440246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 smtClean="0"/>
              <a:t>píjiǔ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2037924" y="1259367"/>
            <a:ext cx="826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 smtClean="0"/>
              <a:t>máfán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3258145" y="1247038"/>
            <a:ext cx="85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kāichē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0" grpId="0"/>
      <p:bldP spid="31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16449"/>
            <a:ext cx="10493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：每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都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（</a:t>
            </a:r>
            <a:r>
              <a:rPr lang="cs-CZ" altLang="zh-CN" sz="2200" b="1" dirty="0" err="1" smtClean="0">
                <a:solidFill>
                  <a:srgbClr val="FF6600"/>
                </a:solidFill>
              </a:rPr>
              <a:t>měi</a:t>
            </a:r>
            <a:r>
              <a:rPr lang="cs-CZ" altLang="zh-CN" sz="2200" b="1" dirty="0" smtClean="0">
                <a:solidFill>
                  <a:srgbClr val="FF6600"/>
                </a:solidFill>
              </a:rPr>
              <a:t>...</a:t>
            </a:r>
            <a:r>
              <a:rPr lang="cs-CZ" altLang="zh-CN" sz="2200" b="1" dirty="0" err="1" smtClean="0">
                <a:solidFill>
                  <a:srgbClr val="FF6600"/>
                </a:solidFill>
              </a:rPr>
              <a:t>dōu</a:t>
            </a:r>
            <a:r>
              <a:rPr lang="cs-CZ" altLang="zh-CN" sz="2200" b="1" dirty="0" smtClean="0">
                <a:solidFill>
                  <a:srgbClr val="FF6600"/>
                </a:solidFill>
              </a:rPr>
              <a:t>..., </a:t>
            </a:r>
            <a:r>
              <a:rPr lang="cs-CZ" altLang="zh-CN" sz="2200" b="1" dirty="0" err="1" smtClean="0">
                <a:solidFill>
                  <a:srgbClr val="FF6600"/>
                </a:solidFill>
              </a:rPr>
              <a:t>every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6834" y="1158925"/>
            <a:ext cx="984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In a sentence that contains the term </a:t>
            </a:r>
            <a:r>
              <a:rPr kumimoji="1" lang="zh-CN" altLang="en-US" dirty="0" smtClean="0">
                <a:solidFill>
                  <a:srgbClr val="000000"/>
                </a:solidFill>
              </a:rPr>
              <a:t>每（</a:t>
            </a:r>
            <a:r>
              <a:rPr lang="cs-CZ" altLang="zh-CN" dirty="0" err="1" smtClean="0">
                <a:solidFill>
                  <a:srgbClr val="000000"/>
                </a:solidFill>
              </a:rPr>
              <a:t>měi</a:t>
            </a:r>
            <a:r>
              <a:rPr lang="zh-CN" altLang="en-US" dirty="0" smtClean="0">
                <a:solidFill>
                  <a:srgbClr val="000000"/>
                </a:solidFill>
              </a:rPr>
              <a:t>，</a:t>
            </a:r>
            <a:r>
              <a:rPr lang="en-US" altLang="zh-CN" dirty="0" smtClean="0">
                <a:solidFill>
                  <a:srgbClr val="000000"/>
                </a:solidFill>
              </a:rPr>
              <a:t>every</a:t>
            </a:r>
            <a:r>
              <a:rPr lang="zh-CN" altLang="en-US" dirty="0" smtClean="0">
                <a:solidFill>
                  <a:srgbClr val="000000"/>
                </a:solidFill>
              </a:rPr>
              <a:t>），</a:t>
            </a:r>
            <a:r>
              <a:rPr lang="en-US" altLang="zh-CN" dirty="0" smtClean="0">
                <a:solidFill>
                  <a:srgbClr val="000000"/>
                </a:solidFill>
              </a:rPr>
              <a:t>usually </a:t>
            </a:r>
            <a:r>
              <a:rPr lang="zh-CN" altLang="en-US" dirty="0" smtClean="0">
                <a:solidFill>
                  <a:srgbClr val="000000"/>
                </a:solidFill>
              </a:rPr>
              <a:t>都（</a:t>
            </a:r>
            <a:r>
              <a:rPr lang="cs-CZ" altLang="zh-CN" dirty="0" err="1" smtClean="0">
                <a:solidFill>
                  <a:srgbClr val="000000"/>
                </a:solidFill>
              </a:rPr>
              <a:t>dōu</a:t>
            </a:r>
            <a:r>
              <a:rPr lang="zh-CN" altLang="en-US" dirty="0" smtClean="0">
                <a:solidFill>
                  <a:srgbClr val="000000"/>
                </a:solidFill>
              </a:rPr>
              <a:t>，</a:t>
            </a:r>
            <a:r>
              <a:rPr lang="en-US" altLang="zh-CN" dirty="0" smtClean="0">
                <a:solidFill>
                  <a:srgbClr val="000000"/>
                </a:solidFill>
              </a:rPr>
              <a:t>all</a:t>
            </a:r>
            <a:r>
              <a:rPr lang="zh-CN" altLang="en-US" dirty="0" smtClean="0">
                <a:solidFill>
                  <a:srgbClr val="000000"/>
                </a:solidFill>
              </a:rPr>
              <a:t>）</a:t>
            </a:r>
            <a:r>
              <a:rPr lang="en-US" altLang="zh-CN" dirty="0" smtClean="0">
                <a:solidFill>
                  <a:srgbClr val="000000"/>
                </a:solidFill>
              </a:rPr>
              <a:t>has to inserted</a:t>
            </a:r>
            <a:endParaRPr lang="en-US" altLang="zh-CN" dirty="0" smtClean="0">
              <a:solidFill>
                <a:srgbClr val="000000"/>
              </a:solidFill>
            </a:endParaRPr>
          </a:p>
          <a:p>
            <a:r>
              <a:rPr kumimoji="1" lang="en-US" altLang="zh-CN" dirty="0" smtClean="0">
                <a:solidFill>
                  <a:srgbClr val="000000"/>
                </a:solidFill>
              </a:rPr>
              <a:t>further along in the sentence, immediately in front of the verb</a:t>
            </a:r>
            <a:r>
              <a:rPr kumimoji="1" lang="en-US" altLang="zh-CN" dirty="0">
                <a:solidFill>
                  <a:srgbClr val="000000"/>
                </a:solidFill>
              </a:rPr>
              <a:t>.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9844" y="1997296"/>
            <a:ext cx="3057247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早上＃洗澡</a:t>
            </a:r>
            <a:r>
              <a:rPr kumimoji="1" lang="en-US" altLang="zh-CN" sz="2000" dirty="0" smtClean="0"/>
              <a:t>              </a:t>
            </a:r>
            <a:r>
              <a:rPr kumimoji="1" lang="zh-CN" altLang="en-US" sz="2000" dirty="0" smtClean="0">
                <a:latin typeface="Wingdings" panose="05000000000000000000"/>
                <a:ea typeface="Wingdings" panose="05000000000000000000"/>
                <a:cs typeface="Wingdings" panose="05000000000000000000"/>
                <a:sym typeface="Wingdings" panose="05000000000000000000"/>
              </a:rPr>
              <a:t>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裤子＃是黑色的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周末＃买东西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晚上＃学中文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衣服＃是黑色的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早上＃喝咖啡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星期一＃上课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zh-CN" altLang="en-US" sz="2000" dirty="0" smtClean="0"/>
              <a:t>星期二＃图书馆</a:t>
            </a: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en-US" altLang="zh-CN" sz="2000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4266430" y="200962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我每天早上都洗澡。</a:t>
            </a: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1817987" y="1715539"/>
            <a:ext cx="72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xǐzǎo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031694" y="1703210"/>
            <a:ext cx="361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měi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tiān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zǎosh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cs-CZ" altLang="zh-CN" dirty="0" err="1"/>
              <a:t>dōu</a:t>
            </a:r>
            <a:r>
              <a:rPr lang="cs-CZ" altLang="zh-CN" dirty="0"/>
              <a:t> </a:t>
            </a:r>
            <a:r>
              <a:rPr lang="cs-CZ" altLang="zh-CN" dirty="0" err="1" smtClean="0"/>
              <a:t>xǐzǎo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02993" y="2971286"/>
            <a:ext cx="89146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我</a:t>
            </a:r>
            <a:r>
              <a:rPr kumimoji="1" lang="en-US" altLang="zh-CN" sz="3200" u="sng" dirty="0" smtClean="0"/>
              <a:t>                       </a:t>
            </a:r>
            <a:r>
              <a:rPr kumimoji="1" lang="en-US" altLang="zh-CN" sz="3200" dirty="0" smtClean="0"/>
              <a:t>,   </a:t>
            </a:r>
            <a:r>
              <a:rPr kumimoji="1" lang="zh-CN" altLang="en-US" sz="3200" dirty="0" smtClean="0">
                <a:solidFill>
                  <a:srgbClr val="FF6600"/>
                </a:solidFill>
              </a:rPr>
              <a:t>都</a:t>
            </a:r>
            <a:r>
              <a:rPr kumimoji="1" lang="en-US" altLang="zh-CN" sz="3200" u="sng" dirty="0" smtClean="0"/>
              <a:t>                                   </a:t>
            </a:r>
            <a:r>
              <a:rPr kumimoji="1" lang="zh-CN" altLang="en-US" sz="3200" dirty="0" smtClean="0"/>
              <a:t>。</a:t>
            </a:r>
            <a:endParaRPr kumimoji="1"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2725089" y="2909641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>
                <a:solidFill>
                  <a:srgbClr val="FF6600"/>
                </a:solidFill>
              </a:rPr>
              <a:t>每</a:t>
            </a:r>
            <a:r>
              <a:rPr kumimoji="1" lang="zh-CN" altLang="en-US" sz="3000" dirty="0" smtClean="0">
                <a:solidFill>
                  <a:schemeClr val="tx2"/>
                </a:solidFill>
              </a:rPr>
              <a:t>天晚上</a:t>
            </a:r>
            <a:endParaRPr kumimoji="1" lang="zh-CN" altLang="en-US" sz="3000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35280" y="289731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看书</a:t>
            </a:r>
            <a:endParaRPr kumimoji="1" lang="zh-CN" altLang="en-US" sz="3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65859" y="616449"/>
            <a:ext cx="1049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：每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都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（</a:t>
            </a:r>
            <a:r>
              <a:rPr lang="cs-CZ" altLang="zh-CN" sz="2400" b="1" dirty="0" err="1" smtClean="0">
                <a:solidFill>
                  <a:srgbClr val="FF6600"/>
                </a:solidFill>
              </a:rPr>
              <a:t>měi</a:t>
            </a:r>
            <a:r>
              <a:rPr lang="cs-CZ" altLang="zh-CN" sz="2400" b="1" dirty="0" smtClean="0">
                <a:solidFill>
                  <a:srgbClr val="FF6600"/>
                </a:solidFill>
              </a:rPr>
              <a:t>...</a:t>
            </a:r>
            <a:r>
              <a:rPr lang="cs-CZ" altLang="zh-CN" sz="2400" b="1" dirty="0" err="1" smtClean="0">
                <a:solidFill>
                  <a:srgbClr val="FF6600"/>
                </a:solidFill>
              </a:rPr>
              <a:t>dōu</a:t>
            </a:r>
            <a:r>
              <a:rPr lang="cs-CZ" altLang="zh-CN" sz="2400" b="1" dirty="0" smtClean="0">
                <a:solidFill>
                  <a:srgbClr val="FF6600"/>
                </a:solidFill>
              </a:rPr>
              <a:t>..., </a:t>
            </a:r>
            <a:r>
              <a:rPr lang="cs-CZ" altLang="zh-CN" sz="2400" b="1" dirty="0" err="1" smtClean="0">
                <a:solidFill>
                  <a:srgbClr val="FF6600"/>
                </a:solidFill>
              </a:rPr>
              <a:t>every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念课文</a:t>
            </a:r>
            <a:endParaRPr lang="zh-CN" altLang="en-US" sz="4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90204" pitchFamily="34" charset="0"/>
              </a:rPr>
              <a:t>02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9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1767888" y="1764855"/>
            <a:ext cx="18466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300" dirty="0"/>
              <a:t> </a:t>
            </a:r>
            <a:endParaRPr lang="zh-CN" altLang="en-US" sz="33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229438" y="2638404"/>
            <a:ext cx="287911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</a:t>
            </a:r>
            <a:r>
              <a:rPr kumimoji="1" lang="zh-CN" altLang="en-US" sz="6600" dirty="0" smtClean="0"/>
              <a:t>寒假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winter vacation</a:t>
            </a:r>
            <a:endParaRPr kumimoji="1" lang="zh-CN" altLang="en-US" sz="6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907" y="585921"/>
            <a:ext cx="3701202" cy="20524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85372" y="2233357"/>
            <a:ext cx="12799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 smtClean="0"/>
              <a:t>hánjià</a:t>
            </a:r>
            <a:endParaRPr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7674141" y="2581212"/>
            <a:ext cx="32979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</a:t>
            </a:r>
            <a:r>
              <a:rPr kumimoji="1" lang="en-US" altLang="zh-CN" sz="6600" dirty="0"/>
              <a:t> </a:t>
            </a:r>
            <a:r>
              <a:rPr kumimoji="1" lang="zh-CN" altLang="en-US" sz="6600" dirty="0" smtClean="0"/>
              <a:t>暑假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n summer vacation</a:t>
            </a:r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8602705" y="2102190"/>
            <a:ext cx="125687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 smtClean="0"/>
              <a:t>shǔjiǎ</a:t>
            </a:r>
            <a:r>
              <a:rPr lang="cs-CZ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5326872" y="4253501"/>
            <a:ext cx="4698005" cy="1861677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00999" y="498091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你暑假要做什么？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604" y="586369"/>
            <a:ext cx="569459" cy="569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03" y="1227107"/>
            <a:ext cx="525826" cy="5359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31719" y="715081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李友，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寒假</a:t>
            </a:r>
            <a:r>
              <a:rPr kumimoji="1" lang="zh-CN" altLang="en-US" sz="2000" dirty="0" smtClean="0"/>
              <a:t>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回家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1360812" y="133598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对，我要回家。</a:t>
            </a:r>
            <a:endParaRPr kumimoji="1" lang="en-US" altLang="zh-CN" sz="2000" dirty="0" smtClean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036" y="1848378"/>
            <a:ext cx="569459" cy="56945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52912" y="198154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飞机票</a:t>
            </a:r>
            <a:r>
              <a:rPr kumimoji="1" lang="zh-CN" altLang="en-US" sz="2000" dirty="0" smtClean="0"/>
              <a:t>你买了吗？</a:t>
            </a:r>
            <a:endParaRPr kumimoji="1" lang="en-US" altLang="zh-CN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1406667" y="2602443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已经</a:t>
            </a:r>
            <a:r>
              <a:rPr kumimoji="1" lang="zh-CN" altLang="en-US" sz="2000" dirty="0" smtClean="0"/>
              <a:t>买了，是二十一号的。</a:t>
            </a:r>
            <a:endParaRPr kumimoji="1" lang="en-US" altLang="zh-CN" sz="20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1443659" y="321889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飞机</a:t>
            </a:r>
            <a:r>
              <a:rPr kumimoji="1" lang="zh-CN" altLang="en-US" sz="2000" dirty="0" smtClean="0"/>
              <a:t>是几点的？</a:t>
            </a:r>
            <a:endParaRPr kumimoji="1" lang="en-US" altLang="zh-CN" sz="20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1472751" y="383979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晚上八点的。</a:t>
            </a:r>
            <a:endParaRPr kumimoji="1" lang="en-US" altLang="zh-CN" sz="2000" dirty="0" smtClean="0"/>
          </a:p>
        </p:txBody>
      </p:sp>
      <p:sp>
        <p:nvSpPr>
          <p:cNvPr id="15" name="文本框 14"/>
          <p:cNvSpPr txBox="1"/>
          <p:nvPr/>
        </p:nvSpPr>
        <p:spPr>
          <a:xfrm>
            <a:off x="1452523" y="449768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你怎么去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机场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</p:txBody>
      </p:sp>
      <p:sp>
        <p:nvSpPr>
          <p:cNvPr id="16" name="文本框 15"/>
          <p:cNvSpPr txBox="1"/>
          <p:nvPr/>
        </p:nvSpPr>
        <p:spPr>
          <a:xfrm>
            <a:off x="1514174" y="5114131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我想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坐公共汽车</a:t>
            </a:r>
            <a:r>
              <a:rPr kumimoji="1" lang="zh-CN" altLang="en-US" sz="2000" dirty="0" smtClean="0"/>
              <a:t>或者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坐地铁</a:t>
            </a:r>
            <a:r>
              <a:rPr kumimoji="1" lang="zh-CN" altLang="en-US" sz="2000" dirty="0" smtClean="0"/>
              <a:t>。你知道怎么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走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</p:txBody>
      </p:sp>
      <p:sp>
        <p:nvSpPr>
          <p:cNvPr id="18" name="文本框 17"/>
          <p:cNvSpPr txBox="1"/>
          <p:nvPr/>
        </p:nvSpPr>
        <p:spPr>
          <a:xfrm>
            <a:off x="1444622" y="5784350"/>
            <a:ext cx="937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你先坐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一路汽车</a:t>
            </a:r>
            <a:r>
              <a:rPr kumimoji="1" lang="zh-CN" altLang="en-US" sz="2000" dirty="0" smtClean="0"/>
              <a:t>，坐三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站</a:t>
            </a:r>
            <a:r>
              <a:rPr kumimoji="1" lang="zh-CN" altLang="en-US" sz="2000" dirty="0" smtClean="0"/>
              <a:t>下车，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然后</a:t>
            </a:r>
            <a:r>
              <a:rPr kumimoji="1" lang="zh-CN" altLang="en-US" sz="2000" dirty="0" smtClean="0"/>
              <a:t>换地铁。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先</a:t>
            </a:r>
            <a:r>
              <a:rPr kumimoji="1" lang="zh-CN" altLang="en-US" sz="2000" dirty="0" smtClean="0"/>
              <a:t>坐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红线</a:t>
            </a:r>
            <a:r>
              <a:rPr kumimoji="1" lang="zh-CN" altLang="en-US" sz="2000" dirty="0" smtClean="0"/>
              <a:t>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再</a:t>
            </a:r>
            <a:r>
              <a:rPr kumimoji="1" lang="zh-CN" altLang="en-US" sz="2000" dirty="0" smtClean="0"/>
              <a:t>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绿线</a:t>
            </a:r>
            <a:r>
              <a:rPr kumimoji="1" lang="zh-CN" altLang="en-US" sz="2000" dirty="0" smtClean="0"/>
              <a:t>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最后</a:t>
            </a:r>
            <a:r>
              <a:rPr kumimoji="1" lang="zh-CN" altLang="en-US" sz="2000" dirty="0" smtClean="0"/>
              <a:t>换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蓝线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6" y="2513773"/>
            <a:ext cx="525826" cy="53593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797" y="3098058"/>
            <a:ext cx="569459" cy="56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27" y="3763453"/>
            <a:ext cx="525826" cy="5359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567" y="4384725"/>
            <a:ext cx="569459" cy="56945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90" y="5671392"/>
            <a:ext cx="569459" cy="5694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28" y="5037791"/>
            <a:ext cx="525826" cy="5359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87652" y="470312"/>
            <a:ext cx="86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hán</a:t>
            </a:r>
            <a:r>
              <a:rPr lang="cs-CZ" altLang="zh-CN" dirty="0"/>
              <a:t> </a:t>
            </a:r>
            <a:r>
              <a:rPr lang="cs-CZ" altLang="zh-CN" dirty="0" err="1"/>
              <a:t>jià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35590" y="1666223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fēijī</a:t>
            </a:r>
            <a:r>
              <a:rPr lang="it-IT" altLang="zh-CN" dirty="0" smtClean="0"/>
              <a:t> </a:t>
            </a:r>
            <a:r>
              <a:rPr lang="it-IT" altLang="zh-CN" dirty="0" err="1"/>
              <a:t>piào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453984" y="2344318"/>
            <a:ext cx="73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yǐjīng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531559" y="2960767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fēijī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374698" y="4255311"/>
            <a:ext cx="941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jīchǎng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273701" y="4859431"/>
            <a:ext cx="5022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gōnggòng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qìchē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huòzhě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dìtiě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2208459" y="5537526"/>
            <a:ext cx="1249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lù</a:t>
            </a:r>
            <a:r>
              <a:rPr lang="it-IT" altLang="zh-CN" dirty="0"/>
              <a:t> </a:t>
            </a:r>
            <a:r>
              <a:rPr lang="it-IT" altLang="zh-CN" dirty="0" err="1" smtClean="0"/>
              <a:t>qìchē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3891453" y="5525197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zhàn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4897039" y="5525197"/>
            <a:ext cx="9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ránhòu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6445467" y="5537526"/>
            <a:ext cx="60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xiān</a:t>
            </a:r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7209972" y="5549855"/>
            <a:ext cx="60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xiàn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7792052" y="5525197"/>
            <a:ext cx="47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zài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9003688" y="5537526"/>
            <a:ext cx="877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zuìhòu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8284154" y="5537526"/>
            <a:ext cx="78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lǜxiàn</a:t>
            </a:r>
            <a:r>
              <a:rPr lang="es-ES_tradnl" altLang="zh-CN" dirty="0" smtClean="0"/>
              <a:t> 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9756379" y="5549855"/>
            <a:ext cx="91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lánxiàn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7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1767888" y="1764855"/>
            <a:ext cx="18466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300" dirty="0"/>
              <a:t> </a:t>
            </a:r>
            <a:endParaRPr lang="zh-CN" altLang="en-US" sz="33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89169" y="281100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飞机</a:t>
            </a:r>
            <a:r>
              <a:rPr kumimoji="1" lang="en-US" altLang="zh-CN" sz="2800" dirty="0" smtClean="0"/>
              <a:t> </a:t>
            </a:r>
            <a:endParaRPr kumimoji="1" lang="en-US" altLang="zh-CN" sz="2800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330" y="628778"/>
            <a:ext cx="3201170" cy="22438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157" y="616449"/>
            <a:ext cx="3388931" cy="22592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386" y="567134"/>
            <a:ext cx="3577665" cy="2231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60" y="3674037"/>
            <a:ext cx="3325365" cy="19972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2" y="3518236"/>
            <a:ext cx="3173170" cy="2140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833" y="3328826"/>
            <a:ext cx="3461443" cy="225557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802835" y="2936109"/>
            <a:ext cx="20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/>
              <a:t>fēijī</a:t>
            </a:r>
            <a:r>
              <a:rPr lang="en-US" altLang="zh-CN" sz="2000" b="1" dirty="0" smtClean="0"/>
              <a:t>   n airplane</a:t>
            </a:r>
            <a:endParaRPr lang="zh-CN" altLang="en-US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4024249" y="287710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公共汽车</a:t>
            </a:r>
            <a:r>
              <a:rPr kumimoji="1" lang="en-US" altLang="zh-CN" sz="2800" dirty="0" smtClean="0"/>
              <a:t> </a:t>
            </a:r>
            <a:endParaRPr kumimoji="1" lang="en-US" altLang="zh-CN" sz="2800" dirty="0" smtClean="0"/>
          </a:p>
        </p:txBody>
      </p:sp>
      <p:sp>
        <p:nvSpPr>
          <p:cNvPr id="15" name="矩形 14"/>
          <p:cNvSpPr/>
          <p:nvPr/>
        </p:nvSpPr>
        <p:spPr>
          <a:xfrm>
            <a:off x="5555519" y="2899122"/>
            <a:ext cx="2179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b="1" dirty="0" err="1" smtClean="0"/>
              <a:t>gōnggòng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qìchē</a:t>
            </a:r>
            <a:endParaRPr lang="zh-CN" altLang="en-US" sz="20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801881" y="283224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地铁</a:t>
            </a:r>
            <a:r>
              <a:rPr kumimoji="1" lang="en-US" altLang="zh-CN" sz="2800" dirty="0" smtClean="0"/>
              <a:t>  </a:t>
            </a:r>
            <a:endParaRPr kumimoji="1" lang="en-US" altLang="zh-CN" sz="2800" dirty="0" smtClean="0"/>
          </a:p>
        </p:txBody>
      </p:sp>
      <p:sp>
        <p:nvSpPr>
          <p:cNvPr id="17" name="矩形 16"/>
          <p:cNvSpPr/>
          <p:nvPr/>
        </p:nvSpPr>
        <p:spPr>
          <a:xfrm>
            <a:off x="9082742" y="2899122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b="1" dirty="0" err="1" smtClean="0"/>
              <a:t>dìtiě</a:t>
            </a:r>
            <a:r>
              <a:rPr lang="it-IT" altLang="zh-CN" sz="2000" b="1" dirty="0" smtClean="0"/>
              <a:t>     </a:t>
            </a:r>
            <a:r>
              <a:rPr lang="en-US" altLang="zh-CN" sz="2000" b="1" dirty="0" smtClean="0"/>
              <a:t>n subway</a:t>
            </a:r>
            <a:endParaRPr lang="zh-CN" altLang="en-US" sz="20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181495" y="572955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出租汽车</a:t>
            </a:r>
            <a:r>
              <a:rPr kumimoji="1" lang="en-US" altLang="zh-CN" sz="2800" dirty="0" smtClean="0"/>
              <a:t> </a:t>
            </a:r>
            <a:endParaRPr kumimoji="1" lang="en-US" altLang="zh-CN" sz="2800" dirty="0" smtClean="0"/>
          </a:p>
        </p:txBody>
      </p:sp>
      <p:sp>
        <p:nvSpPr>
          <p:cNvPr id="21" name="矩形 20"/>
          <p:cNvSpPr/>
          <p:nvPr/>
        </p:nvSpPr>
        <p:spPr>
          <a:xfrm>
            <a:off x="1753564" y="5796434"/>
            <a:ext cx="2550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b="1" dirty="0" err="1" smtClean="0"/>
              <a:t>chūzū</a:t>
            </a:r>
            <a:r>
              <a:rPr lang="it-IT" altLang="zh-CN" sz="2000" b="1" dirty="0" smtClean="0"/>
              <a:t> </a:t>
            </a:r>
            <a:r>
              <a:rPr lang="it-IT" altLang="zh-CN" sz="2000" b="1" dirty="0" err="1" smtClean="0"/>
              <a:t>qìchē</a:t>
            </a:r>
            <a:r>
              <a:rPr lang="it-IT" altLang="zh-CN" sz="2000" b="1" dirty="0" smtClean="0"/>
              <a:t>   </a:t>
            </a:r>
            <a:r>
              <a:rPr lang="en-US" altLang="zh-CN" sz="2000" b="1" dirty="0" smtClean="0"/>
              <a:t>n taxi</a:t>
            </a:r>
            <a:endParaRPr lang="zh-CN" altLang="en-US" sz="20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230403" y="567236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打车</a:t>
            </a:r>
            <a:r>
              <a:rPr kumimoji="1" lang="en-US" altLang="zh-CN" sz="2800" dirty="0" smtClean="0"/>
              <a:t>  </a:t>
            </a:r>
            <a:endParaRPr kumimoji="1" lang="en-US" altLang="zh-CN" sz="2800" dirty="0" smtClean="0"/>
          </a:p>
        </p:txBody>
      </p:sp>
      <p:sp>
        <p:nvSpPr>
          <p:cNvPr id="23" name="矩形 22"/>
          <p:cNvSpPr/>
          <p:nvPr/>
        </p:nvSpPr>
        <p:spPr>
          <a:xfrm>
            <a:off x="5015940" y="5761258"/>
            <a:ext cx="3064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/>
              <a:t>dǎ</a:t>
            </a:r>
            <a:r>
              <a:rPr lang="en-US" altLang="zh-CN" sz="2000" b="1" dirty="0"/>
              <a:t> </a:t>
            </a:r>
            <a:r>
              <a:rPr lang="en-US" altLang="zh-CN" sz="2000" b="1" dirty="0" err="1" smtClean="0"/>
              <a:t>chē</a:t>
            </a:r>
            <a:r>
              <a:rPr lang="en-US" altLang="zh-CN" sz="2000" b="1" dirty="0" smtClean="0"/>
              <a:t>  </a:t>
            </a:r>
            <a:r>
              <a:rPr lang="en-US" altLang="zh-CN" sz="2000" b="1" dirty="0" err="1" smtClean="0"/>
              <a:t>vo</a:t>
            </a:r>
            <a:r>
              <a:rPr lang="en-US" altLang="zh-CN" sz="2000" b="1" dirty="0" smtClean="0"/>
              <a:t> to take a taxi </a:t>
            </a:r>
            <a:endParaRPr lang="zh-CN" altLang="en-US" sz="2000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8057358" y="565215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开车</a:t>
            </a:r>
            <a:r>
              <a:rPr kumimoji="1" lang="en-US" altLang="zh-CN" sz="2800" dirty="0" smtClean="0"/>
              <a:t>  </a:t>
            </a:r>
            <a:endParaRPr kumimoji="1" lang="en-US" altLang="zh-CN" sz="2800" dirty="0" smtClean="0"/>
          </a:p>
        </p:txBody>
      </p:sp>
      <p:sp>
        <p:nvSpPr>
          <p:cNvPr id="25" name="矩形 24"/>
          <p:cNvSpPr/>
          <p:nvPr/>
        </p:nvSpPr>
        <p:spPr>
          <a:xfrm>
            <a:off x="8930278" y="5747118"/>
            <a:ext cx="3172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b="1" dirty="0" err="1"/>
              <a:t>kāi</a:t>
            </a:r>
            <a:r>
              <a:rPr lang="it-IT" altLang="zh-CN" sz="2000" b="1" dirty="0"/>
              <a:t> </a:t>
            </a:r>
            <a:r>
              <a:rPr lang="it-IT" altLang="zh-CN" sz="2000" b="1" dirty="0" err="1" smtClean="0"/>
              <a:t>chē</a:t>
            </a:r>
            <a:r>
              <a:rPr lang="it-IT" altLang="zh-CN" sz="2000" b="1" dirty="0" smtClean="0"/>
              <a:t>  </a:t>
            </a:r>
            <a:r>
              <a:rPr lang="en-US" altLang="zh-CN" sz="2000" b="1" dirty="0" err="1" smtClean="0"/>
              <a:t>vo</a:t>
            </a:r>
            <a:r>
              <a:rPr lang="en-US" altLang="zh-CN" sz="2000" b="1" dirty="0" smtClean="0"/>
              <a:t> to drive a car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648682" y="1553453"/>
            <a:ext cx="225532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</a:t>
            </a:r>
            <a:r>
              <a:rPr kumimoji="1" lang="zh-CN" altLang="en-US" sz="6600" dirty="0" smtClean="0"/>
              <a:t>坐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v to travel by</a:t>
            </a:r>
            <a:endParaRPr kumimoji="1" lang="zh-CN" altLang="en-US" sz="6600" dirty="0"/>
          </a:p>
        </p:txBody>
      </p:sp>
      <p:sp>
        <p:nvSpPr>
          <p:cNvPr id="7" name="矩形 6"/>
          <p:cNvSpPr/>
          <p:nvPr/>
        </p:nvSpPr>
        <p:spPr>
          <a:xfrm>
            <a:off x="5213374" y="901826"/>
            <a:ext cx="8463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zuò</a:t>
            </a:r>
            <a:endParaRPr lang="it-IT" altLang="zh-CN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06" y="3304169"/>
            <a:ext cx="3201170" cy="2243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27" y="3304170"/>
            <a:ext cx="3388931" cy="22592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410" y="3230196"/>
            <a:ext cx="3577665" cy="223154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26301" y="5708321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坐飞机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207995" y="5700444"/>
            <a:ext cx="1595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坐公共汽车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256903" y="5655580"/>
            <a:ext cx="1062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坐地铁</a:t>
            </a:r>
            <a:endParaRPr kumimoji="1" lang="zh-CN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45403" y="887687"/>
            <a:ext cx="4698005" cy="1861677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615323" y="1183583"/>
            <a:ext cx="33708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：你怎么回家？</a:t>
            </a:r>
            <a:endParaRPr kumimoji="1" lang="en-US" altLang="zh-CN" sz="2200" dirty="0" smtClean="0"/>
          </a:p>
          <a:p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7" name="矩形 6"/>
          <p:cNvSpPr/>
          <p:nvPr/>
        </p:nvSpPr>
        <p:spPr>
          <a:xfrm>
            <a:off x="1188180" y="3345608"/>
            <a:ext cx="4698005" cy="1861677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43062" y="3740136"/>
            <a:ext cx="33708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：你怎么去学校？</a:t>
            </a:r>
            <a:endParaRPr kumimoji="1" lang="en-US" altLang="zh-CN" sz="2200" dirty="0" smtClean="0"/>
          </a:p>
          <a:p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</a:t>
            </a:r>
            <a:r>
              <a:rPr kumimoji="1" lang="en-US" altLang="zh-CN" sz="2200" u="sng" dirty="0" smtClean="0"/>
              <a:t>                             </a:t>
            </a:r>
            <a:r>
              <a:rPr kumimoji="1" lang="zh-CN" altLang="en-US" sz="2200" dirty="0" smtClean="0"/>
              <a:t>。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256523" y="4364462"/>
            <a:ext cx="4233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zuò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gōnggòng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qìchē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qù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xuéxiào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我坐公共汽车去学校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2100654" y="1742839"/>
            <a:ext cx="2307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zuò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fēijī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huí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jiā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我坐飞机回家</a:t>
            </a:r>
            <a:endParaRPr kumimoji="1"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1431" y="3279511"/>
            <a:ext cx="3593642" cy="23949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220" y="690424"/>
            <a:ext cx="3482219" cy="2194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148183" y="245346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16977" y="526893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9673" y="1479477"/>
            <a:ext cx="4568096" cy="2413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5404" y="887687"/>
            <a:ext cx="4624020" cy="4080895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4049" y="1010977"/>
            <a:ext cx="2159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坐飞机的地方：</a:t>
            </a:r>
            <a:endParaRPr kumimoji="1" lang="zh-CN" altLang="en-US" sz="2200" dirty="0"/>
          </a:p>
        </p:txBody>
      </p:sp>
      <p:sp>
        <p:nvSpPr>
          <p:cNvPr id="7" name="矩形 6"/>
          <p:cNvSpPr/>
          <p:nvPr/>
        </p:nvSpPr>
        <p:spPr>
          <a:xfrm>
            <a:off x="6058816" y="892139"/>
            <a:ext cx="4624020" cy="4080895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43776" y="978442"/>
            <a:ext cx="2159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坐火车的地方：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3797864" y="3846645"/>
            <a:ext cx="2023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400" dirty="0" smtClean="0"/>
              <a:t>    </a:t>
            </a:r>
            <a:r>
              <a:rPr kumimoji="1" lang="zh-CN" altLang="en-US" sz="3400" dirty="0" smtClean="0"/>
              <a:t>飞机场</a:t>
            </a:r>
            <a:endParaRPr kumimoji="1" lang="en-US" altLang="zh-CN" sz="3400" dirty="0"/>
          </a:p>
          <a:p>
            <a:r>
              <a:rPr kumimoji="1" lang="en-US" altLang="zh-CN" sz="3000" dirty="0" smtClean="0"/>
              <a:t>    n airport</a:t>
            </a:r>
            <a:endParaRPr kumimoji="1" lang="zh-CN" altLang="en-US" sz="30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7834441" y="3863426"/>
            <a:ext cx="2921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400" dirty="0" smtClean="0"/>
              <a:t>       </a:t>
            </a:r>
            <a:r>
              <a:rPr kumimoji="1" lang="zh-CN" altLang="en-US" sz="3400" dirty="0" smtClean="0"/>
              <a:t>火车站</a:t>
            </a:r>
            <a:endParaRPr kumimoji="1" lang="en-US" altLang="zh-CN" sz="3400" dirty="0"/>
          </a:p>
          <a:p>
            <a:r>
              <a:rPr kumimoji="1" lang="en-US" altLang="zh-CN" sz="3000" dirty="0" smtClean="0"/>
              <a:t>   n train station</a:t>
            </a:r>
            <a:endParaRPr kumimoji="1" lang="zh-CN" altLang="en-US" sz="3000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298" y="1454820"/>
            <a:ext cx="4344460" cy="2391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08840" y="2650733"/>
            <a:ext cx="42154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或者</a:t>
            </a:r>
            <a:endParaRPr kumimoji="1" lang="zh-CN" altLang="en-US" sz="6600" dirty="0" smtClean="0"/>
          </a:p>
          <a:p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or</a:t>
            </a:r>
            <a:r>
              <a:rPr kumimoji="1" lang="zh-CN" altLang="en-US" sz="2800" dirty="0" smtClean="0"/>
              <a:t>［</a:t>
            </a:r>
            <a:r>
              <a:rPr kumimoji="1" lang="en-US" altLang="zh-CN" sz="2800" dirty="0" smtClean="0"/>
              <a:t>See Grammar</a:t>
            </a:r>
            <a:r>
              <a:rPr kumimoji="1" lang="zh-CN" altLang="en-US" sz="2800" dirty="0" smtClean="0"/>
              <a:t>］</a:t>
            </a:r>
            <a:endParaRPr kumimoji="1" lang="zh-CN" altLang="en-US" sz="6600" dirty="0"/>
          </a:p>
        </p:txBody>
      </p:sp>
      <p:sp>
        <p:nvSpPr>
          <p:cNvPr id="2" name="矩形 1"/>
          <p:cNvSpPr/>
          <p:nvPr/>
        </p:nvSpPr>
        <p:spPr>
          <a:xfrm>
            <a:off x="5038064" y="2196370"/>
            <a:ext cx="15309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 smtClean="0"/>
              <a:t>huòzhě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08840" y="2650733"/>
            <a:ext cx="441464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6600" dirty="0" smtClean="0"/>
              <a:t>先</a:t>
            </a:r>
            <a:endParaRPr kumimoji="1" lang="zh-CN" altLang="en-US" sz="6600" dirty="0" smtClean="0"/>
          </a:p>
          <a:p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first</a:t>
            </a:r>
            <a:r>
              <a:rPr kumimoji="1" lang="zh-CN" altLang="en-US" sz="2800" dirty="0" smtClean="0"/>
              <a:t>［</a:t>
            </a:r>
            <a:r>
              <a:rPr kumimoji="1" lang="en-US" altLang="zh-CN" sz="2800" dirty="0" smtClean="0"/>
              <a:t>See Grammar</a:t>
            </a:r>
            <a:r>
              <a:rPr kumimoji="1" lang="zh-CN" altLang="en-US" sz="2800" dirty="0" smtClean="0"/>
              <a:t>］</a:t>
            </a:r>
            <a:endParaRPr kumimoji="1" lang="zh-CN" altLang="en-US" sz="6600" dirty="0"/>
          </a:p>
        </p:txBody>
      </p:sp>
      <p:sp>
        <p:nvSpPr>
          <p:cNvPr id="6" name="文本框 5"/>
          <p:cNvSpPr txBox="1"/>
          <p:nvPr/>
        </p:nvSpPr>
        <p:spPr>
          <a:xfrm>
            <a:off x="2638774" y="43398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90204"/>
              <a:buChar char="•"/>
            </a:pPr>
            <a:r>
              <a:rPr kumimoji="1" lang="zh-CN" altLang="en-US" sz="3200" b="1" dirty="0" smtClean="0">
                <a:solidFill>
                  <a:srgbClr val="FF6600"/>
                </a:solidFill>
              </a:rPr>
              <a:t>先</a:t>
            </a:r>
            <a:r>
              <a:rPr kumimoji="1" lang="en-US" altLang="zh-CN" sz="3200" b="1" dirty="0" smtClean="0">
                <a:solidFill>
                  <a:srgbClr val="FF6600"/>
                </a:solidFill>
              </a:rPr>
              <a:t>… </a:t>
            </a:r>
            <a:r>
              <a:rPr kumimoji="1" lang="zh-CN" altLang="en-US" sz="3200" b="1" dirty="0" smtClean="0">
                <a:solidFill>
                  <a:srgbClr val="FF6600"/>
                </a:solidFill>
              </a:rPr>
              <a:t>再</a:t>
            </a:r>
            <a:r>
              <a:rPr kumimoji="1" lang="en-US" altLang="zh-CN" sz="3200" b="1" dirty="0" smtClean="0">
                <a:solidFill>
                  <a:srgbClr val="FF6600"/>
                </a:solidFill>
              </a:rPr>
              <a:t>…</a:t>
            </a:r>
            <a:r>
              <a:rPr kumimoji="1" lang="en-US" altLang="zh-CN" sz="2200" b="1" dirty="0" smtClean="0"/>
              <a:t>(</a:t>
            </a:r>
            <a:r>
              <a:rPr kumimoji="1" lang="en-US" altLang="zh-CN" sz="2200" b="1" dirty="0" err="1" smtClean="0"/>
              <a:t>xiān</a:t>
            </a:r>
            <a:r>
              <a:rPr kumimoji="1" lang="en-US" altLang="zh-CN" sz="2200" b="1" dirty="0" smtClean="0"/>
              <a:t>…</a:t>
            </a:r>
            <a:r>
              <a:rPr kumimoji="1" lang="en-US" altLang="zh-CN" sz="2200" b="1" dirty="0" err="1" smtClean="0"/>
              <a:t>zài</a:t>
            </a:r>
            <a:r>
              <a:rPr kumimoji="1" lang="en-US" altLang="zh-CN" sz="2200" b="1" dirty="0" smtClean="0"/>
              <a:t>…,first…,then)</a:t>
            </a:r>
            <a:endParaRPr kumimoji="1" lang="zh-CN" altLang="en-US" sz="2200" b="1" dirty="0"/>
          </a:p>
        </p:txBody>
      </p:sp>
      <p:sp>
        <p:nvSpPr>
          <p:cNvPr id="2" name="矩形 1"/>
          <p:cNvSpPr/>
          <p:nvPr/>
        </p:nvSpPr>
        <p:spPr>
          <a:xfrm>
            <a:off x="5316484" y="2196370"/>
            <a:ext cx="937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 err="1"/>
              <a:t>xiān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4639</Words>
  <Application>WPS 演示</Application>
  <PresentationFormat>自定义</PresentationFormat>
  <Paragraphs>512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Arial</vt:lpstr>
      <vt:lpstr>方正书宋_GBK</vt:lpstr>
      <vt:lpstr>Wingdings</vt:lpstr>
      <vt:lpstr>Segoe UI Light</vt:lpstr>
      <vt:lpstr>Thonburi</vt:lpstr>
      <vt:lpstr>微软雅黑</vt:lpstr>
      <vt:lpstr>微软雅黑</vt:lpstr>
      <vt:lpstr>微软雅黑</vt:lpstr>
      <vt:lpstr>汉仪旗黑KW</vt:lpstr>
      <vt:lpstr>Arial</vt:lpstr>
      <vt:lpstr>Wingdings</vt:lpstr>
      <vt:lpstr>Impact</vt:lpstr>
      <vt:lpstr>宋体</vt:lpstr>
      <vt:lpstr>Arial Unicode MS</vt:lpstr>
      <vt:lpstr>汉仪书宋二KW</vt:lpstr>
      <vt:lpstr>Calibri</vt:lpstr>
      <vt:lpstr>Helvetica Neue</vt:lpstr>
      <vt:lpstr>主题5</vt:lpstr>
      <vt:lpstr>OfficePLUS</vt:lpstr>
      <vt:lpstr>LESSON10 Tansportation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念课文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xiaqianshu</cp:lastModifiedBy>
  <cp:revision>585</cp:revision>
  <cp:lastPrinted>2020-05-18T04:08:29Z</cp:lastPrinted>
  <dcterms:created xsi:type="dcterms:W3CDTF">2020-05-18T04:08:29Z</dcterms:created>
  <dcterms:modified xsi:type="dcterms:W3CDTF">2020-05-18T04:08:29Z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  <property fmtid="{D5CDD505-2E9C-101B-9397-08002B2CF9AE}" pid="12" name="KSOProductBuildVer">
    <vt:lpwstr>2052-2.2.0.3563</vt:lpwstr>
  </property>
</Properties>
</file>