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328" r:id="rId3"/>
    <p:sldId id="258" r:id="rId4"/>
    <p:sldId id="259" r:id="rId5"/>
    <p:sldId id="282" r:id="rId6"/>
    <p:sldId id="283" r:id="rId7"/>
    <p:sldId id="284" r:id="rId8"/>
    <p:sldId id="285" r:id="rId9"/>
    <p:sldId id="286" r:id="rId10"/>
    <p:sldId id="290" r:id="rId11"/>
    <p:sldId id="287" r:id="rId12"/>
    <p:sldId id="288" r:id="rId13"/>
    <p:sldId id="289" r:id="rId14"/>
    <p:sldId id="291" r:id="rId15"/>
    <p:sldId id="292" r:id="rId16"/>
    <p:sldId id="293" r:id="rId17"/>
    <p:sldId id="294" r:id="rId18"/>
    <p:sldId id="295" r:id="rId19"/>
    <p:sldId id="296" r:id="rId20"/>
    <p:sldId id="298" r:id="rId21"/>
    <p:sldId id="299" r:id="rId22"/>
    <p:sldId id="300" r:id="rId23"/>
    <p:sldId id="301" r:id="rId24"/>
    <p:sldId id="303" r:id="rId25"/>
    <p:sldId id="325" r:id="rId26"/>
    <p:sldId id="304" r:id="rId27"/>
    <p:sldId id="305" r:id="rId28"/>
    <p:sldId id="306" r:id="rId29"/>
    <p:sldId id="307" r:id="rId30"/>
    <p:sldId id="308" r:id="rId31"/>
    <p:sldId id="309" r:id="rId32"/>
    <p:sldId id="310" r:id="rId33"/>
    <p:sldId id="311" r:id="rId34"/>
    <p:sldId id="312" r:id="rId35"/>
    <p:sldId id="314" r:id="rId36"/>
    <p:sldId id="313" r:id="rId37"/>
    <p:sldId id="315" r:id="rId38"/>
    <p:sldId id="321" r:id="rId39"/>
    <p:sldId id="322" r:id="rId40"/>
    <p:sldId id="316" r:id="rId41"/>
    <p:sldId id="317" r:id="rId42"/>
    <p:sldId id="323" r:id="rId43"/>
    <p:sldId id="324" r:id="rId44"/>
    <p:sldId id="318" r:id="rId45"/>
    <p:sldId id="319" r:id="rId46"/>
    <p:sldId id="329" r:id="rId47"/>
    <p:sldId id="330" r:id="rId48"/>
    <p:sldId id="341" r:id="rId49"/>
    <p:sldId id="331" r:id="rId50"/>
    <p:sldId id="333" r:id="rId51"/>
    <p:sldId id="362" r:id="rId52"/>
    <p:sldId id="363" r:id="rId53"/>
    <p:sldId id="364" r:id="rId54"/>
    <p:sldId id="332" r:id="rId55"/>
    <p:sldId id="335" r:id="rId56"/>
    <p:sldId id="340" r:id="rId57"/>
    <p:sldId id="342" r:id="rId58"/>
    <p:sldId id="344" r:id="rId59"/>
    <p:sldId id="334" r:id="rId60"/>
    <p:sldId id="345" r:id="rId61"/>
    <p:sldId id="346" r:id="rId62"/>
    <p:sldId id="347" r:id="rId63"/>
    <p:sldId id="348" r:id="rId64"/>
    <p:sldId id="349" r:id="rId65"/>
    <p:sldId id="350" r:id="rId66"/>
    <p:sldId id="351" r:id="rId67"/>
    <p:sldId id="352" r:id="rId68"/>
    <p:sldId id="353" r:id="rId69"/>
    <p:sldId id="355" r:id="rId70"/>
    <p:sldId id="356" r:id="rId71"/>
    <p:sldId id="357" r:id="rId72"/>
    <p:sldId id="358" r:id="rId73"/>
    <p:sldId id="359" r:id="rId74"/>
    <p:sldId id="360" r:id="rId75"/>
    <p:sldId id="361" r:id="rId76"/>
    <p:sldId id="280" r:id="rId77"/>
  </p:sldIdLst>
  <p:sldSz cx="12192000" cy="6858000"/>
  <p:notesSz cx="6858000" cy="9144000"/>
  <p:custDataLst>
    <p:tags r:id="rId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58E"/>
    <a:srgbClr val="FE9903"/>
    <a:srgbClr val="CDBF97"/>
    <a:srgbClr val="8D7545"/>
    <a:srgbClr val="ECE8E5"/>
    <a:srgbClr val="E4CBCB"/>
    <a:srgbClr val="A88755"/>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6424" autoAdjust="0"/>
  </p:normalViewPr>
  <p:slideViewPr>
    <p:cSldViewPr snapToGrid="0">
      <p:cViewPr varScale="1">
        <p:scale>
          <a:sx n="84" d="100"/>
          <a:sy n="84" d="100"/>
        </p:scale>
        <p:origin x="-992" y="-112"/>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gs" Target="tags/tag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    </a:t>
            </a:r>
            <a:endParaRPr kumimoji="1" lang="zh-CN" altLang="en-US" dirty="0"/>
          </a:p>
        </p:txBody>
      </p:sp>
      <p:sp>
        <p:nvSpPr>
          <p:cNvPr id="4" name="幻灯片编号占位符 3"/>
          <p:cNvSpPr>
            <a:spLocks noGrp="1"/>
          </p:cNvSpPr>
          <p:nvPr>
            <p:ph type="sldNum" sz="quarter" idx="10"/>
          </p:nvPr>
        </p:nvSpPr>
        <p:spPr/>
        <p:txBody>
          <a:bodyPr/>
          <a:lstStyle/>
          <a:p>
            <a:fld id="{DA8C8EFA-96ED-4A18-B46D-8BDC030E3AF6}" type="slidenum">
              <a:rPr lang="zh-CN" altLang="en-US" smtClean="0"/>
              <a:t>74</a:t>
            </a:fld>
            <a:endParaRPr lang="zh-CN" altLang="en-US"/>
          </a:p>
        </p:txBody>
      </p:sp>
    </p:spTree>
    <p:extLst>
      <p:ext uri="{BB962C8B-B14F-4D97-AF65-F5344CB8AC3E}">
        <p14:creationId xmlns:p14="http://schemas.microsoft.com/office/powerpoint/2010/main" val="214134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1849495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ea typeface="宋体"/>
              </a:rPr>
              <a:t>PPT</a:t>
            </a:r>
            <a:r>
              <a:rPr lang="zh-CN" altLang="en-US" sz="100" dirty="0">
                <a:solidFill>
                  <a:prstClr val="white"/>
                </a:solidFill>
                <a:ea typeface="宋体"/>
              </a:rPr>
              <a:t>模板下载：</a:t>
            </a:r>
            <a:r>
              <a:rPr lang="en-US" altLang="zh-CN" sz="100" dirty="0">
                <a:solidFill>
                  <a:prstClr val="white"/>
                </a:solidFill>
                <a:ea typeface="宋体"/>
              </a:rPr>
              <a:t>www.1ppt.com/moban/          </a:t>
            </a:r>
            <a:r>
              <a:rPr lang="zh-CN" altLang="en-US" sz="100" dirty="0">
                <a:solidFill>
                  <a:prstClr val="white"/>
                </a:solidFill>
                <a:ea typeface="宋体"/>
              </a:rPr>
              <a:t>行业</a:t>
            </a:r>
            <a:r>
              <a:rPr lang="en-US" altLang="zh-CN" sz="100" dirty="0">
                <a:solidFill>
                  <a:prstClr val="white"/>
                </a:solidFill>
                <a:ea typeface="宋体"/>
              </a:rPr>
              <a:t>PPT</a:t>
            </a:r>
            <a:r>
              <a:rPr lang="zh-CN" altLang="en-US" sz="100" dirty="0">
                <a:solidFill>
                  <a:prstClr val="white"/>
                </a:solidFill>
                <a:ea typeface="宋体"/>
              </a:rPr>
              <a:t>模板：</a:t>
            </a:r>
            <a:r>
              <a:rPr lang="en-US" altLang="zh-CN" sz="100" dirty="0">
                <a:solidFill>
                  <a:prstClr val="white"/>
                </a:solidFill>
                <a:ea typeface="宋体"/>
              </a:rPr>
              <a:t>www.1ppt.com/hangye/ </a:t>
            </a:r>
          </a:p>
          <a:p>
            <a:pPr defTabSz="914400"/>
            <a:r>
              <a:rPr lang="zh-CN" altLang="en-US" sz="100" dirty="0">
                <a:solidFill>
                  <a:prstClr val="white"/>
                </a:solidFill>
                <a:ea typeface="宋体"/>
              </a:rPr>
              <a:t>节日</a:t>
            </a:r>
            <a:r>
              <a:rPr lang="en-US" altLang="zh-CN" sz="100" dirty="0">
                <a:solidFill>
                  <a:prstClr val="white"/>
                </a:solidFill>
                <a:ea typeface="宋体"/>
              </a:rPr>
              <a:t>PPT</a:t>
            </a:r>
            <a:r>
              <a:rPr lang="zh-CN" altLang="en-US" sz="100" dirty="0">
                <a:solidFill>
                  <a:prstClr val="white"/>
                </a:solidFill>
                <a:ea typeface="宋体"/>
              </a:rPr>
              <a:t>模板：</a:t>
            </a:r>
            <a:r>
              <a:rPr lang="en-US" altLang="zh-CN" sz="100" dirty="0">
                <a:solidFill>
                  <a:prstClr val="white"/>
                </a:solidFill>
                <a:ea typeface="宋体"/>
              </a:rPr>
              <a:t>www.1ppt.com/jieri/          PPT</a:t>
            </a:r>
            <a:r>
              <a:rPr lang="zh-CN" altLang="en-US" sz="100" dirty="0">
                <a:solidFill>
                  <a:prstClr val="white"/>
                </a:solidFill>
                <a:ea typeface="宋体"/>
              </a:rPr>
              <a:t>素材：</a:t>
            </a:r>
            <a:r>
              <a:rPr lang="en-US" altLang="zh-CN" sz="100" dirty="0">
                <a:solidFill>
                  <a:prstClr val="white"/>
                </a:solidFill>
                <a:ea typeface="宋体"/>
              </a:rPr>
              <a:t>www.1ppt.com/sucai/</a:t>
            </a:r>
          </a:p>
          <a:p>
            <a:pPr defTabSz="914400"/>
            <a:r>
              <a:rPr lang="en-US" altLang="zh-CN" sz="100" dirty="0">
                <a:solidFill>
                  <a:prstClr val="white"/>
                </a:solidFill>
                <a:ea typeface="宋体"/>
              </a:rPr>
              <a:t>PPT</a:t>
            </a:r>
            <a:r>
              <a:rPr lang="zh-CN" altLang="en-US" sz="100" dirty="0">
                <a:solidFill>
                  <a:prstClr val="white"/>
                </a:solidFill>
                <a:ea typeface="宋体"/>
              </a:rPr>
              <a:t>背景图片：</a:t>
            </a:r>
            <a:r>
              <a:rPr lang="en-US" altLang="zh-CN" sz="100" dirty="0">
                <a:solidFill>
                  <a:prstClr val="white"/>
                </a:solidFill>
                <a:ea typeface="宋体"/>
              </a:rPr>
              <a:t>www.1ppt.com/beijing/        PPT</a:t>
            </a:r>
            <a:r>
              <a:rPr lang="zh-CN" altLang="en-US" sz="100" dirty="0">
                <a:solidFill>
                  <a:prstClr val="white"/>
                </a:solidFill>
                <a:ea typeface="宋体"/>
              </a:rPr>
              <a:t>图表：</a:t>
            </a:r>
            <a:r>
              <a:rPr lang="en-US" altLang="zh-CN" sz="100" dirty="0">
                <a:solidFill>
                  <a:prstClr val="white"/>
                </a:solidFill>
                <a:ea typeface="宋体"/>
              </a:rPr>
              <a:t>www.1ppt.com/tubiao/      </a:t>
            </a:r>
          </a:p>
          <a:p>
            <a:pPr defTabSz="914400"/>
            <a:r>
              <a:rPr lang="zh-CN" altLang="en-US" sz="100" dirty="0">
                <a:solidFill>
                  <a:prstClr val="white"/>
                </a:solidFill>
                <a:ea typeface="宋体"/>
              </a:rPr>
              <a:t>精美</a:t>
            </a:r>
            <a:r>
              <a:rPr lang="en-US" altLang="zh-CN" sz="100" dirty="0">
                <a:solidFill>
                  <a:prstClr val="white"/>
                </a:solidFill>
                <a:ea typeface="宋体"/>
              </a:rPr>
              <a:t>PPT</a:t>
            </a:r>
            <a:r>
              <a:rPr lang="zh-CN" altLang="en-US" sz="100" dirty="0">
                <a:solidFill>
                  <a:prstClr val="white"/>
                </a:solidFill>
                <a:ea typeface="宋体"/>
              </a:rPr>
              <a:t>下载：</a:t>
            </a:r>
            <a:r>
              <a:rPr lang="en-US" altLang="zh-CN" sz="100" dirty="0">
                <a:solidFill>
                  <a:prstClr val="white"/>
                </a:solidFill>
                <a:ea typeface="宋体"/>
              </a:rPr>
              <a:t>www.1ppt.com/xiazai/         PPT</a:t>
            </a:r>
            <a:r>
              <a:rPr lang="zh-CN" altLang="en-US" sz="100" dirty="0">
                <a:solidFill>
                  <a:prstClr val="white"/>
                </a:solidFill>
                <a:ea typeface="宋体"/>
              </a:rPr>
              <a:t>教程： </a:t>
            </a:r>
            <a:r>
              <a:rPr lang="en-US" altLang="zh-CN" sz="100" dirty="0">
                <a:solidFill>
                  <a:prstClr val="white"/>
                </a:solidFill>
                <a:ea typeface="宋体"/>
              </a:rPr>
              <a:t>www.1ppt.com/powerpoint/      </a:t>
            </a:r>
          </a:p>
          <a:p>
            <a:pPr defTabSz="914400"/>
            <a:r>
              <a:rPr lang="en-US" altLang="zh-CN" sz="100" dirty="0">
                <a:solidFill>
                  <a:prstClr val="white"/>
                </a:solidFill>
                <a:ea typeface="宋体"/>
              </a:rPr>
              <a:t>PPT</a:t>
            </a:r>
            <a:r>
              <a:rPr lang="zh-CN" altLang="en-US" sz="100" dirty="0">
                <a:solidFill>
                  <a:prstClr val="white"/>
                </a:solidFill>
                <a:ea typeface="宋体"/>
              </a:rPr>
              <a:t>课件：</a:t>
            </a:r>
            <a:r>
              <a:rPr lang="en-US" altLang="zh-CN" sz="100" dirty="0">
                <a:solidFill>
                  <a:prstClr val="white"/>
                </a:solidFill>
                <a:ea typeface="宋体"/>
              </a:rPr>
              <a:t>www.1ppt.com/kejian/             </a:t>
            </a:r>
            <a:r>
              <a:rPr lang="zh-CN" altLang="en-US" sz="100" dirty="0">
                <a:solidFill>
                  <a:prstClr val="white"/>
                </a:solidFill>
                <a:ea typeface="宋体"/>
              </a:rPr>
              <a:t>字体下载：</a:t>
            </a:r>
            <a:r>
              <a:rPr lang="en-US" altLang="zh-CN" sz="100" dirty="0">
                <a:solidFill>
                  <a:prstClr val="white"/>
                </a:solidFill>
                <a:ea typeface="宋体"/>
              </a:rPr>
              <a:t>www.1ppt.com/ziti/</a:t>
            </a:r>
          </a:p>
          <a:p>
            <a:pPr defTabSz="914400"/>
            <a:r>
              <a:rPr lang="zh-CN" altLang="en-US" sz="100" dirty="0">
                <a:solidFill>
                  <a:prstClr val="white"/>
                </a:solidFill>
                <a:ea typeface="宋体"/>
              </a:rPr>
              <a:t>工作总结</a:t>
            </a:r>
            <a:r>
              <a:rPr lang="en-US" altLang="zh-CN" sz="100" dirty="0">
                <a:solidFill>
                  <a:prstClr val="white"/>
                </a:solidFill>
                <a:ea typeface="宋体"/>
              </a:rPr>
              <a:t>PPT</a:t>
            </a:r>
            <a:r>
              <a:rPr lang="zh-CN" altLang="en-US" sz="100" dirty="0">
                <a:solidFill>
                  <a:prstClr val="white"/>
                </a:solidFill>
                <a:ea typeface="宋体"/>
              </a:rPr>
              <a:t>：</a:t>
            </a:r>
            <a:r>
              <a:rPr lang="en-US" altLang="zh-CN" sz="100" dirty="0">
                <a:solidFill>
                  <a:prstClr val="white"/>
                </a:solidFill>
                <a:ea typeface="宋体"/>
              </a:rPr>
              <a:t>www.1ppt.com/xiazai/zongjie/ </a:t>
            </a:r>
            <a:r>
              <a:rPr lang="zh-CN" altLang="en-US" sz="100" dirty="0">
                <a:solidFill>
                  <a:prstClr val="white"/>
                </a:solidFill>
                <a:ea typeface="宋体"/>
              </a:rPr>
              <a:t>工作计划：</a:t>
            </a:r>
            <a:r>
              <a:rPr lang="en-US" altLang="zh-CN" sz="100" dirty="0">
                <a:solidFill>
                  <a:prstClr val="white"/>
                </a:solidFill>
                <a:ea typeface="宋体"/>
              </a:rPr>
              <a:t>www.1ppt.com/xiazai/jihua/</a:t>
            </a:r>
          </a:p>
          <a:p>
            <a:pPr defTabSz="914400"/>
            <a:r>
              <a:rPr lang="zh-CN" altLang="en-US" sz="100" dirty="0">
                <a:solidFill>
                  <a:prstClr val="white"/>
                </a:solidFill>
                <a:ea typeface="宋体"/>
              </a:rPr>
              <a:t>商务</a:t>
            </a:r>
            <a:r>
              <a:rPr lang="en-US" altLang="zh-CN" sz="100" dirty="0">
                <a:solidFill>
                  <a:prstClr val="white"/>
                </a:solidFill>
                <a:ea typeface="宋体"/>
              </a:rPr>
              <a:t>PPT</a:t>
            </a:r>
            <a:r>
              <a:rPr lang="zh-CN" altLang="en-US" sz="100" dirty="0">
                <a:solidFill>
                  <a:prstClr val="white"/>
                </a:solidFill>
                <a:ea typeface="宋体"/>
              </a:rPr>
              <a:t>模板：</a:t>
            </a:r>
            <a:r>
              <a:rPr lang="en-US" altLang="zh-CN" sz="100" dirty="0">
                <a:solidFill>
                  <a:prstClr val="white"/>
                </a:solidFill>
                <a:ea typeface="宋体"/>
              </a:rPr>
              <a:t>www.1ppt.com/moban/shangwu/  </a:t>
            </a:r>
            <a:r>
              <a:rPr lang="zh-CN" altLang="en-US" sz="100" dirty="0">
                <a:solidFill>
                  <a:prstClr val="white"/>
                </a:solidFill>
                <a:ea typeface="宋体"/>
              </a:rPr>
              <a:t>个人简历</a:t>
            </a:r>
            <a:r>
              <a:rPr lang="en-US" altLang="zh-CN" sz="100" dirty="0">
                <a:solidFill>
                  <a:prstClr val="white"/>
                </a:solidFill>
                <a:ea typeface="宋体"/>
              </a:rPr>
              <a:t>PPT</a:t>
            </a:r>
            <a:r>
              <a:rPr lang="zh-CN" altLang="en-US" sz="100" dirty="0">
                <a:solidFill>
                  <a:prstClr val="white"/>
                </a:solidFill>
                <a:ea typeface="宋体"/>
              </a:rPr>
              <a:t>：</a:t>
            </a:r>
            <a:r>
              <a:rPr lang="en-US" altLang="zh-CN" sz="100" dirty="0">
                <a:solidFill>
                  <a:prstClr val="white"/>
                </a:solidFill>
                <a:ea typeface="宋体"/>
              </a:rPr>
              <a:t>www.1ppt.com/xiazai/jianli/  </a:t>
            </a:r>
          </a:p>
          <a:p>
            <a:pPr defTabSz="914400"/>
            <a:r>
              <a:rPr lang="zh-CN" altLang="en-US" sz="100" dirty="0">
                <a:solidFill>
                  <a:prstClr val="white"/>
                </a:solidFill>
                <a:ea typeface="宋体"/>
              </a:rPr>
              <a:t>毕业答辩</a:t>
            </a:r>
            <a:r>
              <a:rPr lang="en-US" altLang="zh-CN" sz="100" dirty="0">
                <a:solidFill>
                  <a:prstClr val="white"/>
                </a:solidFill>
                <a:ea typeface="宋体"/>
              </a:rPr>
              <a:t>PPT</a:t>
            </a:r>
            <a:r>
              <a:rPr lang="zh-CN" altLang="en-US" sz="100" dirty="0">
                <a:solidFill>
                  <a:prstClr val="white"/>
                </a:solidFill>
                <a:ea typeface="宋体"/>
              </a:rPr>
              <a:t>：</a:t>
            </a:r>
            <a:r>
              <a:rPr lang="en-US" altLang="zh-CN" sz="100" dirty="0">
                <a:solidFill>
                  <a:prstClr val="white"/>
                </a:solidFill>
                <a:ea typeface="宋体"/>
              </a:rPr>
              <a:t>www.1ppt.com/xiazai/dabian/  </a:t>
            </a:r>
            <a:r>
              <a:rPr lang="zh-CN" altLang="en-US" sz="100" dirty="0">
                <a:solidFill>
                  <a:prstClr val="white"/>
                </a:solidFill>
                <a:ea typeface="宋体"/>
              </a:rPr>
              <a:t>工作汇报</a:t>
            </a:r>
            <a:r>
              <a:rPr lang="en-US" altLang="zh-CN" sz="100" dirty="0">
                <a:solidFill>
                  <a:prstClr val="white"/>
                </a:solidFill>
                <a:ea typeface="宋体"/>
              </a:rPr>
              <a:t>PPT</a:t>
            </a:r>
            <a:r>
              <a:rPr lang="zh-CN" altLang="en-US" sz="100" dirty="0">
                <a:solidFill>
                  <a:prstClr val="white"/>
                </a:solidFill>
                <a:ea typeface="宋体"/>
              </a:rPr>
              <a:t>：</a:t>
            </a:r>
            <a:r>
              <a:rPr lang="en-US" altLang="zh-CN" sz="100" dirty="0">
                <a:solidFill>
                  <a:prstClr val="white"/>
                </a:solidFill>
                <a:ea typeface="宋体"/>
              </a:rPr>
              <a:t>www.1ppt.com/xiazai/huibao/    </a:t>
            </a:r>
          </a:p>
          <a:p>
            <a:pPr defTabSz="914400"/>
            <a:r>
              <a:rPr lang="en-US" altLang="zh-CN" sz="100" dirty="0">
                <a:solidFill>
                  <a:prstClr val="white"/>
                </a:solidFill>
                <a:ea typeface="宋体"/>
              </a:rPr>
              <a:t> </a:t>
            </a:r>
          </a:p>
        </p:txBody>
      </p:sp>
    </p:spTree>
    <p:extLst>
      <p:ext uri="{BB962C8B-B14F-4D97-AF65-F5344CB8AC3E}">
        <p14:creationId xmlns:p14="http://schemas.microsoft.com/office/powerpoint/2010/main" val="2532759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8957367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582811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2790504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8757443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24839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911734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400977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9412963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10603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6466968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71054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274639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8040728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60218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 Id="rId3"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 Id="rId3" Type="http://schemas.openxmlformats.org/officeDocument/2006/relationships/image" Target="../media/image2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gif"/><Relationship Id="rId10"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72.gif"/><Relationship Id="rId1" Type="http://schemas.openxmlformats.org/officeDocument/2006/relationships/slideLayout" Target="../slideLayouts/slideLayout2.xml"/><Relationship Id="rId2" Type="http://schemas.openxmlformats.org/officeDocument/2006/relationships/image" Target="../media/image69.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52.png"/><Relationship Id="rId7" Type="http://schemas.openxmlformats.org/officeDocument/2006/relationships/image" Target="../media/image76.png"/><Relationship Id="rId8" Type="http://schemas.openxmlformats.org/officeDocument/2006/relationships/image" Target="../media/image77.gif"/><Relationship Id="rId9" Type="http://schemas.openxmlformats.org/officeDocument/2006/relationships/image" Target="../media/image78.gif"/><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 xmlns:a16="http://schemas.microsoft.com/office/drawing/2014/main" id="{0AD2A38F-35F5-46E9-9682-29E47ADD1CB6}"/>
              </a:ext>
            </a:extLst>
          </p:cNvPr>
          <p:cNvSpPr/>
          <p:nvPr/>
        </p:nvSpPr>
        <p:spPr>
          <a:xfrm>
            <a:off x="5838909" y="3636448"/>
            <a:ext cx="1697837" cy="325800"/>
          </a:xfrm>
          <a:custGeom>
            <a:avLst/>
            <a:gdLst>
              <a:gd name="connsiteX0" fmla="*/ 0 w 393539"/>
              <a:gd name="connsiteY0" fmla="*/ 0 h 1290578"/>
              <a:gd name="connsiteX1" fmla="*/ 393539 w 393539"/>
              <a:gd name="connsiteY1" fmla="*/ 0 h 1290578"/>
              <a:gd name="connsiteX2" fmla="*/ 393539 w 393539"/>
              <a:gd name="connsiteY2" fmla="*/ 1290578 h 1290578"/>
              <a:gd name="connsiteX3" fmla="*/ 0 w 393539"/>
              <a:gd name="connsiteY3" fmla="*/ 1290578 h 1290578"/>
              <a:gd name="connsiteX4" fmla="*/ 0 w 393539"/>
              <a:gd name="connsiteY4" fmla="*/ 0 h 129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1290578">
                <a:moveTo>
                  <a:pt x="0" y="0"/>
                </a:moveTo>
                <a:lnTo>
                  <a:pt x="393539" y="0"/>
                </a:lnTo>
                <a:lnTo>
                  <a:pt x="393539" y="1290578"/>
                </a:lnTo>
                <a:lnTo>
                  <a:pt x="0" y="1290578"/>
                </a:lnTo>
                <a:lnTo>
                  <a:pt x="0" y="0"/>
                </a:lnTo>
                <a:close/>
              </a:path>
            </a:pathLst>
          </a:custGeom>
          <a:solidFill>
            <a:srgbClr val="FE9903"/>
          </a:solidFill>
          <a:ln w="285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 xmlns:a16="http://schemas.microsoft.com/office/drawing/2014/main" id="{ED12EDDF-49A0-4BA7-AB72-4396D9B54D1F}"/>
              </a:ext>
            </a:extLst>
          </p:cNvPr>
          <p:cNvSpPr/>
          <p:nvPr/>
        </p:nvSpPr>
        <p:spPr>
          <a:xfrm rot="16200000">
            <a:off x="4970548" y="2820313"/>
            <a:ext cx="1236066" cy="3050537"/>
          </a:xfrm>
          <a:custGeom>
            <a:avLst/>
            <a:gdLst>
              <a:gd name="connsiteX0" fmla="*/ 0 w 1990845"/>
              <a:gd name="connsiteY0" fmla="*/ 0 h 3009418"/>
              <a:gd name="connsiteX1" fmla="*/ 1990845 w 1990845"/>
              <a:gd name="connsiteY1" fmla="*/ 0 h 3009418"/>
              <a:gd name="connsiteX2" fmla="*/ 1990845 w 1990845"/>
              <a:gd name="connsiteY2" fmla="*/ 1718840 h 3009418"/>
              <a:gd name="connsiteX3" fmla="*/ 1597306 w 1990845"/>
              <a:gd name="connsiteY3" fmla="*/ 1718840 h 3009418"/>
              <a:gd name="connsiteX4" fmla="*/ 1597306 w 1990845"/>
              <a:gd name="connsiteY4" fmla="*/ 3009418 h 3009418"/>
              <a:gd name="connsiteX5" fmla="*/ 0 w 1990845"/>
              <a:gd name="connsiteY5" fmla="*/ 3009418 h 3009418"/>
              <a:gd name="connsiteX6" fmla="*/ 0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0" y="0"/>
                </a:moveTo>
                <a:lnTo>
                  <a:pt x="1990845" y="0"/>
                </a:lnTo>
                <a:lnTo>
                  <a:pt x="1990845" y="1718840"/>
                </a:lnTo>
                <a:lnTo>
                  <a:pt x="1597306" y="1718840"/>
                </a:lnTo>
                <a:lnTo>
                  <a:pt x="1597306" y="3009418"/>
                </a:lnTo>
                <a:lnTo>
                  <a:pt x="0" y="3009418"/>
                </a:lnTo>
                <a:lnTo>
                  <a:pt x="0"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 xmlns:a16="http://schemas.microsoft.com/office/drawing/2014/main" id="{004865C0-32BE-4318-9DB1-0AC00E03D378}"/>
              </a:ext>
            </a:extLst>
          </p:cNvPr>
          <p:cNvSpPr/>
          <p:nvPr/>
        </p:nvSpPr>
        <p:spPr>
          <a:xfrm rot="16200000">
            <a:off x="6907224" y="1057782"/>
            <a:ext cx="1783587" cy="4058247"/>
          </a:xfrm>
          <a:custGeom>
            <a:avLst/>
            <a:gdLst>
              <a:gd name="connsiteX0" fmla="*/ 393539 w 1990845"/>
              <a:gd name="connsiteY0" fmla="*/ 0 h 3009418"/>
              <a:gd name="connsiteX1" fmla="*/ 1990845 w 1990845"/>
              <a:gd name="connsiteY1" fmla="*/ 0 h 3009418"/>
              <a:gd name="connsiteX2" fmla="*/ 1990845 w 1990845"/>
              <a:gd name="connsiteY2" fmla="*/ 3009418 h 3009418"/>
              <a:gd name="connsiteX3" fmla="*/ 0 w 1990845"/>
              <a:gd name="connsiteY3" fmla="*/ 3009418 h 3009418"/>
              <a:gd name="connsiteX4" fmla="*/ 0 w 1990845"/>
              <a:gd name="connsiteY4" fmla="*/ 1290578 h 3009418"/>
              <a:gd name="connsiteX5" fmla="*/ 393539 w 1990845"/>
              <a:gd name="connsiteY5" fmla="*/ 1290578 h 3009418"/>
              <a:gd name="connsiteX6" fmla="*/ 393539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393539" y="0"/>
                </a:moveTo>
                <a:lnTo>
                  <a:pt x="1990845" y="0"/>
                </a:lnTo>
                <a:lnTo>
                  <a:pt x="1990845" y="3009418"/>
                </a:lnTo>
                <a:lnTo>
                  <a:pt x="0" y="3009418"/>
                </a:lnTo>
                <a:lnTo>
                  <a:pt x="0" y="1290578"/>
                </a:lnTo>
                <a:lnTo>
                  <a:pt x="393539" y="1290578"/>
                </a:lnTo>
                <a:lnTo>
                  <a:pt x="393539"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a:extLst>
              <a:ext uri="{FF2B5EF4-FFF2-40B4-BE49-F238E27FC236}">
                <a16:creationId xmlns="" xmlns:a16="http://schemas.microsoft.com/office/drawing/2014/main" id="{4D03BD61-9D53-48C5-9279-10A7604D3F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321" y="712449"/>
            <a:ext cx="3726492" cy="5589739"/>
          </a:xfrm>
          <a:prstGeom prst="rect">
            <a:avLst/>
          </a:prstGeom>
        </p:spPr>
      </p:pic>
      <p:sp>
        <p:nvSpPr>
          <p:cNvPr id="15" name="椭圆 14">
            <a:extLst>
              <a:ext uri="{FF2B5EF4-FFF2-40B4-BE49-F238E27FC236}">
                <a16:creationId xmlns="" xmlns:a16="http://schemas.microsoft.com/office/drawing/2014/main" id="{7295613C-BDA8-47CB-9A7A-CCE7C47823AA}"/>
              </a:ext>
            </a:extLst>
          </p:cNvPr>
          <p:cNvSpPr/>
          <p:nvPr/>
        </p:nvSpPr>
        <p:spPr>
          <a:xfrm>
            <a:off x="9310177" y="1435946"/>
            <a:ext cx="451412" cy="451412"/>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 xmlns:a16="http://schemas.microsoft.com/office/drawing/2014/main" id="{F1E00E6E-9302-4C7C-B663-5C88665FC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678824">
            <a:off x="9873936" y="1012560"/>
            <a:ext cx="1531839" cy="2051162"/>
          </a:xfrm>
          <a:prstGeom prst="rect">
            <a:avLst/>
          </a:prstGeom>
        </p:spPr>
      </p:pic>
      <p:pic>
        <p:nvPicPr>
          <p:cNvPr id="21" name="图片 20">
            <a:extLst>
              <a:ext uri="{FF2B5EF4-FFF2-40B4-BE49-F238E27FC236}">
                <a16:creationId xmlns="" xmlns:a16="http://schemas.microsoft.com/office/drawing/2014/main" id="{7D0BFF13-EE03-4F45-B871-F91FF8D84A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7033" b="52088"/>
          <a:stretch/>
        </p:blipFill>
        <p:spPr>
          <a:xfrm>
            <a:off x="3967620" y="775804"/>
            <a:ext cx="2264751" cy="1235877"/>
          </a:xfrm>
          <a:prstGeom prst="rect">
            <a:avLst/>
          </a:prstGeom>
        </p:spPr>
      </p:pic>
      <p:pic>
        <p:nvPicPr>
          <p:cNvPr id="22" name="图片 21">
            <a:extLst>
              <a:ext uri="{FF2B5EF4-FFF2-40B4-BE49-F238E27FC236}">
                <a16:creationId xmlns="" xmlns:a16="http://schemas.microsoft.com/office/drawing/2014/main" id="{6DAB51B8-B46C-420F-94E3-DD28E7C69D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502" t="9829" r="-2013" b="-1779"/>
          <a:stretch/>
        </p:blipFill>
        <p:spPr>
          <a:xfrm>
            <a:off x="9527840" y="4213140"/>
            <a:ext cx="2288039" cy="2371852"/>
          </a:xfrm>
          <a:prstGeom prst="rect">
            <a:avLst/>
          </a:prstGeom>
        </p:spPr>
      </p:pic>
      <p:sp>
        <p:nvSpPr>
          <p:cNvPr id="23" name="椭圆 22">
            <a:extLst>
              <a:ext uri="{FF2B5EF4-FFF2-40B4-BE49-F238E27FC236}">
                <a16:creationId xmlns="" xmlns:a16="http://schemas.microsoft.com/office/drawing/2014/main" id="{8B3851FD-9042-4375-92FA-C507AFE6DF89}"/>
              </a:ext>
            </a:extLst>
          </p:cNvPr>
          <p:cNvSpPr/>
          <p:nvPr/>
        </p:nvSpPr>
        <p:spPr>
          <a:xfrm>
            <a:off x="1064931" y="4007636"/>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 xmlns:a16="http://schemas.microsoft.com/office/drawing/2014/main" id="{FF5923EB-A753-4A20-9211-3F0AEC242D7B}"/>
              </a:ext>
            </a:extLst>
          </p:cNvPr>
          <p:cNvSpPr/>
          <p:nvPr/>
        </p:nvSpPr>
        <p:spPr>
          <a:xfrm>
            <a:off x="1064930" y="4631964"/>
            <a:ext cx="229695" cy="22969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 xmlns:a16="http://schemas.microsoft.com/office/drawing/2014/main" id="{80C3651D-70B3-41B2-A87F-163667D4C963}"/>
              </a:ext>
            </a:extLst>
          </p:cNvPr>
          <p:cNvSpPr/>
          <p:nvPr/>
        </p:nvSpPr>
        <p:spPr>
          <a:xfrm>
            <a:off x="1064929" y="5256292"/>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 xmlns:a16="http://schemas.microsoft.com/office/drawing/2014/main" id="{516970AE-6CA3-46F6-85ED-A55C0F773B3B}"/>
              </a:ext>
            </a:extLst>
          </p:cNvPr>
          <p:cNvSpPr/>
          <p:nvPr/>
        </p:nvSpPr>
        <p:spPr>
          <a:xfrm>
            <a:off x="4012244" y="3027920"/>
            <a:ext cx="312494" cy="312494"/>
          </a:xfrm>
          <a:prstGeom prst="ellipse">
            <a:avLst/>
          </a:prstGeom>
          <a:solidFill>
            <a:srgbClr val="FE9903"/>
          </a:solidFill>
          <a:ln w="762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 xmlns:a16="http://schemas.microsoft.com/office/drawing/2014/main" id="{A16610E3-75CF-4AC2-9E0C-1D00A795A1BE}"/>
              </a:ext>
            </a:extLst>
          </p:cNvPr>
          <p:cNvCxnSpPr/>
          <p:nvPr/>
        </p:nvCxnSpPr>
        <p:spPr>
          <a:xfrm>
            <a:off x="5191902" y="5783925"/>
            <a:ext cx="2263828" cy="128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729238" y="4112381"/>
            <a:ext cx="1245810" cy="523220"/>
          </a:xfrm>
          <a:prstGeom prst="rect">
            <a:avLst/>
          </a:prstGeom>
          <a:noFill/>
        </p:spPr>
        <p:txBody>
          <a:bodyPr wrap="square" rtlCol="0">
            <a:spAutoFit/>
          </a:bodyPr>
          <a:lstStyle/>
          <a:p>
            <a:r>
              <a:rPr kumimoji="1" lang="zh-CN" altLang="en-US" sz="2800" dirty="0" smtClean="0"/>
              <a:t>第八课</a:t>
            </a:r>
            <a:endParaRPr kumimoji="1" lang="zh-CN" altLang="en-US" sz="2800" dirty="0"/>
          </a:p>
        </p:txBody>
      </p:sp>
      <p:sp>
        <p:nvSpPr>
          <p:cNvPr id="27" name="文本框 26"/>
          <p:cNvSpPr txBox="1"/>
          <p:nvPr/>
        </p:nvSpPr>
        <p:spPr>
          <a:xfrm>
            <a:off x="7615163" y="2740781"/>
            <a:ext cx="3222172" cy="523220"/>
          </a:xfrm>
          <a:prstGeom prst="rect">
            <a:avLst/>
          </a:prstGeom>
          <a:noFill/>
        </p:spPr>
        <p:txBody>
          <a:bodyPr wrap="square" rtlCol="0">
            <a:spAutoFit/>
          </a:bodyPr>
          <a:lstStyle/>
          <a:p>
            <a:r>
              <a:rPr kumimoji="1" lang="zh-CN" altLang="en-US" sz="2800" dirty="0" smtClean="0"/>
              <a:t>学校生活</a:t>
            </a:r>
            <a:endParaRPr kumimoji="1" lang="zh-CN" altLang="en-US" sz="2800" dirty="0"/>
          </a:p>
        </p:txBody>
      </p:sp>
      <p:sp>
        <p:nvSpPr>
          <p:cNvPr id="30" name="文本框 29"/>
          <p:cNvSpPr txBox="1"/>
          <p:nvPr/>
        </p:nvSpPr>
        <p:spPr>
          <a:xfrm>
            <a:off x="5868612" y="2276323"/>
            <a:ext cx="3222172" cy="523220"/>
          </a:xfrm>
          <a:prstGeom prst="rect">
            <a:avLst/>
          </a:prstGeom>
          <a:noFill/>
        </p:spPr>
        <p:txBody>
          <a:bodyPr wrap="square" rtlCol="0">
            <a:spAutoFit/>
          </a:bodyPr>
          <a:lstStyle/>
          <a:p>
            <a:r>
              <a:rPr kumimoji="1" lang="en-US" altLang="zh-CN" sz="2800" b="1" dirty="0" smtClean="0"/>
              <a:t>School Life</a:t>
            </a:r>
            <a:endParaRPr kumimoji="1" lang="zh-CN" altLang="en-US" sz="2800" b="1" dirty="0"/>
          </a:p>
        </p:txBody>
      </p:sp>
      <p:sp>
        <p:nvSpPr>
          <p:cNvPr id="5" name="矩形 4"/>
          <p:cNvSpPr/>
          <p:nvPr/>
        </p:nvSpPr>
        <p:spPr>
          <a:xfrm>
            <a:off x="7559733" y="3208048"/>
            <a:ext cx="1950850" cy="369332"/>
          </a:xfrm>
          <a:prstGeom prst="rect">
            <a:avLst/>
          </a:prstGeom>
        </p:spPr>
        <p:txBody>
          <a:bodyPr wrap="none">
            <a:spAutoFit/>
          </a:bodyPr>
          <a:lstStyle/>
          <a:p>
            <a:r>
              <a:rPr lang="en-US" altLang="zh-CN" dirty="0" smtClean="0"/>
              <a:t>X</a:t>
            </a:r>
            <a:r>
              <a:rPr lang="es-ES_tradnl" altLang="zh-CN" dirty="0" err="1" smtClean="0"/>
              <a:t>uéxiào</a:t>
            </a:r>
            <a:r>
              <a:rPr lang="es-ES_tradnl" altLang="zh-CN" dirty="0" smtClean="0"/>
              <a:t> </a:t>
            </a:r>
            <a:r>
              <a:rPr lang="es-ES_tradnl" altLang="zh-CN" dirty="0" err="1" smtClean="0"/>
              <a:t>shēn</a:t>
            </a:r>
            <a:r>
              <a:rPr lang="en-US" altLang="zh-CN" dirty="0" smtClean="0"/>
              <a:t>g</a:t>
            </a:r>
            <a:r>
              <a:rPr lang="es-ES_tradnl" altLang="zh-CN" dirty="0" err="1" smtClean="0"/>
              <a:t>huó</a:t>
            </a:r>
            <a:r>
              <a:rPr lang="es-ES_tradnl" altLang="zh-CN" dirty="0" smtClean="0"/>
              <a:t> </a:t>
            </a:r>
            <a:endParaRPr lang="zh-CN" altLang="en-US" dirty="0"/>
          </a:p>
        </p:txBody>
      </p:sp>
      <p:sp>
        <p:nvSpPr>
          <p:cNvPr id="9" name="文本框 8"/>
          <p:cNvSpPr txBox="1"/>
          <p:nvPr/>
        </p:nvSpPr>
        <p:spPr>
          <a:xfrm>
            <a:off x="5176762" y="5418667"/>
            <a:ext cx="1321358" cy="369332"/>
          </a:xfrm>
          <a:prstGeom prst="rect">
            <a:avLst/>
          </a:prstGeom>
          <a:noFill/>
        </p:spPr>
        <p:txBody>
          <a:bodyPr wrap="none" rtlCol="0">
            <a:spAutoFit/>
          </a:bodyPr>
          <a:lstStyle/>
          <a:p>
            <a:r>
              <a:rPr kumimoji="1" lang="en-US" altLang="zh-CN" dirty="0" err="1" smtClean="0"/>
              <a:t>Qianshu</a:t>
            </a:r>
            <a:r>
              <a:rPr kumimoji="1" lang="en-US" altLang="zh-CN" dirty="0" smtClean="0"/>
              <a:t> XIA</a:t>
            </a:r>
            <a:endParaRPr kumimoji="1" lang="zh-CN" altLang="en-US" dirty="0"/>
          </a:p>
        </p:txBody>
      </p:sp>
      <p:sp>
        <p:nvSpPr>
          <p:cNvPr id="13" name="文本框 12"/>
          <p:cNvSpPr txBox="1"/>
          <p:nvPr/>
        </p:nvSpPr>
        <p:spPr>
          <a:xfrm>
            <a:off x="6579809" y="5805715"/>
            <a:ext cx="859242" cy="369332"/>
          </a:xfrm>
          <a:prstGeom prst="rect">
            <a:avLst/>
          </a:prstGeom>
          <a:noFill/>
        </p:spPr>
        <p:txBody>
          <a:bodyPr wrap="none" rtlCol="0">
            <a:spAutoFit/>
          </a:bodyPr>
          <a:lstStyle/>
          <a:p>
            <a:r>
              <a:rPr kumimoji="1" lang="en-US" altLang="zh-CN" dirty="0" smtClean="0"/>
              <a:t>Mar 23</a:t>
            </a:r>
            <a:endParaRPr kumimoji="1" lang="zh-CN" altLang="en-US" dirty="0"/>
          </a:p>
        </p:txBody>
      </p:sp>
    </p:spTree>
    <p:extLst>
      <p:ext uri="{BB962C8B-B14F-4D97-AF65-F5344CB8AC3E}">
        <p14:creationId xmlns:p14="http://schemas.microsoft.com/office/powerpoint/2010/main" val="237293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023814" y="1539086"/>
            <a:ext cx="5311370" cy="3540913"/>
          </a:xfrm>
          <a:prstGeom prst="rect">
            <a:avLst/>
          </a:prstGeom>
        </p:spPr>
      </p:pic>
      <p:sp>
        <p:nvSpPr>
          <p:cNvPr id="6" name="文本框 5"/>
          <p:cNvSpPr txBox="1"/>
          <p:nvPr/>
        </p:nvSpPr>
        <p:spPr>
          <a:xfrm>
            <a:off x="1475619" y="2406954"/>
            <a:ext cx="5854095" cy="1631216"/>
          </a:xfrm>
          <a:prstGeom prst="rect">
            <a:avLst/>
          </a:prstGeom>
          <a:noFill/>
        </p:spPr>
        <p:txBody>
          <a:bodyPr wrap="square" rtlCol="0">
            <a:spAutoFit/>
          </a:bodyPr>
          <a:lstStyle/>
          <a:p>
            <a:r>
              <a:rPr kumimoji="1" lang="zh-CN" altLang="en-US" sz="10000" dirty="0" smtClean="0">
                <a:ea typeface="楷体-简"/>
                <a:cs typeface="Kaiti SC Regular"/>
              </a:rPr>
              <a:t>一枝笔</a:t>
            </a:r>
            <a:endParaRPr kumimoji="1" lang="zh-CN" altLang="en-US" sz="10000" dirty="0">
              <a:ea typeface="楷体-简"/>
              <a:cs typeface="Kaiti SC Regular"/>
            </a:endParaRPr>
          </a:p>
        </p:txBody>
      </p:sp>
    </p:spTree>
    <p:extLst>
      <p:ext uri="{BB962C8B-B14F-4D97-AF65-F5344CB8AC3E}">
        <p14:creationId xmlns:p14="http://schemas.microsoft.com/office/powerpoint/2010/main" val="491717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88572" y="2261811"/>
            <a:ext cx="5950857" cy="1631216"/>
          </a:xfrm>
          <a:prstGeom prst="rect">
            <a:avLst/>
          </a:prstGeom>
          <a:noFill/>
        </p:spPr>
        <p:txBody>
          <a:bodyPr wrap="square" rtlCol="0">
            <a:spAutoFit/>
          </a:bodyPr>
          <a:lstStyle/>
          <a:p>
            <a:r>
              <a:rPr kumimoji="1" lang="zh-CN" altLang="en-US" sz="10000" dirty="0" smtClean="0">
                <a:ea typeface="楷体-简"/>
                <a:cs typeface="Kaiti SC Regular"/>
              </a:rPr>
              <a:t>两张纸</a:t>
            </a:r>
            <a:endParaRPr kumimoji="1" lang="zh-CN" altLang="en-US" sz="10000" dirty="0">
              <a:ea typeface="楷体-简"/>
              <a:cs typeface="Kaiti SC Regular"/>
            </a:endParaRPr>
          </a:p>
        </p:txBody>
      </p:sp>
      <p:pic>
        <p:nvPicPr>
          <p:cNvPr id="4" name="图片 3"/>
          <p:cNvPicPr>
            <a:picLocks noChangeAspect="1"/>
          </p:cNvPicPr>
          <p:nvPr/>
        </p:nvPicPr>
        <p:blipFill>
          <a:blip r:embed="rId2"/>
          <a:stretch>
            <a:fillRect/>
          </a:stretch>
        </p:blipFill>
        <p:spPr>
          <a:xfrm>
            <a:off x="5741842" y="1460902"/>
            <a:ext cx="4901967" cy="3676476"/>
          </a:xfrm>
          <a:prstGeom prst="rect">
            <a:avLst/>
          </a:prstGeom>
        </p:spPr>
      </p:pic>
    </p:spTree>
    <p:extLst>
      <p:ext uri="{BB962C8B-B14F-4D97-AF65-F5344CB8AC3E}">
        <p14:creationId xmlns:p14="http://schemas.microsoft.com/office/powerpoint/2010/main" val="491717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99810" y="2322287"/>
            <a:ext cx="3713237" cy="1631216"/>
          </a:xfrm>
          <a:prstGeom prst="rect">
            <a:avLst/>
          </a:prstGeom>
          <a:noFill/>
        </p:spPr>
        <p:txBody>
          <a:bodyPr wrap="square" rtlCol="0">
            <a:spAutoFit/>
          </a:bodyPr>
          <a:lstStyle/>
          <a:p>
            <a:r>
              <a:rPr kumimoji="1" lang="zh-CN" altLang="en-US" sz="10000" dirty="0" smtClean="0">
                <a:ea typeface="楷体-简"/>
                <a:cs typeface="Kaiti SC Regular"/>
              </a:rPr>
              <a:t>功课</a:t>
            </a:r>
            <a:endParaRPr kumimoji="1" lang="zh-CN" altLang="en-US" sz="10000" dirty="0">
              <a:ea typeface="楷体-简"/>
              <a:cs typeface="Kaiti SC Regular"/>
            </a:endParaRPr>
          </a:p>
        </p:txBody>
      </p:sp>
      <p:pic>
        <p:nvPicPr>
          <p:cNvPr id="2" name="图片 1"/>
          <p:cNvPicPr>
            <a:picLocks noChangeAspect="1"/>
          </p:cNvPicPr>
          <p:nvPr/>
        </p:nvPicPr>
        <p:blipFill>
          <a:blip r:embed="rId2"/>
          <a:stretch>
            <a:fillRect/>
          </a:stretch>
        </p:blipFill>
        <p:spPr>
          <a:xfrm>
            <a:off x="5000172" y="1322615"/>
            <a:ext cx="4876800" cy="3632200"/>
          </a:xfrm>
          <a:prstGeom prst="rect">
            <a:avLst/>
          </a:prstGeom>
        </p:spPr>
      </p:pic>
    </p:spTree>
    <p:extLst>
      <p:ext uri="{BB962C8B-B14F-4D97-AF65-F5344CB8AC3E}">
        <p14:creationId xmlns:p14="http://schemas.microsoft.com/office/powerpoint/2010/main" val="491717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26381" y="2237620"/>
            <a:ext cx="3713237" cy="1631216"/>
          </a:xfrm>
          <a:prstGeom prst="rect">
            <a:avLst/>
          </a:prstGeom>
          <a:noFill/>
        </p:spPr>
        <p:txBody>
          <a:bodyPr wrap="square" rtlCol="0">
            <a:spAutoFit/>
          </a:bodyPr>
          <a:lstStyle/>
          <a:p>
            <a:r>
              <a:rPr kumimoji="1" lang="zh-CN" altLang="en-US" sz="10000" dirty="0" smtClean="0">
                <a:ea typeface="楷体-简"/>
                <a:cs typeface="Kaiti SC Regular"/>
              </a:rPr>
              <a:t>录音</a:t>
            </a:r>
            <a:endParaRPr kumimoji="1" lang="zh-CN" altLang="en-US" sz="10000" dirty="0">
              <a:ea typeface="楷体-简"/>
              <a:cs typeface="Kaiti SC Regular"/>
            </a:endParaRPr>
          </a:p>
        </p:txBody>
      </p:sp>
      <p:pic>
        <p:nvPicPr>
          <p:cNvPr id="2" name="图片 1"/>
          <p:cNvPicPr>
            <a:picLocks noChangeAspect="1"/>
          </p:cNvPicPr>
          <p:nvPr/>
        </p:nvPicPr>
        <p:blipFill>
          <a:blip r:embed="rId2"/>
          <a:stretch>
            <a:fillRect/>
          </a:stretch>
        </p:blipFill>
        <p:spPr>
          <a:xfrm>
            <a:off x="5563810" y="901097"/>
            <a:ext cx="5098142" cy="5098142"/>
          </a:xfrm>
          <a:prstGeom prst="rect">
            <a:avLst/>
          </a:prstGeom>
        </p:spPr>
      </p:pic>
    </p:spTree>
    <p:extLst>
      <p:ext uri="{BB962C8B-B14F-4D97-AF65-F5344CB8AC3E}">
        <p14:creationId xmlns:p14="http://schemas.microsoft.com/office/powerpoint/2010/main" val="491717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44095" y="2213429"/>
            <a:ext cx="3713237" cy="1631216"/>
          </a:xfrm>
          <a:prstGeom prst="rect">
            <a:avLst/>
          </a:prstGeom>
          <a:noFill/>
        </p:spPr>
        <p:txBody>
          <a:bodyPr wrap="square" rtlCol="0">
            <a:spAutoFit/>
          </a:bodyPr>
          <a:lstStyle/>
          <a:p>
            <a:r>
              <a:rPr kumimoji="1" lang="zh-CN" altLang="en-US" sz="10000" dirty="0" smtClean="0">
                <a:ea typeface="楷体-简"/>
                <a:cs typeface="Kaiti SC Regular"/>
              </a:rPr>
              <a:t>课文</a:t>
            </a:r>
            <a:endParaRPr kumimoji="1" lang="zh-CN" altLang="en-US" sz="10000" dirty="0">
              <a:ea typeface="楷体-简"/>
              <a:cs typeface="Kaiti SC Regular"/>
            </a:endParaRPr>
          </a:p>
        </p:txBody>
      </p:sp>
      <p:pic>
        <p:nvPicPr>
          <p:cNvPr id="4" name="图片 3"/>
          <p:cNvPicPr>
            <a:picLocks noChangeAspect="1"/>
          </p:cNvPicPr>
          <p:nvPr/>
        </p:nvPicPr>
        <p:blipFill>
          <a:blip r:embed="rId2"/>
          <a:stretch>
            <a:fillRect/>
          </a:stretch>
        </p:blipFill>
        <p:spPr>
          <a:xfrm>
            <a:off x="6198810" y="314477"/>
            <a:ext cx="4387446" cy="6241142"/>
          </a:xfrm>
          <a:prstGeom prst="rect">
            <a:avLst/>
          </a:prstGeom>
        </p:spPr>
      </p:pic>
    </p:spTree>
    <p:extLst>
      <p:ext uri="{BB962C8B-B14F-4D97-AF65-F5344CB8AC3E}">
        <p14:creationId xmlns:p14="http://schemas.microsoft.com/office/powerpoint/2010/main" val="4298701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26381" y="2237620"/>
            <a:ext cx="3713237" cy="1631216"/>
          </a:xfrm>
          <a:prstGeom prst="rect">
            <a:avLst/>
          </a:prstGeom>
          <a:noFill/>
        </p:spPr>
        <p:txBody>
          <a:bodyPr wrap="square" rtlCol="0">
            <a:spAutoFit/>
          </a:bodyPr>
          <a:lstStyle/>
          <a:p>
            <a:r>
              <a:rPr kumimoji="1" lang="zh-CN" altLang="en-US" sz="10000" dirty="0" smtClean="0">
                <a:ea typeface="楷体-简"/>
                <a:cs typeface="Kaiti SC Regular"/>
              </a:rPr>
              <a:t>语法</a:t>
            </a:r>
            <a:endParaRPr kumimoji="1" lang="zh-CN" altLang="en-US" sz="10000" dirty="0">
              <a:ea typeface="楷体-简"/>
              <a:cs typeface="Kaiti SC Regular"/>
            </a:endParaRPr>
          </a:p>
        </p:txBody>
      </p:sp>
      <p:pic>
        <p:nvPicPr>
          <p:cNvPr id="4" name="图片 3"/>
          <p:cNvPicPr>
            <a:picLocks noChangeAspect="1"/>
          </p:cNvPicPr>
          <p:nvPr/>
        </p:nvPicPr>
        <p:blipFill>
          <a:blip r:embed="rId2"/>
          <a:stretch>
            <a:fillRect/>
          </a:stretch>
        </p:blipFill>
        <p:spPr>
          <a:xfrm>
            <a:off x="5424715" y="387048"/>
            <a:ext cx="6470952" cy="6470952"/>
          </a:xfrm>
          <a:prstGeom prst="rect">
            <a:avLst/>
          </a:prstGeom>
        </p:spPr>
      </p:pic>
    </p:spTree>
    <p:extLst>
      <p:ext uri="{BB962C8B-B14F-4D97-AF65-F5344CB8AC3E}">
        <p14:creationId xmlns:p14="http://schemas.microsoft.com/office/powerpoint/2010/main" val="4298701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3417552" y="1960051"/>
            <a:ext cx="5085798" cy="2855063"/>
            <a:chOff x="2372810" y="1796970"/>
            <a:chExt cx="3842797"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8765527" y="3067994"/>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179844" y="1035171"/>
            <a:ext cx="3445811" cy="369332"/>
          </a:xfrm>
          <a:prstGeom prst="rect">
            <a:avLst/>
          </a:prstGeom>
          <a:noFill/>
        </p:spPr>
        <p:txBody>
          <a:bodyPr wrap="square" rtlCol="0">
            <a:spAutoFit/>
          </a:bodyPr>
          <a:lstStyle/>
          <a:p>
            <a:pPr algn="dist"/>
            <a:r>
              <a:rPr lang="en-US" altLang="zh-CN" dirty="0">
                <a:latin typeface="Yu Gothic UI Semibold" panose="020B0700000000000000" pitchFamily="34" charset="-128"/>
                <a:ea typeface="Yu Gothic UI Semibold" panose="020B0700000000000000" pitchFamily="34" charset="-128"/>
              </a:rPr>
              <a:t>PART ONE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3812073" y="2530286"/>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造</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6230140" y="2530287"/>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句</a:t>
            </a:r>
            <a:endParaRPr lang="zh-CN" altLang="en-US" sz="11500" dirty="0">
              <a:latin typeface="仓耳暖男手札体 W01" panose="02020400000000000000" pitchFamily="18" charset="-122"/>
              <a:ea typeface="仓耳暖男手札体 W01" panose="02020400000000000000" pitchFamily="18" charset="-122"/>
            </a:endParaRPr>
          </a:p>
        </p:txBody>
      </p:sp>
    </p:spTree>
    <p:extLst>
      <p:ext uri="{BB962C8B-B14F-4D97-AF65-F5344CB8AC3E}">
        <p14:creationId xmlns:p14="http://schemas.microsoft.com/office/powerpoint/2010/main" val="26582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9335" y="202979"/>
            <a:ext cx="8950476" cy="461665"/>
          </a:xfrm>
          <a:prstGeom prst="rect">
            <a:avLst/>
          </a:prstGeom>
        </p:spPr>
        <p:txBody>
          <a:bodyPr wrap="square">
            <a:spAutoFit/>
          </a:bodyPr>
          <a:lstStyle/>
          <a:p>
            <a:r>
              <a:rPr lang="en-US" altLang="zh-CN" sz="2400" b="1" dirty="0">
                <a:solidFill>
                  <a:srgbClr val="4E758E"/>
                </a:solidFill>
              </a:rPr>
              <a:t>Descriptive Complements (I)</a:t>
            </a:r>
            <a:r>
              <a:rPr kumimoji="1" lang="zh-CN" altLang="en-US" sz="2400" b="1" dirty="0">
                <a:solidFill>
                  <a:srgbClr val="4E758E"/>
                </a:solidFill>
              </a:rPr>
              <a:t>：</a:t>
            </a:r>
            <a:r>
              <a:rPr kumimoji="1" lang="en-US" altLang="zh-CN" sz="2400" b="1" dirty="0">
                <a:solidFill>
                  <a:srgbClr val="4E758E"/>
                </a:solidFill>
              </a:rPr>
              <a:t>Verb</a:t>
            </a:r>
            <a:r>
              <a:rPr kumimoji="1" lang="zh-CN" altLang="en-US" sz="2400" b="1" dirty="0">
                <a:solidFill>
                  <a:srgbClr val="4E758E"/>
                </a:solidFill>
              </a:rPr>
              <a:t>＋得（</a:t>
            </a:r>
            <a:r>
              <a:rPr kumimoji="1" lang="en-US" altLang="zh-CN" sz="2400" b="1" dirty="0">
                <a:solidFill>
                  <a:srgbClr val="4E758E"/>
                </a:solidFill>
              </a:rPr>
              <a:t>de</a:t>
            </a:r>
            <a:r>
              <a:rPr kumimoji="1" lang="zh-CN" altLang="en-US" sz="2400" b="1" dirty="0">
                <a:solidFill>
                  <a:srgbClr val="4E758E"/>
                </a:solidFill>
              </a:rPr>
              <a:t>）＋</a:t>
            </a:r>
            <a:r>
              <a:rPr kumimoji="1" lang="en-US" altLang="zh-CN" sz="2400" b="1" dirty="0">
                <a:solidFill>
                  <a:srgbClr val="4E758E"/>
                </a:solidFill>
              </a:rPr>
              <a:t>complement</a:t>
            </a:r>
            <a:endParaRPr kumimoji="1" lang="zh-CN" altLang="en-US" sz="2400" b="1" dirty="0">
              <a:solidFill>
                <a:srgbClr val="4E758E"/>
              </a:solidFill>
            </a:endParaRPr>
          </a:p>
        </p:txBody>
      </p:sp>
      <p:pic>
        <p:nvPicPr>
          <p:cNvPr id="4" name="图片 3" descr="tim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96" y="1651001"/>
            <a:ext cx="5353834" cy="3041951"/>
          </a:xfrm>
          <a:prstGeom prst="rect">
            <a:avLst/>
          </a:prstGeom>
        </p:spPr>
      </p:pic>
      <p:sp>
        <p:nvSpPr>
          <p:cNvPr id="5" name="文本框 4"/>
          <p:cNvSpPr txBox="1"/>
          <p:nvPr/>
        </p:nvSpPr>
        <p:spPr>
          <a:xfrm>
            <a:off x="3649001" y="4948554"/>
            <a:ext cx="3057247" cy="523220"/>
          </a:xfrm>
          <a:prstGeom prst="rect">
            <a:avLst/>
          </a:prstGeom>
          <a:noFill/>
        </p:spPr>
        <p:txBody>
          <a:bodyPr wrap="none" rtlCol="0">
            <a:spAutoFit/>
          </a:bodyPr>
          <a:lstStyle/>
          <a:p>
            <a:r>
              <a:rPr kumimoji="1" lang="zh-CN" altLang="en-US" sz="2800" dirty="0" smtClean="0">
                <a:ea typeface="楷体-简"/>
              </a:rPr>
              <a:t>他写字写得很好</a:t>
            </a:r>
            <a:r>
              <a:rPr kumimoji="1" lang="zh-CN" altLang="en-US" sz="2800" dirty="0" smtClean="0"/>
              <a:t>。</a:t>
            </a:r>
            <a:endParaRPr kumimoji="1" lang="zh-CN" altLang="en-US" sz="2800" dirty="0"/>
          </a:p>
        </p:txBody>
      </p:sp>
      <p:sp>
        <p:nvSpPr>
          <p:cNvPr id="6" name="文本框 5"/>
          <p:cNvSpPr txBox="1"/>
          <p:nvPr/>
        </p:nvSpPr>
        <p:spPr>
          <a:xfrm>
            <a:off x="3229429" y="5273524"/>
            <a:ext cx="4146575" cy="369332"/>
          </a:xfrm>
          <a:prstGeom prst="rect">
            <a:avLst/>
          </a:prstGeom>
          <a:noFill/>
        </p:spPr>
        <p:txBody>
          <a:bodyPr wrap="none" rtlCol="0">
            <a:spAutoFit/>
          </a:bodyPr>
          <a:lstStyle/>
          <a:p>
            <a:r>
              <a:rPr kumimoji="1" lang="en-US" altLang="zh-CN" dirty="0"/>
              <a:t> </a:t>
            </a:r>
            <a:r>
              <a:rPr kumimoji="1" lang="en-US" altLang="zh-CN" dirty="0" smtClean="0"/>
              <a:t>________________________________</a:t>
            </a:r>
            <a:r>
              <a:rPr kumimoji="1" lang="zh-CN" altLang="en-US" dirty="0" smtClean="0"/>
              <a:t>。</a:t>
            </a:r>
            <a:endParaRPr kumimoji="1" lang="zh-CN" altLang="en-US" dirty="0"/>
          </a:p>
        </p:txBody>
      </p:sp>
    </p:spTree>
    <p:extLst>
      <p:ext uri="{BB962C8B-B14F-4D97-AF65-F5344CB8AC3E}">
        <p14:creationId xmlns:p14="http://schemas.microsoft.com/office/powerpoint/2010/main" val="35894311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9335" y="202979"/>
            <a:ext cx="8950476" cy="830997"/>
          </a:xfrm>
          <a:prstGeom prst="rect">
            <a:avLst/>
          </a:prstGeom>
        </p:spPr>
        <p:txBody>
          <a:bodyPr wrap="square">
            <a:spAutoFit/>
          </a:bodyPr>
          <a:lstStyle/>
          <a:p>
            <a:r>
              <a:rPr kumimoji="1" lang="en-US" altLang="zh-CN" sz="2400" b="1" dirty="0">
                <a:solidFill>
                  <a:srgbClr val="4E758E"/>
                </a:solidFill>
              </a:rPr>
              <a:t>GRAMMAR </a:t>
            </a:r>
            <a:r>
              <a:rPr kumimoji="1" lang="zh-CN" altLang="en-US" sz="2400" b="1" dirty="0">
                <a:solidFill>
                  <a:srgbClr val="4E758E"/>
                </a:solidFill>
              </a:rPr>
              <a:t>：（有一点儿</a:t>
            </a:r>
            <a:r>
              <a:rPr kumimoji="1" lang="hu-HU" altLang="zh-CN" sz="2400" b="1" dirty="0">
                <a:solidFill>
                  <a:srgbClr val="4E758E"/>
                </a:solidFill>
              </a:rPr>
              <a:t>yǒuyìdiǎnr</a:t>
            </a:r>
            <a:r>
              <a:rPr kumimoji="1" lang="zh-CN" altLang="en-US" sz="2400" b="1" dirty="0">
                <a:solidFill>
                  <a:srgbClr val="4E758E"/>
                </a:solidFill>
              </a:rPr>
              <a:t>，</a:t>
            </a:r>
            <a:r>
              <a:rPr kumimoji="1" lang="en-US" altLang="zh-CN" sz="2400" b="1" dirty="0">
                <a:solidFill>
                  <a:srgbClr val="4E758E"/>
                </a:solidFill>
              </a:rPr>
              <a:t>a little bit</a:t>
            </a:r>
            <a:r>
              <a:rPr kumimoji="1" lang="zh-CN" altLang="en-US" sz="2400" b="1" dirty="0">
                <a:solidFill>
                  <a:srgbClr val="4E758E"/>
                </a:solidFill>
              </a:rPr>
              <a:t>）＋</a:t>
            </a:r>
            <a:r>
              <a:rPr kumimoji="1" lang="en-US" altLang="zh-CN" sz="2400" b="1" dirty="0">
                <a:solidFill>
                  <a:srgbClr val="4E758E"/>
                </a:solidFill>
              </a:rPr>
              <a:t>adjective</a:t>
            </a:r>
            <a:r>
              <a:rPr kumimoji="1" lang="hu-HU" altLang="zh-CN" sz="2400" b="1" dirty="0">
                <a:solidFill>
                  <a:srgbClr val="4E758E"/>
                </a:solidFill>
              </a:rPr>
              <a:t> </a:t>
            </a:r>
            <a:endParaRPr kumimoji="1" lang="en-US" altLang="zh-CN" sz="2400" b="1" dirty="0">
              <a:solidFill>
                <a:srgbClr val="4E758E"/>
              </a:solidFill>
            </a:endParaRPr>
          </a:p>
          <a:p>
            <a:endParaRPr kumimoji="1" lang="zh-CN" altLang="en-US" sz="2400" b="1" dirty="0">
              <a:solidFill>
                <a:srgbClr val="4E758E"/>
              </a:solidFill>
            </a:endParaRPr>
          </a:p>
        </p:txBody>
      </p:sp>
      <p:sp>
        <p:nvSpPr>
          <p:cNvPr id="5" name="文本框 4"/>
          <p:cNvSpPr txBox="1"/>
          <p:nvPr/>
        </p:nvSpPr>
        <p:spPr>
          <a:xfrm>
            <a:off x="3871481" y="5529546"/>
            <a:ext cx="3416320" cy="523220"/>
          </a:xfrm>
          <a:prstGeom prst="rect">
            <a:avLst/>
          </a:prstGeom>
          <a:noFill/>
        </p:spPr>
        <p:txBody>
          <a:bodyPr wrap="none" rtlCol="0">
            <a:spAutoFit/>
          </a:bodyPr>
          <a:lstStyle/>
          <a:p>
            <a:r>
              <a:rPr kumimoji="1" lang="zh-CN" altLang="en-US" sz="2800" dirty="0" smtClean="0">
                <a:ea typeface="楷体-简"/>
              </a:rPr>
              <a:t>学中文</a:t>
            </a:r>
            <a:r>
              <a:rPr kumimoji="1" lang="zh-CN" altLang="en-US" sz="2800" dirty="0" smtClean="0">
                <a:solidFill>
                  <a:srgbClr val="4E758E"/>
                </a:solidFill>
                <a:ea typeface="楷体-简"/>
              </a:rPr>
              <a:t>有一点儿</a:t>
            </a:r>
            <a:r>
              <a:rPr kumimoji="1" lang="zh-CN" altLang="en-US" sz="2800" dirty="0" smtClean="0">
                <a:ea typeface="楷体-简"/>
              </a:rPr>
              <a:t>难</a:t>
            </a:r>
            <a:r>
              <a:rPr kumimoji="1" lang="zh-CN" altLang="en-US" sz="2800" dirty="0" smtClean="0"/>
              <a:t>。</a:t>
            </a:r>
            <a:endParaRPr kumimoji="1" lang="zh-CN" altLang="en-US" sz="2800" dirty="0"/>
          </a:p>
        </p:txBody>
      </p:sp>
      <p:pic>
        <p:nvPicPr>
          <p:cNvPr id="2" name="图片 1"/>
          <p:cNvPicPr>
            <a:picLocks noChangeAspect="1"/>
          </p:cNvPicPr>
          <p:nvPr/>
        </p:nvPicPr>
        <p:blipFill>
          <a:blip r:embed="rId2"/>
          <a:stretch>
            <a:fillRect/>
          </a:stretch>
        </p:blipFill>
        <p:spPr>
          <a:xfrm>
            <a:off x="1542141" y="915608"/>
            <a:ext cx="7964715" cy="4332805"/>
          </a:xfrm>
          <a:prstGeom prst="rect">
            <a:avLst/>
          </a:prstGeom>
        </p:spPr>
      </p:pic>
      <p:sp>
        <p:nvSpPr>
          <p:cNvPr id="4" name="文本框 3"/>
          <p:cNvSpPr txBox="1"/>
          <p:nvPr/>
        </p:nvSpPr>
        <p:spPr>
          <a:xfrm>
            <a:off x="3669066" y="5785059"/>
            <a:ext cx="4376506" cy="369332"/>
          </a:xfrm>
          <a:prstGeom prst="rect">
            <a:avLst/>
          </a:prstGeom>
          <a:noFill/>
        </p:spPr>
        <p:txBody>
          <a:bodyPr wrap="none" rtlCol="0">
            <a:spAutoFit/>
          </a:bodyPr>
          <a:lstStyle/>
          <a:p>
            <a:r>
              <a:rPr kumimoji="1" lang="en-US" altLang="zh-CN" dirty="0" smtClean="0"/>
              <a:t>__________________________________ </a:t>
            </a:r>
            <a:r>
              <a:rPr kumimoji="1" lang="zh-CN" altLang="en-US" dirty="0" smtClean="0"/>
              <a:t>。</a:t>
            </a:r>
            <a:endParaRPr kumimoji="1" lang="zh-CN" altLang="en-US" dirty="0"/>
          </a:p>
        </p:txBody>
      </p:sp>
    </p:spTree>
    <p:extLst>
      <p:ext uri="{BB962C8B-B14F-4D97-AF65-F5344CB8AC3E}">
        <p14:creationId xmlns:p14="http://schemas.microsoft.com/office/powerpoint/2010/main" val="34530654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9335" y="202979"/>
            <a:ext cx="8950476" cy="830997"/>
          </a:xfrm>
          <a:prstGeom prst="rect">
            <a:avLst/>
          </a:prstGeom>
        </p:spPr>
        <p:txBody>
          <a:bodyPr wrap="square">
            <a:spAutoFit/>
          </a:bodyPr>
          <a:lstStyle/>
          <a:p>
            <a:r>
              <a:rPr kumimoji="1" lang="zh-CN" altLang="en-US" sz="2400" b="1" dirty="0" smtClean="0">
                <a:solidFill>
                  <a:srgbClr val="4E758E"/>
                </a:solidFill>
              </a:rPr>
              <a:t>太</a:t>
            </a:r>
            <a:r>
              <a:rPr kumimoji="1" lang="en-US" altLang="zh-CN" sz="2400" b="1" dirty="0">
                <a:solidFill>
                  <a:srgbClr val="4E758E"/>
                </a:solidFill>
              </a:rPr>
              <a:t>…</a:t>
            </a:r>
            <a:r>
              <a:rPr kumimoji="1" lang="zh-CN" altLang="en-US" sz="2400" b="1" dirty="0">
                <a:solidFill>
                  <a:srgbClr val="4E758E"/>
                </a:solidFill>
              </a:rPr>
              <a:t>了（</a:t>
            </a:r>
            <a:r>
              <a:rPr kumimoji="1" lang="it-IT" altLang="zh-CN" sz="2400" b="1" dirty="0" err="1">
                <a:solidFill>
                  <a:srgbClr val="4E758E"/>
                </a:solidFill>
              </a:rPr>
              <a:t>tài</a:t>
            </a:r>
            <a:r>
              <a:rPr kumimoji="1" lang="it-IT" altLang="zh-CN" sz="2400" b="1" dirty="0">
                <a:solidFill>
                  <a:srgbClr val="4E758E"/>
                </a:solidFill>
              </a:rPr>
              <a:t>…</a:t>
            </a:r>
            <a:r>
              <a:rPr kumimoji="1" lang="it-IT" altLang="zh-CN" sz="2400" b="1" dirty="0" err="1">
                <a:solidFill>
                  <a:srgbClr val="4E758E"/>
                </a:solidFill>
              </a:rPr>
              <a:t>le,too</a:t>
            </a:r>
            <a:r>
              <a:rPr kumimoji="1" lang="it-IT" altLang="zh-CN" sz="2400" b="1" dirty="0">
                <a:solidFill>
                  <a:srgbClr val="4E758E"/>
                </a:solidFill>
              </a:rPr>
              <a:t> </a:t>
            </a:r>
            <a:r>
              <a:rPr kumimoji="1" lang="zh-CN" altLang="en-US" sz="2400" b="1" dirty="0">
                <a:solidFill>
                  <a:srgbClr val="4E758E"/>
                </a:solidFill>
              </a:rPr>
              <a:t>）</a:t>
            </a:r>
            <a:r>
              <a:rPr kumimoji="1" lang="en-US" altLang="zh-CN" sz="2400" b="1" dirty="0">
                <a:solidFill>
                  <a:srgbClr val="4E758E"/>
                </a:solidFill>
              </a:rPr>
              <a:t> and </a:t>
            </a:r>
            <a:r>
              <a:rPr kumimoji="1" lang="zh-CN" altLang="en-US" sz="2400" b="1" dirty="0">
                <a:solidFill>
                  <a:srgbClr val="4E758E"/>
                </a:solidFill>
              </a:rPr>
              <a:t>真（</a:t>
            </a:r>
            <a:r>
              <a:rPr kumimoji="1" lang="cs-CZ" altLang="zh-CN" sz="2400" b="1" dirty="0" err="1">
                <a:solidFill>
                  <a:srgbClr val="4E758E"/>
                </a:solidFill>
              </a:rPr>
              <a:t>zhēn</a:t>
            </a:r>
            <a:r>
              <a:rPr kumimoji="1" lang="cs-CZ" altLang="zh-CN" sz="2400" b="1" dirty="0">
                <a:solidFill>
                  <a:srgbClr val="4E758E"/>
                </a:solidFill>
              </a:rPr>
              <a:t> </a:t>
            </a:r>
            <a:r>
              <a:rPr kumimoji="1" lang="en-US" altLang="zh-CN" sz="2400" b="1" dirty="0">
                <a:solidFill>
                  <a:srgbClr val="4E758E"/>
                </a:solidFill>
              </a:rPr>
              <a:t>, really</a:t>
            </a:r>
            <a:r>
              <a:rPr kumimoji="1" lang="zh-CN" altLang="en-US" sz="2400" b="1" dirty="0">
                <a:solidFill>
                  <a:srgbClr val="4E758E"/>
                </a:solidFill>
              </a:rPr>
              <a:t>）</a:t>
            </a:r>
            <a:endParaRPr kumimoji="1" lang="en-US" altLang="zh-CN" sz="2400" b="1" dirty="0">
              <a:solidFill>
                <a:srgbClr val="4E758E"/>
              </a:solidFill>
            </a:endParaRPr>
          </a:p>
          <a:p>
            <a:endParaRPr kumimoji="1" lang="zh-CN" altLang="en-US" sz="2400" b="1" dirty="0">
              <a:solidFill>
                <a:srgbClr val="4E758E"/>
              </a:solidFill>
            </a:endParaRPr>
          </a:p>
        </p:txBody>
      </p:sp>
      <p:sp>
        <p:nvSpPr>
          <p:cNvPr id="5" name="文本框 4"/>
          <p:cNvSpPr txBox="1"/>
          <p:nvPr/>
        </p:nvSpPr>
        <p:spPr>
          <a:xfrm>
            <a:off x="1536095" y="4729237"/>
            <a:ext cx="3057247" cy="523220"/>
          </a:xfrm>
          <a:prstGeom prst="rect">
            <a:avLst/>
          </a:prstGeom>
          <a:noFill/>
        </p:spPr>
        <p:txBody>
          <a:bodyPr wrap="none" rtlCol="0">
            <a:spAutoFit/>
          </a:bodyPr>
          <a:lstStyle/>
          <a:p>
            <a:r>
              <a:rPr kumimoji="1" lang="zh-CN" altLang="en-US" sz="2800" dirty="0" smtClean="0">
                <a:ea typeface="楷体-简"/>
              </a:rPr>
              <a:t>他们吃饭太快了</a:t>
            </a:r>
            <a:r>
              <a:rPr kumimoji="1" lang="zh-CN" altLang="en-US" sz="2800" dirty="0" smtClean="0"/>
              <a:t>。</a:t>
            </a:r>
            <a:endParaRPr kumimoji="1" lang="zh-CN" altLang="en-US" sz="2800" dirty="0"/>
          </a:p>
        </p:txBody>
      </p:sp>
      <p:pic>
        <p:nvPicPr>
          <p:cNvPr id="2" name="图片 1" descr="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286" y="1475618"/>
            <a:ext cx="3957282" cy="2999620"/>
          </a:xfrm>
          <a:prstGeom prst="rect">
            <a:avLst/>
          </a:prstGeom>
        </p:spPr>
      </p:pic>
      <p:pic>
        <p:nvPicPr>
          <p:cNvPr id="7" name="图片 6" descr="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98" y="1439331"/>
            <a:ext cx="4548176" cy="3035907"/>
          </a:xfrm>
          <a:prstGeom prst="rect">
            <a:avLst/>
          </a:prstGeom>
        </p:spPr>
      </p:pic>
      <p:sp>
        <p:nvSpPr>
          <p:cNvPr id="8" name="文本框 7"/>
          <p:cNvSpPr txBox="1"/>
          <p:nvPr/>
        </p:nvSpPr>
        <p:spPr>
          <a:xfrm>
            <a:off x="7445828" y="4639732"/>
            <a:ext cx="2698175" cy="523220"/>
          </a:xfrm>
          <a:prstGeom prst="rect">
            <a:avLst/>
          </a:prstGeom>
          <a:noFill/>
        </p:spPr>
        <p:txBody>
          <a:bodyPr wrap="none" rtlCol="0">
            <a:spAutoFit/>
          </a:bodyPr>
          <a:lstStyle/>
          <a:p>
            <a:r>
              <a:rPr kumimoji="1" lang="zh-CN" altLang="en-US" sz="2800" dirty="0" smtClean="0">
                <a:ea typeface="楷体-简"/>
              </a:rPr>
              <a:t>他们吃饭真慢。</a:t>
            </a:r>
            <a:endParaRPr kumimoji="1" lang="zh-CN" altLang="en-US" sz="2800" dirty="0">
              <a:ea typeface="楷体-简"/>
            </a:endParaRPr>
          </a:p>
        </p:txBody>
      </p:sp>
      <p:sp>
        <p:nvSpPr>
          <p:cNvPr id="9" name="文本框 8"/>
          <p:cNvSpPr txBox="1"/>
          <p:nvPr/>
        </p:nvSpPr>
        <p:spPr>
          <a:xfrm>
            <a:off x="1817661" y="5675663"/>
            <a:ext cx="3647152" cy="523220"/>
          </a:xfrm>
          <a:prstGeom prst="rect">
            <a:avLst/>
          </a:prstGeom>
          <a:noFill/>
        </p:spPr>
        <p:txBody>
          <a:bodyPr wrap="none" rtlCol="0">
            <a:spAutoFit/>
          </a:bodyPr>
          <a:lstStyle/>
          <a:p>
            <a:r>
              <a:rPr kumimoji="1" lang="zh-CN" altLang="en-US" sz="2800" dirty="0" smtClean="0">
                <a:latin typeface="Kaiti SC Regular"/>
                <a:ea typeface="楷体-简"/>
                <a:cs typeface="Kaiti SC Regular"/>
              </a:rPr>
              <a:t>他们吃饭吃得太快了</a:t>
            </a:r>
            <a:r>
              <a:rPr kumimoji="1" lang="zh-CN" altLang="en-US" dirty="0" smtClean="0"/>
              <a:t>。</a:t>
            </a:r>
            <a:endParaRPr kumimoji="1" lang="zh-CN" altLang="en-US" dirty="0"/>
          </a:p>
        </p:txBody>
      </p:sp>
      <p:sp>
        <p:nvSpPr>
          <p:cNvPr id="10" name="文本框 9"/>
          <p:cNvSpPr txBox="1"/>
          <p:nvPr/>
        </p:nvSpPr>
        <p:spPr>
          <a:xfrm>
            <a:off x="7411556" y="5562977"/>
            <a:ext cx="3288080" cy="523220"/>
          </a:xfrm>
          <a:prstGeom prst="rect">
            <a:avLst/>
          </a:prstGeom>
          <a:noFill/>
        </p:spPr>
        <p:txBody>
          <a:bodyPr wrap="none" rtlCol="0">
            <a:spAutoFit/>
          </a:bodyPr>
          <a:lstStyle/>
          <a:p>
            <a:r>
              <a:rPr kumimoji="1" lang="zh-CN" altLang="en-US" sz="2800" dirty="0" smtClean="0">
                <a:ea typeface="楷体-简"/>
              </a:rPr>
              <a:t>他们吃饭吃得真慢</a:t>
            </a:r>
            <a:r>
              <a:rPr kumimoji="1" lang="zh-CN" altLang="en-US" dirty="0" smtClean="0"/>
              <a:t>。</a:t>
            </a:r>
            <a:endParaRPr kumimoji="1" lang="zh-CN" altLang="en-US" dirty="0"/>
          </a:p>
        </p:txBody>
      </p:sp>
      <p:sp>
        <p:nvSpPr>
          <p:cNvPr id="11" name="文本框 10"/>
          <p:cNvSpPr txBox="1"/>
          <p:nvPr/>
        </p:nvSpPr>
        <p:spPr>
          <a:xfrm>
            <a:off x="1152463" y="4961981"/>
            <a:ext cx="4376506" cy="369332"/>
          </a:xfrm>
          <a:prstGeom prst="rect">
            <a:avLst/>
          </a:prstGeom>
          <a:noFill/>
        </p:spPr>
        <p:txBody>
          <a:bodyPr wrap="none" rtlCol="0">
            <a:spAutoFit/>
          </a:bodyPr>
          <a:lstStyle/>
          <a:p>
            <a:r>
              <a:rPr kumimoji="1" lang="en-US" altLang="zh-CN" dirty="0" smtClean="0"/>
              <a:t>__________________________________ </a:t>
            </a:r>
            <a:r>
              <a:rPr kumimoji="1" lang="zh-CN" altLang="en-US" dirty="0" smtClean="0"/>
              <a:t>。</a:t>
            </a:r>
            <a:endParaRPr kumimoji="1" lang="zh-CN" altLang="en-US" dirty="0"/>
          </a:p>
        </p:txBody>
      </p:sp>
      <p:sp>
        <p:nvSpPr>
          <p:cNvPr id="12" name="文本框 11"/>
          <p:cNvSpPr txBox="1"/>
          <p:nvPr/>
        </p:nvSpPr>
        <p:spPr>
          <a:xfrm>
            <a:off x="1304863" y="5866909"/>
            <a:ext cx="4376506" cy="369332"/>
          </a:xfrm>
          <a:prstGeom prst="rect">
            <a:avLst/>
          </a:prstGeom>
          <a:noFill/>
        </p:spPr>
        <p:txBody>
          <a:bodyPr wrap="none" rtlCol="0">
            <a:spAutoFit/>
          </a:bodyPr>
          <a:lstStyle/>
          <a:p>
            <a:r>
              <a:rPr kumimoji="1" lang="en-US" altLang="zh-CN" dirty="0" smtClean="0"/>
              <a:t>__________________________________ </a:t>
            </a:r>
            <a:r>
              <a:rPr kumimoji="1" lang="zh-CN" altLang="en-US" dirty="0" smtClean="0"/>
              <a:t>。</a:t>
            </a:r>
            <a:endParaRPr kumimoji="1" lang="zh-CN" altLang="en-US" dirty="0"/>
          </a:p>
        </p:txBody>
      </p:sp>
      <p:sp>
        <p:nvSpPr>
          <p:cNvPr id="4" name="文本框 3"/>
          <p:cNvSpPr txBox="1"/>
          <p:nvPr/>
        </p:nvSpPr>
        <p:spPr>
          <a:xfrm>
            <a:off x="1234782" y="5643959"/>
            <a:ext cx="902811" cy="523220"/>
          </a:xfrm>
          <a:prstGeom prst="rect">
            <a:avLst/>
          </a:prstGeom>
          <a:noFill/>
        </p:spPr>
        <p:txBody>
          <a:bodyPr wrap="none" rtlCol="0">
            <a:spAutoFit/>
          </a:bodyPr>
          <a:lstStyle/>
          <a:p>
            <a:r>
              <a:rPr kumimoji="1" lang="zh-CN" altLang="en-US" sz="2800" dirty="0" smtClean="0"/>
              <a:t>得：</a:t>
            </a:r>
            <a:endParaRPr kumimoji="1" lang="zh-CN" altLang="en-US" sz="2800" dirty="0"/>
          </a:p>
        </p:txBody>
      </p:sp>
      <p:sp>
        <p:nvSpPr>
          <p:cNvPr id="13" name="文本框 12"/>
          <p:cNvSpPr txBox="1"/>
          <p:nvPr/>
        </p:nvSpPr>
        <p:spPr>
          <a:xfrm>
            <a:off x="6737902" y="4914491"/>
            <a:ext cx="4376506" cy="369332"/>
          </a:xfrm>
          <a:prstGeom prst="rect">
            <a:avLst/>
          </a:prstGeom>
          <a:noFill/>
        </p:spPr>
        <p:txBody>
          <a:bodyPr wrap="none" rtlCol="0">
            <a:spAutoFit/>
          </a:bodyPr>
          <a:lstStyle/>
          <a:p>
            <a:r>
              <a:rPr kumimoji="1" lang="en-US" altLang="zh-CN" dirty="0" smtClean="0"/>
              <a:t>__________________________________ </a:t>
            </a:r>
            <a:r>
              <a:rPr kumimoji="1" lang="zh-CN" altLang="en-US" dirty="0" smtClean="0"/>
              <a:t>。</a:t>
            </a:r>
            <a:endParaRPr kumimoji="1" lang="zh-CN" altLang="en-US" dirty="0"/>
          </a:p>
        </p:txBody>
      </p:sp>
      <p:sp>
        <p:nvSpPr>
          <p:cNvPr id="14" name="文本框 13"/>
          <p:cNvSpPr txBox="1"/>
          <p:nvPr/>
        </p:nvSpPr>
        <p:spPr>
          <a:xfrm>
            <a:off x="6878542" y="5760628"/>
            <a:ext cx="4491471" cy="369332"/>
          </a:xfrm>
          <a:prstGeom prst="rect">
            <a:avLst/>
          </a:prstGeom>
          <a:noFill/>
        </p:spPr>
        <p:txBody>
          <a:bodyPr wrap="none" rtlCol="0">
            <a:spAutoFit/>
          </a:bodyPr>
          <a:lstStyle/>
          <a:p>
            <a:r>
              <a:rPr kumimoji="1" lang="en-US" altLang="zh-CN" dirty="0" smtClean="0"/>
              <a:t>___________________________________ </a:t>
            </a:r>
            <a:r>
              <a:rPr kumimoji="1" lang="zh-CN" altLang="en-US" dirty="0" smtClean="0"/>
              <a:t>。</a:t>
            </a:r>
            <a:endParaRPr kumimoji="1" lang="zh-CN" altLang="en-US" dirty="0"/>
          </a:p>
        </p:txBody>
      </p:sp>
      <p:sp>
        <p:nvSpPr>
          <p:cNvPr id="15" name="文本框 14"/>
          <p:cNvSpPr txBox="1"/>
          <p:nvPr/>
        </p:nvSpPr>
        <p:spPr>
          <a:xfrm>
            <a:off x="6867262" y="5537677"/>
            <a:ext cx="902811" cy="523220"/>
          </a:xfrm>
          <a:prstGeom prst="rect">
            <a:avLst/>
          </a:prstGeom>
          <a:noFill/>
        </p:spPr>
        <p:txBody>
          <a:bodyPr wrap="none" rtlCol="0">
            <a:spAutoFit/>
          </a:bodyPr>
          <a:lstStyle/>
          <a:p>
            <a:r>
              <a:rPr kumimoji="1" lang="zh-CN" altLang="en-US" sz="2800" dirty="0" smtClean="0"/>
              <a:t>得：</a:t>
            </a:r>
            <a:endParaRPr kumimoji="1" lang="zh-CN" altLang="en-US" sz="2800" dirty="0"/>
          </a:p>
        </p:txBody>
      </p:sp>
    </p:spTree>
    <p:extLst>
      <p:ext uri="{BB962C8B-B14F-4D97-AF65-F5344CB8AC3E}">
        <p14:creationId xmlns:p14="http://schemas.microsoft.com/office/powerpoint/2010/main" val="34530654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中文名字</a:t>
            </a:r>
            <a:endParaRPr kumimoji="1" lang="zh-CN" altLang="en-US" dirty="0"/>
          </a:p>
        </p:txBody>
      </p:sp>
      <p:sp>
        <p:nvSpPr>
          <p:cNvPr id="3" name="矩形 2"/>
          <p:cNvSpPr/>
          <p:nvPr/>
        </p:nvSpPr>
        <p:spPr>
          <a:xfrm>
            <a:off x="591807" y="1603846"/>
            <a:ext cx="6096000" cy="4893647"/>
          </a:xfrm>
          <a:prstGeom prst="rect">
            <a:avLst/>
          </a:prstGeom>
        </p:spPr>
        <p:txBody>
          <a:bodyPr>
            <a:spAutoFit/>
          </a:bodyPr>
          <a:lstStyle/>
          <a:p>
            <a:r>
              <a:rPr lang="en-US" altLang="zh-CN" sz="2400" dirty="0"/>
              <a:t>1.Hloušek, </a:t>
            </a:r>
            <a:r>
              <a:rPr lang="en-US" altLang="zh-CN" sz="2400" dirty="0" err="1"/>
              <a:t>Václav</a:t>
            </a:r>
            <a:r>
              <a:rPr lang="en-US" altLang="zh-CN" sz="2400" dirty="0"/>
              <a:t> : </a:t>
            </a:r>
            <a:r>
              <a:rPr lang="zh-CN" altLang="zh-CN" sz="2400" dirty="0"/>
              <a:t>王启</a:t>
            </a:r>
            <a:r>
              <a:rPr lang="zh-CN" altLang="zh-CN" sz="2400" dirty="0" smtClean="0"/>
              <a:t>明</a:t>
            </a:r>
            <a:r>
              <a:rPr lang="en-US" altLang="zh-CN" sz="2400" dirty="0" smtClean="0"/>
              <a:t>   </a:t>
            </a:r>
            <a:r>
              <a:rPr lang="pt-BR" altLang="zh-CN" sz="2400" dirty="0" err="1" smtClean="0"/>
              <a:t>wáng</a:t>
            </a:r>
            <a:r>
              <a:rPr lang="pt-BR" altLang="zh-CN" sz="2400" dirty="0" smtClean="0"/>
              <a:t> </a:t>
            </a:r>
            <a:r>
              <a:rPr lang="pt-BR" altLang="zh-CN" sz="2400" dirty="0" err="1"/>
              <a:t>qǐ</a:t>
            </a:r>
            <a:r>
              <a:rPr lang="pt-BR" altLang="zh-CN" sz="2400" dirty="0"/>
              <a:t> </a:t>
            </a:r>
            <a:r>
              <a:rPr lang="pt-BR" altLang="zh-CN" sz="2400" dirty="0" err="1" smtClean="0"/>
              <a:t>míng</a:t>
            </a:r>
            <a:r>
              <a:rPr lang="pt-BR" altLang="zh-CN" sz="2400" dirty="0" smtClean="0"/>
              <a:t> </a:t>
            </a:r>
          </a:p>
          <a:p>
            <a:r>
              <a:rPr lang="en-US" altLang="zh-CN" sz="2400" dirty="0" smtClean="0">
                <a:solidFill>
                  <a:srgbClr val="8D7545"/>
                </a:solidFill>
              </a:rPr>
              <a:t> </a:t>
            </a:r>
            <a:r>
              <a:rPr lang="zh-CN" altLang="en-US" sz="2400" dirty="0" smtClean="0">
                <a:solidFill>
                  <a:srgbClr val="8D7545"/>
                </a:solidFill>
              </a:rPr>
              <a:t>启明：</a:t>
            </a:r>
            <a:r>
              <a:rPr lang="en-US" altLang="zh-CN" sz="2400" dirty="0" smtClean="0">
                <a:solidFill>
                  <a:srgbClr val="8D7545"/>
                </a:solidFill>
              </a:rPr>
              <a:t>understanding and reasonable</a:t>
            </a:r>
            <a:endParaRPr lang="zh-CN" altLang="zh-CN" sz="2400" dirty="0">
              <a:solidFill>
                <a:srgbClr val="8D7545"/>
              </a:solidFill>
            </a:endParaRPr>
          </a:p>
          <a:p>
            <a:r>
              <a:rPr lang="en-US" altLang="zh-CN" sz="2400" dirty="0" smtClean="0"/>
              <a:t>2</a:t>
            </a:r>
            <a:r>
              <a:rPr lang="en-US" altLang="zh-CN" sz="2400" dirty="0"/>
              <a:t>.Kadlečíková, Martina </a:t>
            </a:r>
            <a:r>
              <a:rPr lang="zh-CN" altLang="zh-CN" sz="2400" dirty="0" smtClean="0"/>
              <a:t>马恬梦</a:t>
            </a:r>
            <a:r>
              <a:rPr lang="en-US" altLang="zh-CN" sz="2400" dirty="0"/>
              <a:t> </a:t>
            </a:r>
            <a:r>
              <a:rPr lang="en-US" altLang="zh-CN" sz="2400" dirty="0" err="1"/>
              <a:t>mǎ</a:t>
            </a:r>
            <a:r>
              <a:rPr lang="en-US" altLang="zh-CN" sz="2400" dirty="0"/>
              <a:t> </a:t>
            </a:r>
            <a:r>
              <a:rPr lang="en-US" altLang="zh-CN" sz="2400" dirty="0" err="1"/>
              <a:t>tián</a:t>
            </a:r>
            <a:r>
              <a:rPr lang="en-US" altLang="zh-CN" sz="2400" dirty="0"/>
              <a:t> </a:t>
            </a:r>
            <a:r>
              <a:rPr lang="en-US" altLang="zh-CN" sz="2400" dirty="0" err="1"/>
              <a:t>mèng</a:t>
            </a:r>
            <a:r>
              <a:rPr lang="en-US" altLang="zh-CN" sz="2400" dirty="0"/>
              <a:t> </a:t>
            </a:r>
            <a:endParaRPr lang="zh-CN" altLang="zh-CN" sz="2400" dirty="0"/>
          </a:p>
          <a:p>
            <a:r>
              <a:rPr lang="zh-CN" altLang="en-US" sz="2400" dirty="0" smtClean="0">
                <a:solidFill>
                  <a:srgbClr val="8D7545"/>
                </a:solidFill>
              </a:rPr>
              <a:t>恬：</a:t>
            </a:r>
            <a:r>
              <a:rPr lang="en-US" altLang="zh-CN" sz="2400" dirty="0" smtClean="0">
                <a:solidFill>
                  <a:srgbClr val="8D7545"/>
                </a:solidFill>
              </a:rPr>
              <a:t>quiet  </a:t>
            </a:r>
            <a:r>
              <a:rPr lang="zh-CN" altLang="en-US" sz="2400" dirty="0" smtClean="0">
                <a:solidFill>
                  <a:srgbClr val="8D7545"/>
                </a:solidFill>
              </a:rPr>
              <a:t>梦：</a:t>
            </a:r>
            <a:r>
              <a:rPr lang="en-US" altLang="zh-CN" sz="2400" dirty="0" smtClean="0">
                <a:solidFill>
                  <a:srgbClr val="8D7545"/>
                </a:solidFill>
              </a:rPr>
              <a:t>dream</a:t>
            </a:r>
          </a:p>
          <a:p>
            <a:r>
              <a:rPr lang="en-US" altLang="zh-CN" sz="2400" dirty="0" smtClean="0"/>
              <a:t>3</a:t>
            </a:r>
            <a:r>
              <a:rPr lang="en-US" altLang="zh-CN" sz="2400" dirty="0"/>
              <a:t>. Maggio, Serena </a:t>
            </a:r>
            <a:r>
              <a:rPr lang="zh-CN" altLang="zh-CN" sz="2400" dirty="0"/>
              <a:t>隋</a:t>
            </a:r>
            <a:r>
              <a:rPr lang="zh-CN" altLang="zh-CN" sz="2400" dirty="0" smtClean="0"/>
              <a:t>星辰</a:t>
            </a:r>
            <a:r>
              <a:rPr lang="en-US" altLang="zh-CN" sz="2400" dirty="0"/>
              <a:t>  </a:t>
            </a:r>
            <a:r>
              <a:rPr lang="en-US" altLang="zh-CN" sz="2400" dirty="0" err="1"/>
              <a:t>suí</a:t>
            </a:r>
            <a:r>
              <a:rPr lang="en-US" altLang="zh-CN" sz="2400" dirty="0"/>
              <a:t> </a:t>
            </a:r>
            <a:r>
              <a:rPr lang="en-US" altLang="zh-CN" sz="2400" dirty="0" err="1"/>
              <a:t>xīng</a:t>
            </a:r>
            <a:r>
              <a:rPr lang="en-US" altLang="zh-CN" sz="2400" dirty="0"/>
              <a:t> </a:t>
            </a:r>
            <a:r>
              <a:rPr lang="en-US" altLang="zh-CN" sz="2400" dirty="0" err="1"/>
              <a:t>chén</a:t>
            </a:r>
            <a:endParaRPr lang="zh-CN" altLang="zh-CN" sz="2400" dirty="0"/>
          </a:p>
          <a:p>
            <a:r>
              <a:rPr lang="zh-CN" altLang="en-US" sz="2400" dirty="0" smtClean="0">
                <a:solidFill>
                  <a:srgbClr val="8D7545"/>
                </a:solidFill>
              </a:rPr>
              <a:t>星辰：</a:t>
            </a:r>
            <a:r>
              <a:rPr lang="en-US" altLang="zh-CN" sz="2400" dirty="0" smtClean="0">
                <a:solidFill>
                  <a:srgbClr val="8D7545"/>
                </a:solidFill>
              </a:rPr>
              <a:t>stars</a:t>
            </a:r>
          </a:p>
          <a:p>
            <a:r>
              <a:rPr lang="en-US" altLang="zh-CN" sz="2400" dirty="0" smtClean="0"/>
              <a:t>4</a:t>
            </a:r>
            <a:r>
              <a:rPr lang="en-US" altLang="zh-CN" sz="2400" dirty="0"/>
              <a:t>. </a:t>
            </a:r>
            <a:r>
              <a:rPr lang="en-US" altLang="zh-CN" sz="2400" dirty="0" err="1"/>
              <a:t>Michlík</a:t>
            </a:r>
            <a:r>
              <a:rPr lang="en-US" altLang="zh-CN" sz="2400" dirty="0"/>
              <a:t>, </a:t>
            </a:r>
            <a:r>
              <a:rPr lang="en-US" altLang="zh-CN" sz="2400" dirty="0" err="1"/>
              <a:t>Ján</a:t>
            </a:r>
            <a:r>
              <a:rPr lang="en-US" altLang="zh-CN" sz="2400" dirty="0"/>
              <a:t> </a:t>
            </a:r>
            <a:r>
              <a:rPr lang="zh-CN" altLang="zh-CN" sz="2400" dirty="0" smtClean="0"/>
              <a:t>张浩思</a:t>
            </a:r>
            <a:r>
              <a:rPr lang="en-US" altLang="zh-CN" sz="2400" dirty="0"/>
              <a:t>  </a:t>
            </a:r>
            <a:r>
              <a:rPr lang="en-US" altLang="zh-CN" sz="2400" dirty="0" err="1"/>
              <a:t>zhāng</a:t>
            </a:r>
            <a:r>
              <a:rPr lang="en-US" altLang="zh-CN" sz="2400" dirty="0"/>
              <a:t> </a:t>
            </a:r>
            <a:r>
              <a:rPr lang="en-US" altLang="zh-CN" sz="2400" dirty="0" err="1"/>
              <a:t>hào</a:t>
            </a:r>
            <a:r>
              <a:rPr lang="en-US" altLang="zh-CN" sz="2400" dirty="0"/>
              <a:t> </a:t>
            </a:r>
            <a:r>
              <a:rPr lang="en-US" altLang="zh-CN" sz="2400" dirty="0" err="1"/>
              <a:t>sī</a:t>
            </a:r>
            <a:r>
              <a:rPr lang="en-US" altLang="zh-CN" sz="2400" dirty="0"/>
              <a:t> </a:t>
            </a:r>
            <a:endParaRPr lang="zh-CN" altLang="zh-CN" sz="2400" dirty="0"/>
          </a:p>
          <a:p>
            <a:r>
              <a:rPr lang="zh-CN" altLang="en-US" sz="2400" dirty="0" smtClean="0">
                <a:solidFill>
                  <a:srgbClr val="8D7545"/>
                </a:solidFill>
              </a:rPr>
              <a:t>浩思：</a:t>
            </a:r>
            <a:r>
              <a:rPr lang="en-US" altLang="zh-CN" sz="2400" dirty="0" smtClean="0">
                <a:solidFill>
                  <a:srgbClr val="8D7545"/>
                </a:solidFill>
              </a:rPr>
              <a:t>open</a:t>
            </a:r>
            <a:r>
              <a:rPr lang="en-US" altLang="zh-CN" sz="2400" dirty="0">
                <a:solidFill>
                  <a:srgbClr val="8D7545"/>
                </a:solidFill>
              </a:rPr>
              <a:t> </a:t>
            </a:r>
            <a:r>
              <a:rPr lang="en-US" altLang="zh-CN" sz="2400" dirty="0" smtClean="0">
                <a:solidFill>
                  <a:srgbClr val="8D7545"/>
                </a:solidFill>
              </a:rPr>
              <a:t>mind</a:t>
            </a:r>
          </a:p>
          <a:p>
            <a:r>
              <a:rPr lang="en-US" altLang="zh-CN" sz="2400" dirty="0" smtClean="0"/>
              <a:t>5</a:t>
            </a:r>
            <a:r>
              <a:rPr lang="en-US" altLang="zh-CN" sz="2400" dirty="0"/>
              <a:t>. </a:t>
            </a:r>
            <a:r>
              <a:rPr lang="en-US" altLang="zh-CN" sz="2400" dirty="0" err="1"/>
              <a:t>Rovňan</a:t>
            </a:r>
            <a:r>
              <a:rPr lang="en-US" altLang="zh-CN" sz="2400" dirty="0"/>
              <a:t>, Adam </a:t>
            </a:r>
            <a:r>
              <a:rPr lang="en-US" altLang="zh-CN" sz="2400" dirty="0" err="1"/>
              <a:t>Miloslav</a:t>
            </a:r>
            <a:r>
              <a:rPr lang="en-US" altLang="zh-CN" sz="2400" dirty="0"/>
              <a:t>  </a:t>
            </a:r>
            <a:r>
              <a:rPr lang="zh-CN" altLang="zh-CN" sz="2400" dirty="0" smtClean="0"/>
              <a:t>艾明宇</a:t>
            </a:r>
            <a:r>
              <a:rPr lang="en-US" altLang="zh-CN" sz="2400" dirty="0"/>
              <a:t> </a:t>
            </a:r>
            <a:r>
              <a:rPr lang="en-US" altLang="zh-CN" sz="2400" dirty="0" err="1" smtClean="0"/>
              <a:t>ài</a:t>
            </a:r>
            <a:r>
              <a:rPr lang="en-US" altLang="zh-CN" sz="2400" dirty="0" smtClean="0"/>
              <a:t> </a:t>
            </a:r>
            <a:r>
              <a:rPr lang="en-US" altLang="zh-CN" sz="2400" dirty="0" err="1" smtClean="0"/>
              <a:t>míng</a:t>
            </a:r>
            <a:r>
              <a:rPr lang="en-US" altLang="zh-CN" sz="2400" dirty="0" smtClean="0"/>
              <a:t> </a:t>
            </a:r>
            <a:r>
              <a:rPr lang="en-US" altLang="zh-CN" sz="2400" dirty="0" err="1"/>
              <a:t>yǔ</a:t>
            </a:r>
            <a:r>
              <a:rPr lang="en-US" altLang="zh-CN" sz="2400" dirty="0"/>
              <a:t> </a:t>
            </a:r>
            <a:endParaRPr lang="zh-CN" altLang="zh-CN" sz="2400" dirty="0"/>
          </a:p>
          <a:p>
            <a:r>
              <a:rPr lang="zh-CN" altLang="en-US" sz="2400" dirty="0" smtClean="0">
                <a:solidFill>
                  <a:srgbClr val="8D7545"/>
                </a:solidFill>
              </a:rPr>
              <a:t>明宇：</a:t>
            </a:r>
            <a:r>
              <a:rPr lang="en-US" altLang="zh-CN" sz="2400" dirty="0" smtClean="0">
                <a:solidFill>
                  <a:srgbClr val="8D7545"/>
                </a:solidFill>
              </a:rPr>
              <a:t>universe</a:t>
            </a:r>
          </a:p>
          <a:p>
            <a:r>
              <a:rPr lang="en-US" altLang="zh-CN" sz="2400" dirty="0" smtClean="0"/>
              <a:t>6</a:t>
            </a:r>
            <a:r>
              <a:rPr lang="en-US" altLang="zh-CN" sz="2400" dirty="0"/>
              <a:t>. Tran, </a:t>
            </a:r>
            <a:r>
              <a:rPr lang="en-US" altLang="zh-CN" sz="2400" dirty="0" err="1"/>
              <a:t>Tien</a:t>
            </a:r>
            <a:r>
              <a:rPr lang="en-US" altLang="zh-CN" sz="2400" dirty="0"/>
              <a:t> </a:t>
            </a:r>
            <a:r>
              <a:rPr lang="en-US" altLang="zh-CN" sz="2400" dirty="0" err="1"/>
              <a:t>Thanh</a:t>
            </a:r>
            <a:r>
              <a:rPr lang="en-US" altLang="zh-CN" sz="2400" dirty="0"/>
              <a:t> </a:t>
            </a:r>
            <a:r>
              <a:rPr lang="en-US" altLang="zh-CN" sz="2400" dirty="0" smtClean="0"/>
              <a:t> </a:t>
            </a:r>
            <a:r>
              <a:rPr lang="zh-CN" altLang="zh-CN" sz="2400" dirty="0" smtClean="0"/>
              <a:t>唐辰阳</a:t>
            </a:r>
            <a:r>
              <a:rPr lang="en-US" altLang="zh-CN" sz="2400" dirty="0"/>
              <a:t> </a:t>
            </a:r>
            <a:r>
              <a:rPr lang="en-US" altLang="zh-CN" sz="2400" dirty="0" err="1"/>
              <a:t>táng</a:t>
            </a:r>
            <a:r>
              <a:rPr lang="en-US" altLang="zh-CN" sz="2400" dirty="0"/>
              <a:t> </a:t>
            </a:r>
            <a:r>
              <a:rPr lang="en-US" altLang="zh-CN" sz="2400" dirty="0" err="1"/>
              <a:t>chén</a:t>
            </a:r>
            <a:r>
              <a:rPr lang="en-US" altLang="zh-CN" sz="2400" dirty="0"/>
              <a:t> </a:t>
            </a:r>
            <a:r>
              <a:rPr lang="en-US" altLang="zh-CN" sz="2400" dirty="0" err="1" smtClean="0"/>
              <a:t>yáng</a:t>
            </a:r>
            <a:endParaRPr lang="en-US" altLang="zh-CN" sz="2400" dirty="0" smtClean="0"/>
          </a:p>
          <a:p>
            <a:r>
              <a:rPr lang="zh-CN" altLang="en-US" sz="2400" dirty="0" smtClean="0">
                <a:solidFill>
                  <a:srgbClr val="8D7545"/>
                </a:solidFill>
              </a:rPr>
              <a:t>晨阳：</a:t>
            </a:r>
            <a:r>
              <a:rPr lang="en-US" altLang="zh-CN" sz="2400" dirty="0" smtClean="0">
                <a:solidFill>
                  <a:srgbClr val="8D7545"/>
                </a:solidFill>
              </a:rPr>
              <a:t>morning sun</a:t>
            </a:r>
            <a:r>
              <a:rPr lang="zh-CN" altLang="en-US" sz="2400" dirty="0" smtClean="0">
                <a:solidFill>
                  <a:srgbClr val="8D7545"/>
                </a:solidFill>
              </a:rPr>
              <a:t>，</a:t>
            </a:r>
            <a:r>
              <a:rPr lang="en-US" altLang="zh-CN" sz="2400" dirty="0" smtClean="0">
                <a:solidFill>
                  <a:srgbClr val="8D7545"/>
                </a:solidFill>
              </a:rPr>
              <a:t>a symbol of bright future</a:t>
            </a:r>
            <a:endParaRPr lang="zh-CN" altLang="zh-CN" sz="2400" dirty="0">
              <a:solidFill>
                <a:srgbClr val="8D7545"/>
              </a:solidFill>
            </a:endParaRPr>
          </a:p>
          <a:p>
            <a:r>
              <a:rPr lang="en-US" altLang="zh-CN" sz="2400" dirty="0">
                <a:solidFill>
                  <a:srgbClr val="8D7545"/>
                </a:solidFill>
              </a:rPr>
              <a:t> </a:t>
            </a:r>
            <a:endParaRPr lang="zh-CN" altLang="zh-CN" sz="2400" dirty="0">
              <a:solidFill>
                <a:srgbClr val="8D7545"/>
              </a:solidFill>
            </a:endParaRPr>
          </a:p>
        </p:txBody>
      </p:sp>
      <p:pic>
        <p:nvPicPr>
          <p:cNvPr id="4" name="图片 3"/>
          <p:cNvPicPr>
            <a:picLocks noChangeAspect="1"/>
          </p:cNvPicPr>
          <p:nvPr/>
        </p:nvPicPr>
        <p:blipFill>
          <a:blip r:embed="rId2"/>
          <a:stretch>
            <a:fillRect/>
          </a:stretch>
        </p:blipFill>
        <p:spPr>
          <a:xfrm>
            <a:off x="6332849" y="113877"/>
            <a:ext cx="3300698" cy="1857804"/>
          </a:xfrm>
          <a:prstGeom prst="rect">
            <a:avLst/>
          </a:prstGeom>
        </p:spPr>
      </p:pic>
      <p:pic>
        <p:nvPicPr>
          <p:cNvPr id="6" name="图片 5"/>
          <p:cNvPicPr>
            <a:picLocks noChangeAspect="1"/>
          </p:cNvPicPr>
          <p:nvPr/>
        </p:nvPicPr>
        <p:blipFill>
          <a:blip r:embed="rId3"/>
          <a:stretch>
            <a:fillRect/>
          </a:stretch>
        </p:blipFill>
        <p:spPr>
          <a:xfrm>
            <a:off x="9862168" y="120953"/>
            <a:ext cx="2075831" cy="3930952"/>
          </a:xfrm>
          <a:prstGeom prst="rect">
            <a:avLst/>
          </a:prstGeom>
        </p:spPr>
      </p:pic>
      <p:pic>
        <p:nvPicPr>
          <p:cNvPr id="7" name="图片 6"/>
          <p:cNvPicPr>
            <a:picLocks noChangeAspect="1"/>
          </p:cNvPicPr>
          <p:nvPr/>
        </p:nvPicPr>
        <p:blipFill>
          <a:blip r:embed="rId4"/>
          <a:stretch>
            <a:fillRect/>
          </a:stretch>
        </p:blipFill>
        <p:spPr>
          <a:xfrm>
            <a:off x="7232952" y="4374696"/>
            <a:ext cx="4414762" cy="2483304"/>
          </a:xfrm>
          <a:prstGeom prst="rect">
            <a:avLst/>
          </a:prstGeom>
        </p:spPr>
      </p:pic>
      <p:pic>
        <p:nvPicPr>
          <p:cNvPr id="8" name="图片 7"/>
          <p:cNvPicPr>
            <a:picLocks noChangeAspect="1"/>
          </p:cNvPicPr>
          <p:nvPr/>
        </p:nvPicPr>
        <p:blipFill>
          <a:blip r:embed="rId5"/>
          <a:stretch>
            <a:fillRect/>
          </a:stretch>
        </p:blipFill>
        <p:spPr>
          <a:xfrm>
            <a:off x="6405638" y="2189238"/>
            <a:ext cx="3270551" cy="2019906"/>
          </a:xfrm>
          <a:prstGeom prst="rect">
            <a:avLst/>
          </a:prstGeom>
        </p:spPr>
      </p:pic>
    </p:spTree>
    <p:extLst>
      <p:ext uri="{BB962C8B-B14F-4D97-AF65-F5344CB8AC3E}">
        <p14:creationId xmlns:p14="http://schemas.microsoft.com/office/powerpoint/2010/main" val="2496748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7" name="矩形 6"/>
          <p:cNvSpPr/>
          <p:nvPr/>
        </p:nvSpPr>
        <p:spPr>
          <a:xfrm>
            <a:off x="925195" y="184240"/>
            <a:ext cx="7115199" cy="461665"/>
          </a:xfrm>
          <a:prstGeom prst="rect">
            <a:avLst/>
          </a:prstGeom>
        </p:spPr>
        <p:txBody>
          <a:bodyPr wrap="none">
            <a:spAutoFit/>
          </a:bodyPr>
          <a:lstStyle/>
          <a:p>
            <a:r>
              <a:rPr kumimoji="1" lang="en-US" altLang="zh-CN" sz="2400" b="1" dirty="0">
                <a:solidFill>
                  <a:srgbClr val="4E758E"/>
                </a:solidFill>
                <a:ea typeface="楷体-简"/>
              </a:rPr>
              <a:t>Grammar</a:t>
            </a:r>
            <a:r>
              <a:rPr kumimoji="1" lang="zh-CN" altLang="en-US" sz="2400" b="1" dirty="0">
                <a:solidFill>
                  <a:srgbClr val="4E758E"/>
                </a:solidFill>
                <a:ea typeface="楷体-简"/>
              </a:rPr>
              <a:t>：怎么（</a:t>
            </a:r>
            <a:r>
              <a:rPr kumimoji="1" lang="en-US" altLang="zh-CN" sz="2400" b="1" dirty="0">
                <a:solidFill>
                  <a:srgbClr val="4E758E"/>
                </a:solidFill>
                <a:ea typeface="楷体-简"/>
              </a:rPr>
              <a:t>how</a:t>
            </a:r>
            <a:r>
              <a:rPr kumimoji="1" lang="zh-CN" altLang="en-US" sz="2400" b="1" dirty="0">
                <a:solidFill>
                  <a:srgbClr val="4E758E"/>
                </a:solidFill>
                <a:ea typeface="楷体-简"/>
              </a:rPr>
              <a:t>；</a:t>
            </a:r>
            <a:r>
              <a:rPr kumimoji="1" lang="en-US" altLang="zh-CN" sz="2400" b="1" dirty="0">
                <a:solidFill>
                  <a:srgbClr val="4E758E"/>
                </a:solidFill>
                <a:ea typeface="楷体-简"/>
              </a:rPr>
              <a:t>how come </a:t>
            </a:r>
            <a:r>
              <a:rPr kumimoji="1" lang="zh-CN" altLang="en-US" sz="2400" b="1" dirty="0">
                <a:solidFill>
                  <a:srgbClr val="4E758E"/>
                </a:solidFill>
                <a:ea typeface="楷体-简"/>
              </a:rPr>
              <a:t>）</a:t>
            </a:r>
            <a:r>
              <a:rPr kumimoji="1" lang="en-US" altLang="zh-CN" sz="2400" b="1" dirty="0">
                <a:solidFill>
                  <a:srgbClr val="4E758E"/>
                </a:solidFill>
                <a:ea typeface="楷体-简"/>
              </a:rPr>
              <a:t>in Questions</a:t>
            </a:r>
            <a:r>
              <a:rPr kumimoji="1" lang="zh-CN" altLang="en-US" sz="2400" b="1" dirty="0">
                <a:solidFill>
                  <a:srgbClr val="4E758E"/>
                </a:solidFill>
                <a:ea typeface="楷体-简"/>
              </a:rPr>
              <a:t>：</a:t>
            </a:r>
            <a:endParaRPr kumimoji="1" lang="en-US" altLang="zh-CN" sz="2400" b="1" dirty="0">
              <a:solidFill>
                <a:srgbClr val="4E758E"/>
              </a:solidFill>
              <a:ea typeface="楷体-简"/>
            </a:endParaRPr>
          </a:p>
        </p:txBody>
      </p:sp>
      <p:sp>
        <p:nvSpPr>
          <p:cNvPr id="8" name="矩形 7"/>
          <p:cNvSpPr/>
          <p:nvPr/>
        </p:nvSpPr>
        <p:spPr>
          <a:xfrm>
            <a:off x="810380" y="838573"/>
            <a:ext cx="10559143" cy="1107996"/>
          </a:xfrm>
          <a:prstGeom prst="rect">
            <a:avLst/>
          </a:prstGeom>
        </p:spPr>
        <p:txBody>
          <a:bodyPr wrap="square">
            <a:spAutoFit/>
          </a:bodyPr>
          <a:lstStyle/>
          <a:p>
            <a:r>
              <a:rPr kumimoji="1" lang="zh-CN" altLang="en-US" sz="2200" dirty="0"/>
              <a:t>“怎么”</a:t>
            </a:r>
            <a:r>
              <a:rPr kumimoji="1" lang="en-US" altLang="zh-CN" sz="2200" dirty="0"/>
              <a:t>is an interrogative pronoun. It is often used to ask about the manner of an action as in </a:t>
            </a:r>
            <a:r>
              <a:rPr kumimoji="1" lang="zh-CN" altLang="en-US" sz="2200" dirty="0"/>
              <a:t>（</a:t>
            </a:r>
            <a:r>
              <a:rPr kumimoji="1" lang="en-US" altLang="zh-CN" sz="2200" dirty="0"/>
              <a:t>1</a:t>
            </a:r>
            <a:r>
              <a:rPr kumimoji="1" lang="zh-CN" altLang="en-US" sz="2200" dirty="0"/>
              <a:t>），</a:t>
            </a:r>
            <a:r>
              <a:rPr kumimoji="1" lang="en-US" altLang="zh-CN" sz="2200" dirty="0"/>
              <a:t>and sometimes the reason or the cause of an action</a:t>
            </a:r>
            <a:r>
              <a:rPr kumimoji="1" lang="zh-CN" altLang="en-US" sz="2200" dirty="0"/>
              <a:t>，</a:t>
            </a:r>
            <a:r>
              <a:rPr kumimoji="1" lang="en-US" altLang="zh-CN" sz="2200" dirty="0"/>
              <a:t>as in </a:t>
            </a:r>
            <a:r>
              <a:rPr kumimoji="1" lang="zh-CN" altLang="en-US" sz="2200" dirty="0"/>
              <a:t>（</a:t>
            </a:r>
            <a:r>
              <a:rPr kumimoji="1" lang="en-US" altLang="zh-CN" sz="2200" dirty="0"/>
              <a:t>2</a:t>
            </a:r>
            <a:r>
              <a:rPr kumimoji="1" lang="zh-CN" altLang="en-US" sz="2200" dirty="0"/>
              <a:t>）</a:t>
            </a:r>
            <a:r>
              <a:rPr kumimoji="1" lang="en-US" altLang="zh-CN" sz="2200" dirty="0"/>
              <a:t>and </a:t>
            </a:r>
            <a:r>
              <a:rPr kumimoji="1" lang="zh-CN" altLang="en-US" sz="2200" dirty="0"/>
              <a:t>（</a:t>
            </a:r>
            <a:r>
              <a:rPr kumimoji="1" lang="en-US" altLang="zh-CN" sz="2200" dirty="0"/>
              <a:t>3</a:t>
            </a:r>
            <a:r>
              <a:rPr kumimoji="1" lang="zh-CN" altLang="en-US" sz="2200" dirty="0"/>
              <a:t>）</a:t>
            </a:r>
            <a:r>
              <a:rPr kumimoji="1" lang="en-US" altLang="zh-CN" sz="2200" dirty="0"/>
              <a:t>below.</a:t>
            </a:r>
          </a:p>
        </p:txBody>
      </p:sp>
      <p:sp>
        <p:nvSpPr>
          <p:cNvPr id="11" name="文本框 10"/>
          <p:cNvSpPr txBox="1"/>
          <p:nvPr/>
        </p:nvSpPr>
        <p:spPr>
          <a:xfrm>
            <a:off x="866683" y="2886679"/>
            <a:ext cx="4352474" cy="461665"/>
          </a:xfrm>
          <a:prstGeom prst="rect">
            <a:avLst/>
          </a:prstGeom>
          <a:noFill/>
        </p:spPr>
        <p:txBody>
          <a:bodyPr wrap="none" rtlCol="0">
            <a:spAutoFit/>
          </a:bodyPr>
          <a:lstStyle/>
          <a:p>
            <a:pPr marL="457200" indent="-457200">
              <a:buFont typeface="+mj-lt"/>
              <a:buAutoNum type="arabicParenBoth"/>
            </a:pPr>
            <a:r>
              <a:rPr kumimoji="1" lang="zh-CN" altLang="en-US" sz="2400" dirty="0" smtClean="0"/>
              <a:t>请你教我怎么写“懂”这个字。</a:t>
            </a:r>
            <a:endParaRPr kumimoji="1" lang="zh-CN" altLang="en-US" sz="2400" dirty="0"/>
          </a:p>
        </p:txBody>
      </p:sp>
      <p:sp>
        <p:nvSpPr>
          <p:cNvPr id="12" name="矩形 11"/>
          <p:cNvSpPr/>
          <p:nvPr/>
        </p:nvSpPr>
        <p:spPr>
          <a:xfrm>
            <a:off x="1183975" y="3415831"/>
            <a:ext cx="5043080" cy="369332"/>
          </a:xfrm>
          <a:prstGeom prst="rect">
            <a:avLst/>
          </a:prstGeom>
        </p:spPr>
        <p:txBody>
          <a:bodyPr wrap="none">
            <a:spAutoFit/>
          </a:bodyPr>
          <a:lstStyle/>
          <a:p>
            <a:r>
              <a:rPr lang="en-US" altLang="zh-CN" dirty="0" smtClean="0"/>
              <a:t>Q</a:t>
            </a:r>
            <a:r>
              <a:rPr lang="cs-CZ" altLang="zh-CN" dirty="0" err="1" smtClean="0"/>
              <a:t>ǐng</a:t>
            </a:r>
            <a:r>
              <a:rPr lang="cs-CZ" altLang="zh-CN" dirty="0" smtClean="0"/>
              <a:t> </a:t>
            </a:r>
            <a:r>
              <a:rPr lang="cs-CZ" altLang="zh-CN" dirty="0" err="1"/>
              <a:t>nǐ</a:t>
            </a:r>
            <a:r>
              <a:rPr lang="cs-CZ" altLang="zh-CN" dirty="0"/>
              <a:t> </a:t>
            </a:r>
            <a:r>
              <a:rPr lang="cs-CZ" altLang="zh-CN" dirty="0" err="1"/>
              <a:t>jiāo</a:t>
            </a:r>
            <a:r>
              <a:rPr lang="cs-CZ" altLang="zh-CN" dirty="0"/>
              <a:t> </a:t>
            </a:r>
            <a:r>
              <a:rPr lang="cs-CZ" altLang="zh-CN" dirty="0" err="1"/>
              <a:t>wǒ</a:t>
            </a:r>
            <a:r>
              <a:rPr lang="cs-CZ" altLang="zh-CN" dirty="0"/>
              <a:t> </a:t>
            </a:r>
            <a:r>
              <a:rPr lang="cs-CZ" altLang="zh-CN" dirty="0" err="1"/>
              <a:t>zěn</a:t>
            </a:r>
            <a:r>
              <a:rPr lang="cs-CZ" altLang="zh-CN" dirty="0"/>
              <a:t> </a:t>
            </a:r>
            <a:r>
              <a:rPr lang="cs-CZ" altLang="zh-CN" dirty="0" err="1"/>
              <a:t>me</a:t>
            </a:r>
            <a:r>
              <a:rPr lang="cs-CZ" altLang="zh-CN" dirty="0"/>
              <a:t> </a:t>
            </a:r>
            <a:r>
              <a:rPr lang="cs-CZ" altLang="zh-CN" dirty="0" err="1"/>
              <a:t>xiě</a:t>
            </a:r>
            <a:r>
              <a:rPr lang="cs-CZ" altLang="zh-CN" dirty="0"/>
              <a:t> “ </a:t>
            </a:r>
            <a:r>
              <a:rPr lang="cs-CZ" altLang="zh-CN" dirty="0" err="1"/>
              <a:t>dǒng</a:t>
            </a:r>
            <a:r>
              <a:rPr lang="cs-CZ" altLang="zh-CN" dirty="0"/>
              <a:t> ” </a:t>
            </a:r>
            <a:r>
              <a:rPr lang="cs-CZ" altLang="zh-CN" dirty="0" err="1"/>
              <a:t>zhè</a:t>
            </a:r>
            <a:r>
              <a:rPr lang="cs-CZ" altLang="zh-CN" dirty="0"/>
              <a:t> </a:t>
            </a:r>
            <a:r>
              <a:rPr lang="cs-CZ" altLang="zh-CN" dirty="0" smtClean="0"/>
              <a:t>g</a:t>
            </a:r>
            <a:r>
              <a:rPr lang="en-US" altLang="zh-CN" dirty="0" smtClean="0"/>
              <a:t>e</a:t>
            </a:r>
            <a:r>
              <a:rPr lang="cs-CZ" altLang="zh-CN" dirty="0" smtClean="0"/>
              <a:t> </a:t>
            </a:r>
            <a:r>
              <a:rPr lang="cs-CZ" altLang="zh-CN" dirty="0" err="1"/>
              <a:t>zì</a:t>
            </a:r>
            <a:r>
              <a:rPr lang="cs-CZ" altLang="zh-CN" dirty="0"/>
              <a:t> </a:t>
            </a:r>
            <a:r>
              <a:rPr lang="zh-CN" altLang="cs-CZ" dirty="0"/>
              <a:t>。</a:t>
            </a:r>
            <a:endParaRPr lang="zh-CN" altLang="en-US" dirty="0"/>
          </a:p>
        </p:txBody>
      </p:sp>
      <p:sp>
        <p:nvSpPr>
          <p:cNvPr id="13" name="文本框 12"/>
          <p:cNvSpPr txBox="1"/>
          <p:nvPr/>
        </p:nvSpPr>
        <p:spPr>
          <a:xfrm>
            <a:off x="5782401" y="3413787"/>
            <a:ext cx="6112145" cy="369332"/>
          </a:xfrm>
          <a:prstGeom prst="rect">
            <a:avLst/>
          </a:prstGeom>
          <a:noFill/>
        </p:spPr>
        <p:txBody>
          <a:bodyPr wrap="none" rtlCol="0">
            <a:spAutoFit/>
          </a:bodyPr>
          <a:lstStyle/>
          <a:p>
            <a:r>
              <a:rPr kumimoji="1" lang="zh-CN" altLang="en-US" dirty="0" smtClean="0"/>
              <a:t>［</a:t>
            </a:r>
            <a:r>
              <a:rPr kumimoji="1" lang="en-US" altLang="zh-CN" dirty="0" smtClean="0"/>
              <a:t>Please teach me how to write the character </a:t>
            </a:r>
            <a:r>
              <a:rPr kumimoji="1" lang="zh-CN" altLang="en-US" dirty="0" smtClean="0"/>
              <a:t>“</a:t>
            </a:r>
            <a:r>
              <a:rPr kumimoji="1" lang="en-US" altLang="zh-CN" dirty="0" smtClean="0"/>
              <a:t>dong</a:t>
            </a:r>
            <a:r>
              <a:rPr kumimoji="1" lang="zh-CN" altLang="en-US" dirty="0" smtClean="0"/>
              <a:t>”］</a:t>
            </a:r>
            <a:endParaRPr kumimoji="1" lang="zh-CN" altLang="en-US" dirty="0"/>
          </a:p>
        </p:txBody>
      </p:sp>
      <p:sp>
        <p:nvSpPr>
          <p:cNvPr id="14" name="文本框 13"/>
          <p:cNvSpPr txBox="1"/>
          <p:nvPr/>
        </p:nvSpPr>
        <p:spPr>
          <a:xfrm>
            <a:off x="871351" y="4238905"/>
            <a:ext cx="2390398" cy="461665"/>
          </a:xfrm>
          <a:prstGeom prst="rect">
            <a:avLst/>
          </a:prstGeom>
          <a:noFill/>
        </p:spPr>
        <p:txBody>
          <a:bodyPr wrap="none" rtlCol="0">
            <a:spAutoFit/>
          </a:bodyPr>
          <a:lstStyle/>
          <a:p>
            <a:pPr marL="457200" indent="-457200">
              <a:buFont typeface="+mj-lt"/>
              <a:buAutoNum type="arabicParenBoth" startAt="2"/>
            </a:pPr>
            <a:r>
              <a:rPr kumimoji="1" lang="en-US" altLang="zh-CN" sz="2400" dirty="0" smtClean="0"/>
              <a:t> </a:t>
            </a:r>
            <a:r>
              <a:rPr kumimoji="1" lang="zh-CN" altLang="en-US" sz="2400" dirty="0" smtClean="0"/>
              <a:t>你怎么才来？ </a:t>
            </a:r>
            <a:endParaRPr kumimoji="1" lang="zh-CN" altLang="en-US" sz="2400" dirty="0"/>
          </a:p>
        </p:txBody>
      </p:sp>
      <p:sp>
        <p:nvSpPr>
          <p:cNvPr id="15" name="矩形 14"/>
          <p:cNvSpPr/>
          <p:nvPr/>
        </p:nvSpPr>
        <p:spPr>
          <a:xfrm>
            <a:off x="1205194" y="4704764"/>
            <a:ext cx="2193968" cy="369332"/>
          </a:xfrm>
          <a:prstGeom prst="rect">
            <a:avLst/>
          </a:prstGeom>
        </p:spPr>
        <p:txBody>
          <a:bodyPr wrap="none">
            <a:spAutoFit/>
          </a:bodyPr>
          <a:lstStyle/>
          <a:p>
            <a:r>
              <a:rPr lang="en-US" altLang="zh-CN" dirty="0" smtClean="0"/>
              <a:t>N</a:t>
            </a:r>
            <a:r>
              <a:rPr lang="cs-CZ" altLang="zh-CN" dirty="0" err="1" smtClean="0"/>
              <a:t>ǐ</a:t>
            </a:r>
            <a:r>
              <a:rPr lang="cs-CZ" altLang="zh-CN" dirty="0" smtClean="0"/>
              <a:t> </a:t>
            </a:r>
            <a:r>
              <a:rPr lang="cs-CZ" altLang="zh-CN" dirty="0" err="1"/>
              <a:t>zěn</a:t>
            </a:r>
            <a:r>
              <a:rPr lang="cs-CZ" altLang="zh-CN" dirty="0"/>
              <a:t> </a:t>
            </a:r>
            <a:r>
              <a:rPr lang="cs-CZ" altLang="zh-CN" dirty="0" err="1"/>
              <a:t>me</a:t>
            </a:r>
            <a:r>
              <a:rPr lang="cs-CZ" altLang="zh-CN" dirty="0"/>
              <a:t> </a:t>
            </a:r>
            <a:r>
              <a:rPr lang="cs-CZ" altLang="zh-CN" dirty="0" err="1"/>
              <a:t>cái</a:t>
            </a:r>
            <a:r>
              <a:rPr lang="cs-CZ" altLang="zh-CN" dirty="0"/>
              <a:t> </a:t>
            </a:r>
            <a:r>
              <a:rPr lang="cs-CZ" altLang="zh-CN" dirty="0" err="1"/>
              <a:t>lái</a:t>
            </a:r>
            <a:r>
              <a:rPr lang="cs-CZ" altLang="zh-CN" dirty="0"/>
              <a:t> </a:t>
            </a:r>
            <a:r>
              <a:rPr lang="zh-CN" altLang="cs-CZ" dirty="0"/>
              <a:t>？</a:t>
            </a:r>
            <a:endParaRPr lang="zh-CN" altLang="en-US" dirty="0"/>
          </a:p>
        </p:txBody>
      </p:sp>
      <p:sp>
        <p:nvSpPr>
          <p:cNvPr id="16" name="文本框 15"/>
          <p:cNvSpPr txBox="1"/>
          <p:nvPr/>
        </p:nvSpPr>
        <p:spPr>
          <a:xfrm>
            <a:off x="5773474" y="4714815"/>
            <a:ext cx="3789506" cy="369332"/>
          </a:xfrm>
          <a:prstGeom prst="rect">
            <a:avLst/>
          </a:prstGeom>
          <a:noFill/>
        </p:spPr>
        <p:txBody>
          <a:bodyPr wrap="none" rtlCol="0">
            <a:spAutoFit/>
          </a:bodyPr>
          <a:lstStyle/>
          <a:p>
            <a:r>
              <a:rPr kumimoji="1" lang="zh-CN" altLang="en-US" dirty="0" smtClean="0"/>
              <a:t>［</a:t>
            </a:r>
            <a:r>
              <a:rPr kumimoji="1" lang="en-US" altLang="zh-CN" dirty="0" smtClean="0"/>
              <a:t>How come you’ve just arrived?</a:t>
            </a:r>
            <a:r>
              <a:rPr kumimoji="1" lang="zh-CN" altLang="en-US" dirty="0" smtClean="0"/>
              <a:t>］</a:t>
            </a:r>
            <a:endParaRPr kumimoji="1" lang="zh-CN" altLang="en-US" dirty="0"/>
          </a:p>
        </p:txBody>
      </p:sp>
      <p:sp>
        <p:nvSpPr>
          <p:cNvPr id="17" name="文本框 16"/>
          <p:cNvSpPr txBox="1"/>
          <p:nvPr/>
        </p:nvSpPr>
        <p:spPr>
          <a:xfrm>
            <a:off x="875074" y="5482039"/>
            <a:ext cx="3249608" cy="461665"/>
          </a:xfrm>
          <a:prstGeom prst="rect">
            <a:avLst/>
          </a:prstGeom>
          <a:noFill/>
        </p:spPr>
        <p:txBody>
          <a:bodyPr wrap="none" rtlCol="0">
            <a:spAutoFit/>
          </a:bodyPr>
          <a:lstStyle/>
          <a:p>
            <a:pPr marL="457200" indent="-457200">
              <a:buFont typeface="+mj-lt"/>
              <a:buAutoNum type="arabicParenBoth" startAt="3"/>
            </a:pPr>
            <a:r>
              <a:rPr kumimoji="1" lang="zh-CN" altLang="en-US" sz="2400" dirty="0" smtClean="0"/>
              <a:t>你怎么没去看电影？ </a:t>
            </a:r>
            <a:endParaRPr kumimoji="1" lang="zh-CN" altLang="en-US" sz="2400" dirty="0"/>
          </a:p>
        </p:txBody>
      </p:sp>
      <p:sp>
        <p:nvSpPr>
          <p:cNvPr id="18" name="矩形 17"/>
          <p:cNvSpPr/>
          <p:nvPr/>
        </p:nvSpPr>
        <p:spPr>
          <a:xfrm>
            <a:off x="1133564" y="6029048"/>
            <a:ext cx="3700214" cy="369332"/>
          </a:xfrm>
          <a:prstGeom prst="rect">
            <a:avLst/>
          </a:prstGeom>
        </p:spPr>
        <p:txBody>
          <a:bodyPr wrap="none">
            <a:spAutoFit/>
          </a:bodyPr>
          <a:lstStyle/>
          <a:p>
            <a:r>
              <a:rPr lang="en-US" altLang="zh-CN" dirty="0" smtClean="0"/>
              <a:t>N</a:t>
            </a:r>
            <a:r>
              <a:rPr lang="fr-FR" altLang="zh-CN" dirty="0" err="1" smtClean="0"/>
              <a:t>ǐ</a:t>
            </a:r>
            <a:r>
              <a:rPr lang="fr-FR" altLang="zh-CN" dirty="0" smtClean="0"/>
              <a:t> </a:t>
            </a:r>
            <a:r>
              <a:rPr lang="fr-FR" altLang="zh-CN" dirty="0" err="1"/>
              <a:t>zěn</a:t>
            </a:r>
            <a:r>
              <a:rPr lang="fr-FR" altLang="zh-CN" dirty="0"/>
              <a:t> me </a:t>
            </a:r>
            <a:r>
              <a:rPr lang="fr-FR" altLang="zh-CN" dirty="0" err="1"/>
              <a:t>méi</a:t>
            </a:r>
            <a:r>
              <a:rPr lang="fr-FR" altLang="zh-CN" dirty="0"/>
              <a:t> </a:t>
            </a:r>
            <a:r>
              <a:rPr lang="fr-FR" altLang="zh-CN" dirty="0" err="1"/>
              <a:t>qù</a:t>
            </a:r>
            <a:r>
              <a:rPr lang="fr-FR" altLang="zh-CN" dirty="0"/>
              <a:t> </a:t>
            </a:r>
            <a:r>
              <a:rPr lang="fr-FR" altLang="zh-CN" dirty="0" err="1"/>
              <a:t>kàn</a:t>
            </a:r>
            <a:r>
              <a:rPr lang="fr-FR" altLang="zh-CN" dirty="0"/>
              <a:t> </a:t>
            </a:r>
            <a:r>
              <a:rPr lang="fr-FR" altLang="zh-CN" dirty="0" err="1"/>
              <a:t>diàn</a:t>
            </a:r>
            <a:r>
              <a:rPr lang="fr-FR" altLang="zh-CN" dirty="0"/>
              <a:t> </a:t>
            </a:r>
            <a:r>
              <a:rPr lang="fr-FR" altLang="zh-CN" dirty="0" err="1"/>
              <a:t>yǐng</a:t>
            </a:r>
            <a:r>
              <a:rPr lang="fr-FR" altLang="zh-CN" dirty="0"/>
              <a:t> </a:t>
            </a:r>
            <a:r>
              <a:rPr lang="zh-CN" altLang="fr-FR" dirty="0"/>
              <a:t>？</a:t>
            </a:r>
            <a:endParaRPr lang="zh-CN" altLang="en-US" dirty="0"/>
          </a:p>
        </p:txBody>
      </p:sp>
      <p:sp>
        <p:nvSpPr>
          <p:cNvPr id="19" name="文本框 18"/>
          <p:cNvSpPr txBox="1"/>
          <p:nvPr/>
        </p:nvSpPr>
        <p:spPr>
          <a:xfrm>
            <a:off x="5745215" y="6030757"/>
            <a:ext cx="4101829" cy="369332"/>
          </a:xfrm>
          <a:prstGeom prst="rect">
            <a:avLst/>
          </a:prstGeom>
          <a:noFill/>
        </p:spPr>
        <p:txBody>
          <a:bodyPr wrap="none" rtlCol="0">
            <a:spAutoFit/>
          </a:bodyPr>
          <a:lstStyle/>
          <a:p>
            <a:r>
              <a:rPr kumimoji="1" lang="zh-CN" altLang="en-US" dirty="0" smtClean="0"/>
              <a:t>［</a:t>
            </a:r>
            <a:r>
              <a:rPr kumimoji="1" lang="en-US" altLang="zh-CN" dirty="0" smtClean="0"/>
              <a:t>Why didn’t you go to the movie</a:t>
            </a:r>
            <a:r>
              <a:rPr kumimoji="1" lang="zh-CN" altLang="en-US" dirty="0" smtClean="0"/>
              <a:t>？</a:t>
            </a:r>
            <a:r>
              <a:rPr kumimoji="1" lang="en-US" altLang="zh-CN" dirty="0" smtClean="0"/>
              <a:t> </a:t>
            </a:r>
            <a:r>
              <a:rPr kumimoji="1" lang="zh-CN" altLang="en-US" dirty="0" smtClean="0"/>
              <a:t>］</a:t>
            </a:r>
            <a:endParaRPr kumimoji="1" lang="zh-CN" altLang="en-US" dirty="0"/>
          </a:p>
        </p:txBody>
      </p:sp>
    </p:spTree>
    <p:extLst>
      <p:ext uri="{BB962C8B-B14F-4D97-AF65-F5344CB8AC3E}">
        <p14:creationId xmlns:p14="http://schemas.microsoft.com/office/powerpoint/2010/main" val="702546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7" name="矩形 6"/>
          <p:cNvSpPr/>
          <p:nvPr/>
        </p:nvSpPr>
        <p:spPr>
          <a:xfrm>
            <a:off x="925195" y="184240"/>
            <a:ext cx="1959341" cy="461665"/>
          </a:xfrm>
          <a:prstGeom prst="rect">
            <a:avLst/>
          </a:prstGeom>
        </p:spPr>
        <p:txBody>
          <a:bodyPr wrap="none">
            <a:spAutoFit/>
          </a:bodyPr>
          <a:lstStyle/>
          <a:p>
            <a:r>
              <a:rPr kumimoji="1" lang="en-US" altLang="zh-CN" sz="2400" b="1" dirty="0" smtClean="0">
                <a:solidFill>
                  <a:srgbClr val="4E758E"/>
                </a:solidFill>
                <a:ea typeface="楷体-简"/>
              </a:rPr>
              <a:t>Practice  </a:t>
            </a:r>
            <a:r>
              <a:rPr kumimoji="1" lang="zh-CN" altLang="en-US" sz="2400" b="1" dirty="0" smtClean="0">
                <a:solidFill>
                  <a:srgbClr val="4E758E"/>
                </a:solidFill>
                <a:ea typeface="楷体-简"/>
              </a:rPr>
              <a:t>怎么</a:t>
            </a:r>
            <a:endParaRPr kumimoji="1" lang="en-US" altLang="zh-CN" sz="2400" b="1" dirty="0">
              <a:solidFill>
                <a:srgbClr val="4E758E"/>
              </a:solidFill>
              <a:ea typeface="楷体-简"/>
            </a:endParaRPr>
          </a:p>
        </p:txBody>
      </p:sp>
      <p:sp>
        <p:nvSpPr>
          <p:cNvPr id="8" name="矩形 7"/>
          <p:cNvSpPr/>
          <p:nvPr/>
        </p:nvSpPr>
        <p:spPr>
          <a:xfrm>
            <a:off x="955523" y="681335"/>
            <a:ext cx="10559143" cy="1107996"/>
          </a:xfrm>
          <a:prstGeom prst="rect">
            <a:avLst/>
          </a:prstGeom>
        </p:spPr>
        <p:txBody>
          <a:bodyPr wrap="square">
            <a:spAutoFit/>
          </a:bodyPr>
          <a:lstStyle/>
          <a:p>
            <a:r>
              <a:rPr kumimoji="1" lang="en-US" altLang="zh-CN" sz="2200" dirty="0"/>
              <a:t>Using the words given</a:t>
            </a:r>
            <a:r>
              <a:rPr kumimoji="1" lang="zh-CN" altLang="en-US" sz="2200" dirty="0"/>
              <a:t>，</a:t>
            </a:r>
            <a:r>
              <a:rPr kumimoji="1" lang="en-US" altLang="zh-CN" sz="2200" dirty="0"/>
              <a:t>and practice how to ask your partner why he</a:t>
            </a:r>
            <a:r>
              <a:rPr kumimoji="1" lang="zh-CN" altLang="en-US" sz="2200" dirty="0"/>
              <a:t>／</a:t>
            </a:r>
            <a:r>
              <a:rPr kumimoji="1" lang="en-US" altLang="zh-CN" sz="2200" dirty="0"/>
              <a:t>she is not behaving as expected. It is quite unlike him /her</a:t>
            </a:r>
          </a:p>
          <a:p>
            <a:endParaRPr kumimoji="1" lang="en-US" altLang="zh-CN" sz="2200" dirty="0"/>
          </a:p>
        </p:txBody>
      </p:sp>
      <p:sp>
        <p:nvSpPr>
          <p:cNvPr id="2" name="文本框 1"/>
          <p:cNvSpPr txBox="1"/>
          <p:nvPr/>
        </p:nvSpPr>
        <p:spPr>
          <a:xfrm>
            <a:off x="991809" y="1451429"/>
            <a:ext cx="1465540" cy="430887"/>
          </a:xfrm>
          <a:prstGeom prst="rect">
            <a:avLst/>
          </a:prstGeom>
          <a:noFill/>
        </p:spPr>
        <p:txBody>
          <a:bodyPr wrap="none" rtlCol="0">
            <a:spAutoFit/>
          </a:bodyPr>
          <a:lstStyle/>
          <a:p>
            <a:r>
              <a:rPr kumimoji="1" lang="en-US" altLang="zh-CN" sz="2200" b="1" dirty="0" smtClean="0"/>
              <a:t>Example</a:t>
            </a:r>
            <a:r>
              <a:rPr kumimoji="1" lang="zh-CN" altLang="en-US" sz="2200" b="1" dirty="0" smtClean="0"/>
              <a:t>：</a:t>
            </a:r>
            <a:endParaRPr kumimoji="1" lang="en-US" altLang="zh-CN" sz="2200" b="1" dirty="0"/>
          </a:p>
        </p:txBody>
      </p:sp>
      <p:sp>
        <p:nvSpPr>
          <p:cNvPr id="5" name="矩形 4"/>
          <p:cNvSpPr/>
          <p:nvPr/>
        </p:nvSpPr>
        <p:spPr>
          <a:xfrm>
            <a:off x="2948520" y="2083192"/>
            <a:ext cx="1192642" cy="430887"/>
          </a:xfrm>
          <a:prstGeom prst="rect">
            <a:avLst/>
          </a:prstGeom>
        </p:spPr>
        <p:txBody>
          <a:bodyPr wrap="none">
            <a:spAutoFit/>
          </a:bodyPr>
          <a:lstStyle/>
          <a:p>
            <a:r>
              <a:rPr kumimoji="1" lang="zh-CN" altLang="en-US" sz="2200" dirty="0"/>
              <a:t>早</a:t>
            </a:r>
            <a:r>
              <a:rPr kumimoji="1" lang="en-US" altLang="zh-CN" sz="2200" dirty="0"/>
              <a:t> </a:t>
            </a:r>
            <a:r>
              <a:rPr kumimoji="1" lang="en-US" altLang="zh-CN" sz="2200" dirty="0" err="1"/>
              <a:t>vs</a:t>
            </a:r>
            <a:r>
              <a:rPr kumimoji="1" lang="en-US" altLang="zh-CN" sz="2200" dirty="0"/>
              <a:t>  </a:t>
            </a:r>
            <a:r>
              <a:rPr kumimoji="1" lang="zh-CN" altLang="en-US" sz="2200" dirty="0"/>
              <a:t>晚</a:t>
            </a:r>
            <a:endParaRPr kumimoji="1" lang="en-US" altLang="zh-CN" sz="2200" dirty="0"/>
          </a:p>
        </p:txBody>
      </p:sp>
      <p:sp>
        <p:nvSpPr>
          <p:cNvPr id="20" name="文本框 19"/>
          <p:cNvSpPr txBox="1"/>
          <p:nvPr/>
        </p:nvSpPr>
        <p:spPr>
          <a:xfrm>
            <a:off x="5088584" y="2062622"/>
            <a:ext cx="5545108" cy="430887"/>
          </a:xfrm>
          <a:prstGeom prst="rect">
            <a:avLst/>
          </a:prstGeom>
          <a:noFill/>
        </p:spPr>
        <p:txBody>
          <a:bodyPr wrap="none" rtlCol="0">
            <a:spAutoFit/>
          </a:bodyPr>
          <a:lstStyle/>
          <a:p>
            <a:r>
              <a:rPr kumimoji="1" lang="zh-CN" altLang="en-US" sz="2200" dirty="0" smtClean="0"/>
              <a:t>你</a:t>
            </a:r>
            <a:r>
              <a:rPr kumimoji="1" lang="zh-CN" altLang="en-US" sz="2200" dirty="0" smtClean="0">
                <a:solidFill>
                  <a:srgbClr val="FE9903"/>
                </a:solidFill>
              </a:rPr>
              <a:t>平常</a:t>
            </a:r>
            <a:r>
              <a:rPr kumimoji="1" lang="zh-CN" altLang="en-US" sz="2200" dirty="0" smtClean="0"/>
              <a:t>来学校来得很早，今天</a:t>
            </a:r>
            <a:r>
              <a:rPr kumimoji="1" lang="zh-CN" altLang="en-US" sz="2200" dirty="0" smtClean="0">
                <a:solidFill>
                  <a:srgbClr val="FE9903"/>
                </a:solidFill>
              </a:rPr>
              <a:t>怎么这么晚</a:t>
            </a:r>
            <a:r>
              <a:rPr kumimoji="1" lang="zh-CN" altLang="en-US" sz="2200" dirty="0" smtClean="0"/>
              <a:t>？</a:t>
            </a:r>
            <a:endParaRPr kumimoji="1" lang="zh-CN" altLang="en-US" sz="2200" dirty="0"/>
          </a:p>
        </p:txBody>
      </p:sp>
      <p:sp>
        <p:nvSpPr>
          <p:cNvPr id="6" name="矩形 5"/>
          <p:cNvSpPr/>
          <p:nvPr/>
        </p:nvSpPr>
        <p:spPr>
          <a:xfrm>
            <a:off x="1049133" y="2071095"/>
            <a:ext cx="1031051" cy="430887"/>
          </a:xfrm>
          <a:prstGeom prst="rect">
            <a:avLst/>
          </a:prstGeom>
        </p:spPr>
        <p:txBody>
          <a:bodyPr wrap="none">
            <a:spAutoFit/>
          </a:bodyPr>
          <a:lstStyle/>
          <a:p>
            <a:r>
              <a:rPr kumimoji="1" lang="zh-CN" altLang="en-US" sz="2200" dirty="0"/>
              <a:t>来学校</a:t>
            </a:r>
            <a:r>
              <a:rPr kumimoji="1" lang="en-US" altLang="zh-CN" sz="2200" dirty="0"/>
              <a:t> </a:t>
            </a:r>
            <a:endParaRPr lang="zh-CN" altLang="en-US" sz="2200" dirty="0"/>
          </a:p>
        </p:txBody>
      </p:sp>
      <p:sp>
        <p:nvSpPr>
          <p:cNvPr id="21" name="文本框 20"/>
          <p:cNvSpPr txBox="1"/>
          <p:nvPr/>
        </p:nvSpPr>
        <p:spPr>
          <a:xfrm>
            <a:off x="605147" y="3248189"/>
            <a:ext cx="1326004" cy="3139321"/>
          </a:xfrm>
          <a:prstGeom prst="rect">
            <a:avLst/>
          </a:prstGeom>
          <a:noFill/>
        </p:spPr>
        <p:txBody>
          <a:bodyPr wrap="none" rtlCol="0">
            <a:spAutoFit/>
          </a:bodyPr>
          <a:lstStyle/>
          <a:p>
            <a:r>
              <a:rPr kumimoji="1" lang="en-US" altLang="zh-CN" sz="2200" dirty="0" smtClean="0">
                <a:latin typeface="Kaiti SC Regular"/>
                <a:cs typeface="Kaiti SC Regular"/>
              </a:rPr>
              <a:t>       </a:t>
            </a:r>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睡觉</a:t>
            </a:r>
            <a:r>
              <a:rPr kumimoji="1" lang="en-US" altLang="zh-CN" sz="2200" dirty="0" smtClean="0">
                <a:latin typeface="Kaiti SC Regular"/>
                <a:cs typeface="Kaiti SC Regular"/>
              </a:rPr>
              <a:t>          </a:t>
            </a:r>
          </a:p>
          <a:p>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做功课</a:t>
            </a:r>
            <a:r>
              <a:rPr kumimoji="1" lang="en-US" altLang="zh-CN" sz="2200" dirty="0" smtClean="0">
                <a:latin typeface="Kaiti SC Regular"/>
                <a:cs typeface="Kaiti SC Regular"/>
              </a:rPr>
              <a:t>       </a:t>
            </a:r>
          </a:p>
          <a:p>
            <a:pPr marL="285750" indent="-285750">
              <a:buFont typeface="Arial"/>
              <a:buChar char="•"/>
            </a:pPr>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念课文</a:t>
            </a:r>
            <a:r>
              <a:rPr kumimoji="1" lang="en-US" altLang="zh-CN" sz="2200" dirty="0" smtClean="0">
                <a:latin typeface="Kaiti SC Regular"/>
                <a:cs typeface="Kaiti SC Regular"/>
              </a:rPr>
              <a:t>       </a:t>
            </a:r>
          </a:p>
          <a:p>
            <a:pPr marL="285750" indent="-285750">
              <a:buFont typeface="Arial"/>
              <a:buChar char="•"/>
            </a:pPr>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考试</a:t>
            </a:r>
            <a:r>
              <a:rPr kumimoji="1" lang="en-US" altLang="zh-CN" sz="2200" dirty="0" smtClean="0">
                <a:latin typeface="Kaiti SC Regular"/>
                <a:cs typeface="Kaiti SC Regular"/>
              </a:rPr>
              <a:t>           </a:t>
            </a:r>
          </a:p>
          <a:p>
            <a:pPr marL="285750" indent="-285750">
              <a:buFont typeface="Arial"/>
              <a:buChar char="•"/>
            </a:pPr>
            <a:endParaRPr kumimoji="1" lang="en-US" altLang="zh-CN" sz="2200" dirty="0"/>
          </a:p>
        </p:txBody>
      </p:sp>
      <p:sp>
        <p:nvSpPr>
          <p:cNvPr id="22" name="文本框 21"/>
          <p:cNvSpPr txBox="1"/>
          <p:nvPr/>
        </p:nvSpPr>
        <p:spPr>
          <a:xfrm>
            <a:off x="2850023" y="3182876"/>
            <a:ext cx="1595309" cy="2800766"/>
          </a:xfrm>
          <a:prstGeom prst="rect">
            <a:avLst/>
          </a:prstGeom>
          <a:noFill/>
        </p:spPr>
        <p:txBody>
          <a:bodyPr wrap="none" rtlCol="0">
            <a:spAutoFit/>
          </a:bodyPr>
          <a:lstStyle/>
          <a:p>
            <a:r>
              <a:rPr kumimoji="1" lang="en-US" altLang="zh-CN" sz="2200" dirty="0" smtClean="0"/>
              <a:t>     </a:t>
            </a:r>
            <a:endParaRPr kumimoji="1" lang="en-US" altLang="zh-CN" sz="2200" dirty="0"/>
          </a:p>
          <a:p>
            <a:pPr marL="285750" indent="-285750">
              <a:buFont typeface="Arial"/>
              <a:buChar char="•"/>
            </a:pPr>
            <a:r>
              <a:rPr kumimoji="1" lang="zh-CN" altLang="en-US" sz="2200" dirty="0" smtClean="0"/>
              <a:t>写字</a:t>
            </a:r>
            <a:endParaRPr kumimoji="1" lang="en-US" altLang="zh-CN" sz="2200" dirty="0" smtClean="0"/>
          </a:p>
          <a:p>
            <a:endParaRPr kumimoji="1" lang="en-US" altLang="zh-CN" sz="2200" dirty="0"/>
          </a:p>
          <a:p>
            <a:pPr marL="285750" indent="-285750">
              <a:buFont typeface="Arial"/>
              <a:buChar char="•"/>
            </a:pPr>
            <a:r>
              <a:rPr kumimoji="1" lang="zh-CN" altLang="en-US" sz="2200" dirty="0" smtClean="0"/>
              <a:t>吃早饭</a:t>
            </a:r>
            <a:r>
              <a:rPr kumimoji="1" lang="en-US" altLang="zh-CN" sz="2200" dirty="0" smtClean="0"/>
              <a:t>         </a:t>
            </a:r>
          </a:p>
          <a:p>
            <a:pPr marL="285750" indent="-285750">
              <a:buFont typeface="Arial"/>
              <a:buChar char="•"/>
            </a:pPr>
            <a:endParaRPr kumimoji="1" lang="en-US" altLang="zh-CN" sz="2200" dirty="0"/>
          </a:p>
          <a:p>
            <a:pPr marL="285750" indent="-285750">
              <a:buFont typeface="Arial"/>
              <a:buChar char="•"/>
            </a:pPr>
            <a:r>
              <a:rPr kumimoji="1" lang="zh-CN" altLang="en-US" sz="2200" dirty="0" smtClean="0"/>
              <a:t>预习生词</a:t>
            </a:r>
            <a:r>
              <a:rPr kumimoji="1" lang="en-US" altLang="zh-CN" sz="2200" dirty="0" smtClean="0"/>
              <a:t>   </a:t>
            </a:r>
          </a:p>
          <a:p>
            <a:pPr marL="285750" indent="-285750">
              <a:buFont typeface="Arial"/>
              <a:buChar char="•"/>
            </a:pPr>
            <a:endParaRPr kumimoji="1" lang="en-US" altLang="zh-CN" sz="2200" dirty="0"/>
          </a:p>
          <a:p>
            <a:pPr marL="285750" indent="-285750">
              <a:buFont typeface="Arial"/>
              <a:buChar char="•"/>
            </a:pPr>
            <a:r>
              <a:rPr kumimoji="1" lang="zh-CN" altLang="en-US" sz="2200" dirty="0" smtClean="0"/>
              <a:t>起床</a:t>
            </a:r>
            <a:r>
              <a:rPr kumimoji="1" lang="en-US" altLang="zh-CN" sz="2200" dirty="0" smtClean="0"/>
              <a:t>           </a:t>
            </a:r>
            <a:endParaRPr kumimoji="1" lang="zh-CN" altLang="en-US" sz="2200" dirty="0"/>
          </a:p>
        </p:txBody>
      </p:sp>
      <p:sp>
        <p:nvSpPr>
          <p:cNvPr id="23" name="矩形 22">
            <a:extLst>
              <a:ext uri="{FF2B5EF4-FFF2-40B4-BE49-F238E27FC236}">
                <a16:creationId xmlns="" xmlns:a16="http://schemas.microsoft.com/office/drawing/2014/main" id="{E378E129-25B6-48B6-BBB1-5C476B2E0776}"/>
              </a:ext>
            </a:extLst>
          </p:cNvPr>
          <p:cNvSpPr/>
          <p:nvPr/>
        </p:nvSpPr>
        <p:spPr>
          <a:xfrm>
            <a:off x="418496" y="3031066"/>
            <a:ext cx="4915504" cy="30407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 xmlns:a16="http://schemas.microsoft.com/office/drawing/2014/main" id="{E378E129-25B6-48B6-BBB1-5C476B2E0776}"/>
              </a:ext>
            </a:extLst>
          </p:cNvPr>
          <p:cNvSpPr/>
          <p:nvPr/>
        </p:nvSpPr>
        <p:spPr>
          <a:xfrm>
            <a:off x="5602515" y="3026228"/>
            <a:ext cx="5150152" cy="30576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5752880" y="3086113"/>
            <a:ext cx="1595309" cy="3139321"/>
          </a:xfrm>
          <a:prstGeom prst="rect">
            <a:avLst/>
          </a:prstGeom>
          <a:noFill/>
        </p:spPr>
        <p:txBody>
          <a:bodyPr wrap="none" rtlCol="0">
            <a:spAutoFit/>
          </a:bodyPr>
          <a:lstStyle/>
          <a:p>
            <a:r>
              <a:rPr kumimoji="1" lang="en-US" altLang="zh-CN" sz="2200" dirty="0" smtClean="0">
                <a:latin typeface="Kaiti SC Regular"/>
                <a:cs typeface="Kaiti SC Regular"/>
              </a:rPr>
              <a:t>       </a:t>
            </a:r>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早</a:t>
            </a:r>
            <a:r>
              <a:rPr kumimoji="1" lang="en-US" altLang="zh-CN" sz="2200" dirty="0" smtClean="0">
                <a:latin typeface="Kaiti SC Regular"/>
                <a:cs typeface="Kaiti SC Regular"/>
              </a:rPr>
              <a:t>          </a:t>
            </a:r>
          </a:p>
          <a:p>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快</a:t>
            </a:r>
            <a:r>
              <a:rPr kumimoji="1" lang="en-US" altLang="zh-CN" sz="2200" dirty="0" smtClean="0">
                <a:latin typeface="Kaiti SC Regular"/>
                <a:cs typeface="Kaiti SC Regular"/>
              </a:rPr>
              <a:t>      </a:t>
            </a:r>
          </a:p>
          <a:p>
            <a:pPr marL="285750" indent="-285750">
              <a:buFont typeface="Arial"/>
              <a:buChar char="•"/>
            </a:pPr>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漂亮</a:t>
            </a:r>
            <a:r>
              <a:rPr kumimoji="1" lang="en-US" altLang="zh-CN" sz="2200" dirty="0" smtClean="0">
                <a:latin typeface="Kaiti SC Regular"/>
                <a:cs typeface="Kaiti SC Regular"/>
              </a:rPr>
              <a:t>       </a:t>
            </a:r>
          </a:p>
          <a:p>
            <a:pPr marL="285750" indent="-285750">
              <a:buFont typeface="Arial"/>
              <a:buChar char="•"/>
            </a:pPr>
            <a:endParaRPr kumimoji="1" lang="en-US" altLang="zh-CN" sz="2200" dirty="0">
              <a:latin typeface="Kaiti SC Regular"/>
              <a:cs typeface="Kaiti SC Regular"/>
            </a:endParaRPr>
          </a:p>
          <a:p>
            <a:pPr marL="285750" indent="-285750">
              <a:buFont typeface="Arial"/>
              <a:buChar char="•"/>
            </a:pPr>
            <a:r>
              <a:rPr kumimoji="1" lang="zh-CN" altLang="en-US" sz="2200" dirty="0" smtClean="0">
                <a:latin typeface="Kaiti SC Regular"/>
                <a:cs typeface="Kaiti SC Regular"/>
              </a:rPr>
              <a:t>不错／好</a:t>
            </a:r>
            <a:r>
              <a:rPr kumimoji="1" lang="en-US" altLang="zh-CN" sz="2200" dirty="0" smtClean="0">
                <a:latin typeface="Kaiti SC Regular"/>
                <a:cs typeface="Kaiti SC Regular"/>
              </a:rPr>
              <a:t>           </a:t>
            </a:r>
          </a:p>
          <a:p>
            <a:pPr marL="285750" indent="-285750">
              <a:buFont typeface="Arial"/>
              <a:buChar char="•"/>
            </a:pPr>
            <a:endParaRPr kumimoji="1" lang="en-US" altLang="zh-CN" sz="2200" dirty="0"/>
          </a:p>
        </p:txBody>
      </p:sp>
      <p:sp>
        <p:nvSpPr>
          <p:cNvPr id="10" name="文本框 9"/>
          <p:cNvSpPr txBox="1"/>
          <p:nvPr/>
        </p:nvSpPr>
        <p:spPr>
          <a:xfrm>
            <a:off x="7680476" y="3386666"/>
            <a:ext cx="748923" cy="430887"/>
          </a:xfrm>
          <a:prstGeom prst="rect">
            <a:avLst/>
          </a:prstGeom>
          <a:noFill/>
        </p:spPr>
        <p:txBody>
          <a:bodyPr wrap="none" rtlCol="0">
            <a:spAutoFit/>
          </a:bodyPr>
          <a:lstStyle/>
          <a:p>
            <a:pPr marL="285750" indent="-285750">
              <a:buFont typeface="Arial"/>
              <a:buChar char="•"/>
            </a:pPr>
            <a:r>
              <a:rPr kumimoji="1" lang="zh-CN" altLang="en-US" sz="2200" dirty="0" smtClean="0"/>
              <a:t>晚</a:t>
            </a:r>
            <a:endParaRPr kumimoji="1" lang="zh-CN" altLang="en-US" sz="2200" dirty="0"/>
          </a:p>
        </p:txBody>
      </p:sp>
      <p:sp>
        <p:nvSpPr>
          <p:cNvPr id="27" name="文本框 26"/>
          <p:cNvSpPr txBox="1"/>
          <p:nvPr/>
        </p:nvSpPr>
        <p:spPr>
          <a:xfrm>
            <a:off x="7663542" y="4071256"/>
            <a:ext cx="761747" cy="430887"/>
          </a:xfrm>
          <a:prstGeom prst="rect">
            <a:avLst/>
          </a:prstGeom>
          <a:noFill/>
        </p:spPr>
        <p:txBody>
          <a:bodyPr wrap="none" rtlCol="0">
            <a:spAutoFit/>
          </a:bodyPr>
          <a:lstStyle/>
          <a:p>
            <a:pPr marL="285750" indent="-285750">
              <a:buFont typeface="Arial"/>
              <a:buChar char="•"/>
            </a:pPr>
            <a:r>
              <a:rPr kumimoji="1" lang="zh-CN" altLang="en-US" sz="2200" dirty="0" smtClean="0"/>
              <a:t>慢</a:t>
            </a:r>
            <a:endParaRPr kumimoji="1" lang="zh-CN" altLang="en-US" sz="2200" dirty="0"/>
          </a:p>
        </p:txBody>
      </p:sp>
      <p:sp>
        <p:nvSpPr>
          <p:cNvPr id="28" name="文本框 27"/>
          <p:cNvSpPr txBox="1"/>
          <p:nvPr/>
        </p:nvSpPr>
        <p:spPr>
          <a:xfrm>
            <a:off x="7682894" y="4743751"/>
            <a:ext cx="1043876" cy="430887"/>
          </a:xfrm>
          <a:prstGeom prst="rect">
            <a:avLst/>
          </a:prstGeom>
          <a:noFill/>
        </p:spPr>
        <p:txBody>
          <a:bodyPr wrap="none" rtlCol="0">
            <a:spAutoFit/>
          </a:bodyPr>
          <a:lstStyle/>
          <a:p>
            <a:pPr marL="285750" indent="-285750">
              <a:buFont typeface="Arial"/>
              <a:buChar char="•"/>
            </a:pPr>
            <a:r>
              <a:rPr kumimoji="1" lang="zh-CN" altLang="en-US" sz="2200" dirty="0" smtClean="0"/>
              <a:t>难看</a:t>
            </a:r>
            <a:endParaRPr kumimoji="1" lang="zh-CN" altLang="en-US" sz="2200" dirty="0"/>
          </a:p>
        </p:txBody>
      </p:sp>
      <p:sp>
        <p:nvSpPr>
          <p:cNvPr id="29" name="文本框 28"/>
          <p:cNvSpPr txBox="1"/>
          <p:nvPr/>
        </p:nvSpPr>
        <p:spPr>
          <a:xfrm>
            <a:off x="7702246" y="5416247"/>
            <a:ext cx="1031051" cy="430887"/>
          </a:xfrm>
          <a:prstGeom prst="rect">
            <a:avLst/>
          </a:prstGeom>
          <a:noFill/>
        </p:spPr>
        <p:txBody>
          <a:bodyPr wrap="none" rtlCol="0">
            <a:spAutoFit/>
          </a:bodyPr>
          <a:lstStyle/>
          <a:p>
            <a:pPr marL="285750" indent="-285750">
              <a:buFont typeface="Arial"/>
              <a:buChar char="•"/>
            </a:pPr>
            <a:r>
              <a:rPr kumimoji="1" lang="zh-CN" altLang="en-US" sz="2200" dirty="0" smtClean="0"/>
              <a:t>不好</a:t>
            </a:r>
            <a:endParaRPr kumimoji="1" lang="zh-CN" altLang="en-US" sz="2200" dirty="0"/>
          </a:p>
        </p:txBody>
      </p:sp>
      <p:sp>
        <p:nvSpPr>
          <p:cNvPr id="30" name="文本框 29"/>
          <p:cNvSpPr txBox="1"/>
          <p:nvPr/>
        </p:nvSpPr>
        <p:spPr>
          <a:xfrm>
            <a:off x="4456185" y="2111703"/>
            <a:ext cx="431053" cy="369332"/>
          </a:xfrm>
          <a:prstGeom prst="rect">
            <a:avLst/>
          </a:prstGeom>
          <a:noFill/>
        </p:spPr>
        <p:txBody>
          <a:bodyPr wrap="none" rtlCol="0">
            <a:spAutoFit/>
          </a:bodyPr>
          <a:lstStyle/>
          <a:p>
            <a:r>
              <a:rPr kumimoji="1" lang="zh-CN" altLang="en-US" dirty="0" smtClean="0">
                <a:latin typeface="Wingdings"/>
                <a:ea typeface="Wingdings"/>
                <a:cs typeface="Wingdings"/>
                <a:sym typeface="Wingdings"/>
              </a:rPr>
              <a:t></a:t>
            </a:r>
            <a:endParaRPr kumimoji="1" lang="zh-CN" altLang="en-US" dirty="0"/>
          </a:p>
        </p:txBody>
      </p:sp>
    </p:spTree>
    <p:extLst>
      <p:ext uri="{BB962C8B-B14F-4D97-AF65-F5344CB8AC3E}">
        <p14:creationId xmlns:p14="http://schemas.microsoft.com/office/powerpoint/2010/main" val="4061541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2478910" y="2001468"/>
            <a:ext cx="7234177" cy="2855063"/>
            <a:chOff x="2372810" y="1796970"/>
            <a:chExt cx="5466099"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 xmlns:a16="http://schemas.microsoft.com/office/drawing/2014/main" id="{5FCCCCAB-657F-4241-8164-2963C7C02106}"/>
                </a:ext>
              </a:extLst>
            </p:cNvPr>
            <p:cNvSpPr/>
            <p:nvPr/>
          </p:nvSpPr>
          <p:spPr>
            <a:xfrm>
              <a:off x="5959089" y="1796970"/>
              <a:ext cx="1879820" cy="2128214"/>
            </a:xfrm>
            <a:custGeom>
              <a:avLst/>
              <a:gdLst>
                <a:gd name="connsiteX0" fmla="*/ 815713 w 1879820"/>
                <a:gd name="connsiteY0" fmla="*/ 0 h 2128214"/>
                <a:gd name="connsiteX1" fmla="*/ 1879820 w 1879820"/>
                <a:gd name="connsiteY1" fmla="*/ 1064107 h 2128214"/>
                <a:gd name="connsiteX2" fmla="*/ 815713 w 1879820"/>
                <a:gd name="connsiteY2" fmla="*/ 2128214 h 2128214"/>
                <a:gd name="connsiteX3" fmla="*/ 63276 w 1879820"/>
                <a:gd name="connsiteY3" fmla="*/ 1816544 h 2128214"/>
                <a:gd name="connsiteX4" fmla="*/ 12912 w 1879820"/>
                <a:gd name="connsiteY4" fmla="*/ 1761130 h 2128214"/>
                <a:gd name="connsiteX5" fmla="*/ 72303 w 1879820"/>
                <a:gd name="connsiteY5" fmla="*/ 1681708 h 2128214"/>
                <a:gd name="connsiteX6" fmla="*/ 256517 w 1879820"/>
                <a:gd name="connsiteY6" fmla="*/ 1078634 h 2128214"/>
                <a:gd name="connsiteX7" fmla="*/ 10209 w 1879820"/>
                <a:gd name="connsiteY7" fmla="*/ 392523 h 2128214"/>
                <a:gd name="connsiteX8" fmla="*/ 0 w 1879820"/>
                <a:gd name="connsiteY8" fmla="*/ 381290 h 2128214"/>
                <a:gd name="connsiteX9" fmla="*/ 63276 w 1879820"/>
                <a:gd name="connsiteY9" fmla="*/ 311670 h 2128214"/>
                <a:gd name="connsiteX10" fmla="*/ 815713 w 1879820"/>
                <a:gd name="connsiteY10" fmla="*/ 0 h 212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9820" h="2128214">
                  <a:moveTo>
                    <a:pt x="815713" y="0"/>
                  </a:moveTo>
                  <a:cubicBezTo>
                    <a:pt x="1403403" y="0"/>
                    <a:pt x="1879820" y="476417"/>
                    <a:pt x="1879820" y="1064107"/>
                  </a:cubicBezTo>
                  <a:cubicBezTo>
                    <a:pt x="1879820" y="1651797"/>
                    <a:pt x="1403403" y="2128214"/>
                    <a:pt x="815713" y="2128214"/>
                  </a:cubicBezTo>
                  <a:cubicBezTo>
                    <a:pt x="521868" y="2128214"/>
                    <a:pt x="255841" y="2009110"/>
                    <a:pt x="63276" y="1816544"/>
                  </a:cubicBezTo>
                  <a:lnTo>
                    <a:pt x="12912" y="1761130"/>
                  </a:lnTo>
                  <a:lnTo>
                    <a:pt x="72303" y="1681708"/>
                  </a:lnTo>
                  <a:cubicBezTo>
                    <a:pt x="188606" y="1509558"/>
                    <a:pt x="256517" y="1302027"/>
                    <a:pt x="256517" y="1078634"/>
                  </a:cubicBezTo>
                  <a:cubicBezTo>
                    <a:pt x="256517" y="818010"/>
                    <a:pt x="164083" y="578974"/>
                    <a:pt x="10209" y="392523"/>
                  </a:cubicBezTo>
                  <a:lnTo>
                    <a:pt x="0" y="381290"/>
                  </a:lnTo>
                  <a:lnTo>
                    <a:pt x="63276" y="311670"/>
                  </a:lnTo>
                  <a:cubicBezTo>
                    <a:pt x="255841" y="119104"/>
                    <a:pt x="521868" y="0"/>
                    <a:pt x="815713"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9414294" y="3137022"/>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373094" y="993754"/>
            <a:ext cx="3445811" cy="369332"/>
          </a:xfrm>
          <a:prstGeom prst="rect">
            <a:avLst/>
          </a:prstGeom>
          <a:noFill/>
        </p:spPr>
        <p:txBody>
          <a:bodyPr wrap="square" rtlCol="0">
            <a:spAutoFit/>
          </a:bodyPr>
          <a:lstStyle/>
          <a:p>
            <a:pPr algn="dist"/>
            <a:r>
              <a:rPr lang="en-US" altLang="zh-CN" dirty="0" smtClean="0">
                <a:latin typeface="Yu Gothic UI Semibold" panose="020B0700000000000000" pitchFamily="34" charset="-128"/>
                <a:ea typeface="Yu Gothic UI Semibold" panose="020B0700000000000000" pitchFamily="34" charset="-128"/>
              </a:rPr>
              <a:t>PARTONE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2897622" y="2595772"/>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念</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5241409" y="2523201"/>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课</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1" name="文本框 20">
            <a:extLst>
              <a:ext uri="{FF2B5EF4-FFF2-40B4-BE49-F238E27FC236}">
                <a16:creationId xmlns="" xmlns:a16="http://schemas.microsoft.com/office/drawing/2014/main" id="{4EA8538E-AB26-4896-95B2-323E75CBCECB}"/>
              </a:ext>
            </a:extLst>
          </p:cNvPr>
          <p:cNvSpPr txBox="1"/>
          <p:nvPr/>
        </p:nvSpPr>
        <p:spPr>
          <a:xfrm>
            <a:off x="7564704" y="2619962"/>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文</a:t>
            </a:r>
            <a:endParaRPr lang="zh-CN" altLang="en-US" sz="11500" dirty="0">
              <a:latin typeface="仓耳暖男手札体 W01" panose="02020400000000000000" pitchFamily="18" charset="-122"/>
              <a:ea typeface="仓耳暖男手札体 W01" panose="02020400000000000000" pitchFamily="18" charset="-122"/>
            </a:endParaRPr>
          </a:p>
        </p:txBody>
      </p:sp>
    </p:spTree>
    <p:extLst>
      <p:ext uri="{BB962C8B-B14F-4D97-AF65-F5344CB8AC3E}">
        <p14:creationId xmlns:p14="http://schemas.microsoft.com/office/powerpoint/2010/main" val="4185879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6092" y="1418301"/>
            <a:ext cx="5827236" cy="430887"/>
          </a:xfrm>
          <a:prstGeom prst="rect">
            <a:avLst/>
          </a:prstGeom>
          <a:noFill/>
        </p:spPr>
        <p:txBody>
          <a:bodyPr wrap="none" rtlCol="0">
            <a:spAutoFit/>
          </a:bodyPr>
          <a:lstStyle/>
          <a:p>
            <a:r>
              <a:rPr kumimoji="1" lang="zh-CN" altLang="en-US" sz="2200" dirty="0" smtClean="0">
                <a:solidFill>
                  <a:srgbClr val="FF6600"/>
                </a:solidFill>
              </a:rPr>
              <a:t>白英爱，你平常来得很早，今天怎么这么晚？</a:t>
            </a:r>
            <a:endParaRPr kumimoji="1" lang="zh-CN" altLang="en-US" sz="2200" dirty="0">
              <a:solidFill>
                <a:srgbClr val="FF6600"/>
              </a:solidFill>
            </a:endParaRPr>
          </a:p>
        </p:txBody>
      </p:sp>
      <p:sp>
        <p:nvSpPr>
          <p:cNvPr id="4" name="文本框 3"/>
          <p:cNvSpPr txBox="1"/>
          <p:nvPr/>
        </p:nvSpPr>
        <p:spPr>
          <a:xfrm>
            <a:off x="774030" y="2259254"/>
            <a:ext cx="6955750" cy="430887"/>
          </a:xfrm>
          <a:prstGeom prst="rect">
            <a:avLst/>
          </a:prstGeom>
          <a:noFill/>
        </p:spPr>
        <p:txBody>
          <a:bodyPr wrap="none" rtlCol="0">
            <a:spAutoFit/>
          </a:bodyPr>
          <a:lstStyle/>
          <a:p>
            <a:r>
              <a:rPr kumimoji="1" lang="zh-CN" altLang="en-US" sz="2200" dirty="0" smtClean="0">
                <a:solidFill>
                  <a:srgbClr val="FF6600"/>
                </a:solidFill>
              </a:rPr>
              <a:t>我昨天预习中文，早上四点才睡觉，你也睡得很晚吗？</a:t>
            </a:r>
            <a:endParaRPr kumimoji="1" lang="zh-CN" altLang="en-US" sz="2200" dirty="0">
              <a:solidFill>
                <a:srgbClr val="FF6600"/>
              </a:solidFill>
            </a:endParaRPr>
          </a:p>
        </p:txBody>
      </p:sp>
      <p:sp>
        <p:nvSpPr>
          <p:cNvPr id="5" name="文本框 4"/>
          <p:cNvSpPr txBox="1"/>
          <p:nvPr/>
        </p:nvSpPr>
        <p:spPr>
          <a:xfrm>
            <a:off x="765661" y="3087879"/>
            <a:ext cx="8648521" cy="769441"/>
          </a:xfrm>
          <a:prstGeom prst="rect">
            <a:avLst/>
          </a:prstGeom>
          <a:noFill/>
        </p:spPr>
        <p:txBody>
          <a:bodyPr wrap="none" rtlCol="0">
            <a:spAutoFit/>
          </a:bodyPr>
          <a:lstStyle/>
          <a:p>
            <a:endParaRPr kumimoji="1" lang="en-US" altLang="zh-CN" sz="2200" dirty="0" smtClean="0">
              <a:solidFill>
                <a:srgbClr val="FF6600"/>
              </a:solidFill>
            </a:endParaRPr>
          </a:p>
          <a:p>
            <a:r>
              <a:rPr kumimoji="1" lang="zh-CN" altLang="en-US" sz="2200" dirty="0" smtClean="0">
                <a:solidFill>
                  <a:srgbClr val="FF6600"/>
                </a:solidFill>
              </a:rPr>
              <a:t>我昨天十点就睡了。因为王朋帮我练习中文，所以我功课做得很快。</a:t>
            </a:r>
            <a:endParaRPr kumimoji="1" lang="zh-CN" altLang="en-US" sz="2200" dirty="0">
              <a:solidFill>
                <a:srgbClr val="FF6600"/>
              </a:solidFill>
            </a:endParaRPr>
          </a:p>
        </p:txBody>
      </p:sp>
      <p:sp>
        <p:nvSpPr>
          <p:cNvPr id="6" name="文本框 5"/>
          <p:cNvSpPr txBox="1"/>
          <p:nvPr/>
        </p:nvSpPr>
        <p:spPr>
          <a:xfrm>
            <a:off x="757996" y="4148182"/>
            <a:ext cx="2723823" cy="769441"/>
          </a:xfrm>
          <a:prstGeom prst="rect">
            <a:avLst/>
          </a:prstGeom>
          <a:noFill/>
        </p:spPr>
        <p:txBody>
          <a:bodyPr wrap="none" rtlCol="0">
            <a:spAutoFit/>
          </a:bodyPr>
          <a:lstStyle/>
          <a:p>
            <a:r>
              <a:rPr kumimoji="1" lang="zh-CN" altLang="en-US" sz="2200" dirty="0" smtClean="0">
                <a:solidFill>
                  <a:srgbClr val="FF6600"/>
                </a:solidFill>
              </a:rPr>
              <a:t>有个中国朋友真好。</a:t>
            </a:r>
            <a:endParaRPr kumimoji="1" lang="en-US" altLang="zh-CN" sz="2200" dirty="0" smtClean="0">
              <a:solidFill>
                <a:srgbClr val="FF6600"/>
              </a:solidFill>
            </a:endParaRPr>
          </a:p>
          <a:p>
            <a:endParaRPr kumimoji="1" lang="zh-CN" altLang="en-US" sz="2200" dirty="0">
              <a:solidFill>
                <a:srgbClr val="FF6600"/>
              </a:solidFill>
            </a:endParaRPr>
          </a:p>
        </p:txBody>
      </p:sp>
      <p:pic>
        <p:nvPicPr>
          <p:cNvPr id="7" name="图片 6"/>
          <p:cNvPicPr>
            <a:picLocks noChangeAspect="1"/>
          </p:cNvPicPr>
          <p:nvPr/>
        </p:nvPicPr>
        <p:blipFill>
          <a:blip r:embed="rId2"/>
          <a:stretch>
            <a:fillRect/>
          </a:stretch>
        </p:blipFill>
        <p:spPr>
          <a:xfrm>
            <a:off x="0" y="1127787"/>
            <a:ext cx="607191" cy="652168"/>
          </a:xfrm>
          <a:prstGeom prst="rect">
            <a:avLst/>
          </a:prstGeom>
        </p:spPr>
      </p:pic>
      <p:sp>
        <p:nvSpPr>
          <p:cNvPr id="8" name="文本框 7"/>
          <p:cNvSpPr txBox="1"/>
          <p:nvPr/>
        </p:nvSpPr>
        <p:spPr>
          <a:xfrm>
            <a:off x="0" y="363150"/>
            <a:ext cx="3005951" cy="430887"/>
          </a:xfrm>
          <a:prstGeom prst="rect">
            <a:avLst/>
          </a:prstGeom>
          <a:noFill/>
        </p:spPr>
        <p:txBody>
          <a:bodyPr wrap="none" rtlCol="0">
            <a:spAutoFit/>
          </a:bodyPr>
          <a:lstStyle/>
          <a:p>
            <a:r>
              <a:rPr kumimoji="1" lang="zh-CN" altLang="en-US" sz="2200" b="1" dirty="0" smtClean="0"/>
              <a:t>［李友跟白英爱说话］</a:t>
            </a:r>
            <a:endParaRPr kumimoji="1" lang="zh-CN" altLang="en-US" sz="2200" b="1" dirty="0"/>
          </a:p>
        </p:txBody>
      </p:sp>
      <p:pic>
        <p:nvPicPr>
          <p:cNvPr id="9" name="图片 8"/>
          <p:cNvPicPr>
            <a:picLocks noChangeAspect="1"/>
          </p:cNvPicPr>
          <p:nvPr/>
        </p:nvPicPr>
        <p:blipFill>
          <a:blip r:embed="rId3"/>
          <a:stretch>
            <a:fillRect/>
          </a:stretch>
        </p:blipFill>
        <p:spPr>
          <a:xfrm>
            <a:off x="0" y="1997509"/>
            <a:ext cx="620630" cy="707736"/>
          </a:xfrm>
          <a:prstGeom prst="rect">
            <a:avLst/>
          </a:prstGeom>
        </p:spPr>
      </p:pic>
      <p:pic>
        <p:nvPicPr>
          <p:cNvPr id="10" name="图片 9"/>
          <p:cNvPicPr>
            <a:picLocks noChangeAspect="1"/>
          </p:cNvPicPr>
          <p:nvPr/>
        </p:nvPicPr>
        <p:blipFill>
          <a:blip r:embed="rId2"/>
          <a:stretch>
            <a:fillRect/>
          </a:stretch>
        </p:blipFill>
        <p:spPr>
          <a:xfrm>
            <a:off x="0" y="2915268"/>
            <a:ext cx="607191" cy="652168"/>
          </a:xfrm>
          <a:prstGeom prst="rect">
            <a:avLst/>
          </a:prstGeom>
        </p:spPr>
      </p:pic>
      <p:pic>
        <p:nvPicPr>
          <p:cNvPr id="11" name="图片 10"/>
          <p:cNvPicPr>
            <a:picLocks noChangeAspect="1"/>
          </p:cNvPicPr>
          <p:nvPr/>
        </p:nvPicPr>
        <p:blipFill>
          <a:blip r:embed="rId3"/>
          <a:stretch>
            <a:fillRect/>
          </a:stretch>
        </p:blipFill>
        <p:spPr>
          <a:xfrm>
            <a:off x="0" y="3834773"/>
            <a:ext cx="620630" cy="707736"/>
          </a:xfrm>
          <a:prstGeom prst="rect">
            <a:avLst/>
          </a:prstGeom>
        </p:spPr>
      </p:pic>
      <p:sp>
        <p:nvSpPr>
          <p:cNvPr id="12" name="矩形 11"/>
          <p:cNvSpPr/>
          <p:nvPr/>
        </p:nvSpPr>
        <p:spPr>
          <a:xfrm>
            <a:off x="745836" y="1047828"/>
            <a:ext cx="8382578" cy="430887"/>
          </a:xfrm>
          <a:prstGeom prst="rect">
            <a:avLst/>
          </a:prstGeom>
        </p:spPr>
        <p:txBody>
          <a:bodyPr wrap="square">
            <a:spAutoFit/>
          </a:bodyPr>
          <a:lstStyle/>
          <a:p>
            <a:r>
              <a:rPr lang="en-US" altLang="zh-CN" sz="2200" dirty="0" smtClean="0"/>
              <a:t>B</a:t>
            </a:r>
            <a:r>
              <a:rPr lang="cs-CZ" altLang="zh-CN" sz="2200" dirty="0" err="1" smtClean="0"/>
              <a:t>ái</a:t>
            </a:r>
            <a:r>
              <a:rPr lang="cs-CZ" altLang="zh-CN" sz="2200" dirty="0" smtClean="0"/>
              <a:t> </a:t>
            </a:r>
            <a:r>
              <a:rPr lang="cs-CZ" altLang="zh-CN" sz="2200" dirty="0" err="1"/>
              <a:t>yīng</a:t>
            </a:r>
            <a:r>
              <a:rPr lang="cs-CZ" altLang="zh-CN" sz="2200" dirty="0"/>
              <a:t> </a:t>
            </a:r>
            <a:r>
              <a:rPr lang="cs-CZ" altLang="zh-CN" sz="2200" dirty="0" err="1"/>
              <a:t>ài</a:t>
            </a:r>
            <a:r>
              <a:rPr lang="cs-CZ" altLang="zh-CN" sz="2200" dirty="0"/>
              <a:t> </a:t>
            </a:r>
            <a:r>
              <a:rPr lang="zh-CN" altLang="cs-CZ" sz="2200" dirty="0"/>
              <a:t>， </a:t>
            </a:r>
            <a:r>
              <a:rPr lang="cs-CZ" altLang="zh-CN" sz="2200" dirty="0" err="1"/>
              <a:t>nǐ</a:t>
            </a:r>
            <a:r>
              <a:rPr lang="cs-CZ" altLang="zh-CN" sz="2200" dirty="0"/>
              <a:t> </a:t>
            </a:r>
            <a:r>
              <a:rPr lang="cs-CZ" altLang="zh-CN" sz="2200" dirty="0" err="1" smtClean="0"/>
              <a:t>píngcháng</a:t>
            </a:r>
            <a:r>
              <a:rPr lang="cs-CZ" altLang="zh-CN" sz="2200" dirty="0" smtClean="0"/>
              <a:t> </a:t>
            </a:r>
            <a:r>
              <a:rPr lang="cs-CZ" altLang="zh-CN" sz="2200" dirty="0" err="1"/>
              <a:t>lái</a:t>
            </a:r>
            <a:r>
              <a:rPr lang="cs-CZ" altLang="zh-CN" sz="2200" dirty="0"/>
              <a:t> de </a:t>
            </a:r>
            <a:r>
              <a:rPr lang="cs-CZ" altLang="zh-CN" sz="2200" dirty="0" err="1"/>
              <a:t>hěn</a:t>
            </a:r>
            <a:r>
              <a:rPr lang="cs-CZ" altLang="zh-CN" sz="2200" dirty="0"/>
              <a:t> </a:t>
            </a:r>
            <a:r>
              <a:rPr lang="cs-CZ" altLang="zh-CN" sz="2200" dirty="0" err="1"/>
              <a:t>zǎo</a:t>
            </a:r>
            <a:r>
              <a:rPr lang="cs-CZ" altLang="zh-CN" sz="2200" dirty="0"/>
              <a:t> </a:t>
            </a:r>
            <a:r>
              <a:rPr lang="zh-CN" altLang="cs-CZ" sz="2200" dirty="0"/>
              <a:t>， </a:t>
            </a:r>
            <a:r>
              <a:rPr lang="cs-CZ" altLang="zh-CN" sz="2200" dirty="0" err="1"/>
              <a:t>jīn</a:t>
            </a:r>
            <a:r>
              <a:rPr lang="cs-CZ" altLang="zh-CN" sz="2200" dirty="0"/>
              <a:t> </a:t>
            </a:r>
            <a:r>
              <a:rPr lang="cs-CZ" altLang="zh-CN" sz="2200" dirty="0" err="1"/>
              <a:t>tiān</a:t>
            </a:r>
            <a:r>
              <a:rPr lang="cs-CZ" altLang="zh-CN" sz="2200" dirty="0"/>
              <a:t> </a:t>
            </a:r>
            <a:r>
              <a:rPr lang="cs-CZ" altLang="zh-CN" sz="2200" dirty="0" err="1"/>
              <a:t>zěn</a:t>
            </a:r>
            <a:r>
              <a:rPr lang="cs-CZ" altLang="zh-CN" sz="2200" dirty="0"/>
              <a:t> </a:t>
            </a:r>
            <a:r>
              <a:rPr lang="cs-CZ" altLang="zh-CN" sz="2200" dirty="0" err="1"/>
              <a:t>me</a:t>
            </a:r>
            <a:r>
              <a:rPr lang="cs-CZ" altLang="zh-CN" sz="2200" dirty="0"/>
              <a:t> </a:t>
            </a:r>
            <a:r>
              <a:rPr lang="cs-CZ" altLang="zh-CN" sz="2200" dirty="0" err="1" smtClean="0"/>
              <a:t>zhème</a:t>
            </a:r>
            <a:r>
              <a:rPr lang="cs-CZ" altLang="zh-CN" sz="2200" dirty="0" smtClean="0"/>
              <a:t> </a:t>
            </a:r>
            <a:r>
              <a:rPr lang="cs-CZ" altLang="zh-CN" sz="2200" dirty="0" err="1"/>
              <a:t>wǎn</a:t>
            </a:r>
            <a:r>
              <a:rPr lang="cs-CZ" altLang="zh-CN" sz="2200" dirty="0"/>
              <a:t> </a:t>
            </a:r>
            <a:r>
              <a:rPr lang="zh-CN" altLang="cs-CZ" sz="2200" dirty="0"/>
              <a:t>？</a:t>
            </a:r>
            <a:endParaRPr lang="zh-CN" altLang="en-US" sz="2200" dirty="0"/>
          </a:p>
        </p:txBody>
      </p:sp>
      <p:sp>
        <p:nvSpPr>
          <p:cNvPr id="13" name="矩形 12"/>
          <p:cNvSpPr/>
          <p:nvPr/>
        </p:nvSpPr>
        <p:spPr>
          <a:xfrm>
            <a:off x="733507" y="1896192"/>
            <a:ext cx="10902112" cy="430887"/>
          </a:xfrm>
          <a:prstGeom prst="rect">
            <a:avLst/>
          </a:prstGeom>
        </p:spPr>
        <p:txBody>
          <a:bodyPr wrap="square">
            <a:spAutoFit/>
          </a:bodyPr>
          <a:lstStyle/>
          <a:p>
            <a:r>
              <a:rPr lang="en-US" altLang="zh-CN" sz="2200" dirty="0" smtClean="0"/>
              <a:t>W</a:t>
            </a:r>
            <a:r>
              <a:rPr lang="it-IT" altLang="zh-CN" sz="2200" dirty="0" err="1" smtClean="0"/>
              <a:t>ǒ</a:t>
            </a:r>
            <a:r>
              <a:rPr lang="it-IT" altLang="zh-CN" sz="2200" dirty="0" smtClean="0"/>
              <a:t> </a:t>
            </a:r>
            <a:r>
              <a:rPr lang="it-IT" altLang="zh-CN" sz="2200" dirty="0" err="1"/>
              <a:t>zuó</a:t>
            </a:r>
            <a:r>
              <a:rPr lang="it-IT" altLang="zh-CN" sz="2200" dirty="0"/>
              <a:t> </a:t>
            </a:r>
            <a:r>
              <a:rPr lang="it-IT" altLang="zh-CN" sz="2200" dirty="0" err="1"/>
              <a:t>tiān</a:t>
            </a:r>
            <a:r>
              <a:rPr lang="it-IT" altLang="zh-CN" sz="2200" dirty="0"/>
              <a:t> </a:t>
            </a:r>
            <a:r>
              <a:rPr lang="it-IT" altLang="zh-CN" sz="2200" dirty="0" err="1" smtClean="0"/>
              <a:t>yùxí</a:t>
            </a:r>
            <a:r>
              <a:rPr lang="it-IT" altLang="zh-CN" sz="2200" dirty="0" smtClean="0"/>
              <a:t> </a:t>
            </a:r>
            <a:r>
              <a:rPr lang="it-IT" altLang="zh-CN" sz="2200" dirty="0" err="1" smtClean="0"/>
              <a:t>zhōngwén</a:t>
            </a:r>
            <a:r>
              <a:rPr lang="it-IT" altLang="zh-CN" sz="2200" dirty="0" smtClean="0"/>
              <a:t> </a:t>
            </a:r>
            <a:r>
              <a:rPr lang="zh-CN" altLang="it-IT" sz="2200" dirty="0"/>
              <a:t>， </a:t>
            </a:r>
            <a:r>
              <a:rPr lang="it-IT" altLang="zh-CN" sz="2200" dirty="0" err="1"/>
              <a:t>zǎo</a:t>
            </a:r>
            <a:r>
              <a:rPr lang="it-IT" altLang="zh-CN" sz="2200" dirty="0"/>
              <a:t> </a:t>
            </a:r>
            <a:r>
              <a:rPr lang="it-IT" altLang="zh-CN" sz="2200" dirty="0" err="1"/>
              <a:t>shàng</a:t>
            </a:r>
            <a:r>
              <a:rPr lang="it-IT" altLang="zh-CN" sz="2200" dirty="0"/>
              <a:t> sì </a:t>
            </a:r>
            <a:r>
              <a:rPr lang="it-IT" altLang="zh-CN" sz="2200" dirty="0" err="1"/>
              <a:t>diǎn</a:t>
            </a:r>
            <a:r>
              <a:rPr lang="it-IT" altLang="zh-CN" sz="2200" dirty="0"/>
              <a:t> </a:t>
            </a:r>
            <a:r>
              <a:rPr lang="it-IT" altLang="zh-CN" sz="2200" dirty="0" err="1"/>
              <a:t>cái</a:t>
            </a:r>
            <a:r>
              <a:rPr lang="it-IT" altLang="zh-CN" sz="2200" dirty="0"/>
              <a:t> </a:t>
            </a:r>
            <a:r>
              <a:rPr lang="it-IT" altLang="zh-CN" sz="2200" dirty="0" err="1" smtClean="0"/>
              <a:t>shuìjiào</a:t>
            </a:r>
            <a:r>
              <a:rPr lang="it-IT" altLang="zh-CN" sz="2200" dirty="0" smtClean="0"/>
              <a:t> </a:t>
            </a:r>
            <a:r>
              <a:rPr lang="zh-CN" altLang="it-IT" sz="2200" dirty="0"/>
              <a:t>， </a:t>
            </a:r>
            <a:r>
              <a:rPr lang="it-IT" altLang="zh-CN" sz="2200" dirty="0" err="1"/>
              <a:t>nǐ</a:t>
            </a:r>
            <a:r>
              <a:rPr lang="it-IT" altLang="zh-CN" sz="2200" dirty="0"/>
              <a:t> </a:t>
            </a:r>
            <a:r>
              <a:rPr lang="it-IT" altLang="zh-CN" sz="2200" dirty="0" err="1"/>
              <a:t>yě</a:t>
            </a:r>
            <a:r>
              <a:rPr lang="it-IT" altLang="zh-CN" sz="2200" dirty="0"/>
              <a:t> </a:t>
            </a:r>
            <a:r>
              <a:rPr lang="it-IT" altLang="zh-CN" sz="2200" dirty="0" err="1"/>
              <a:t>shuì</a:t>
            </a:r>
            <a:r>
              <a:rPr lang="it-IT" altLang="zh-CN" sz="2200" dirty="0"/>
              <a:t> de </a:t>
            </a:r>
            <a:r>
              <a:rPr lang="it-IT" altLang="zh-CN" sz="2200" dirty="0" err="1"/>
              <a:t>hěn</a:t>
            </a:r>
            <a:r>
              <a:rPr lang="it-IT" altLang="zh-CN" sz="2200" dirty="0"/>
              <a:t> </a:t>
            </a:r>
            <a:r>
              <a:rPr lang="it-IT" altLang="zh-CN" sz="2200" dirty="0" err="1"/>
              <a:t>wǎn</a:t>
            </a:r>
            <a:r>
              <a:rPr lang="it-IT" altLang="zh-CN" sz="2200" dirty="0"/>
              <a:t> ma </a:t>
            </a:r>
            <a:r>
              <a:rPr lang="zh-CN" altLang="it-IT" sz="2200" dirty="0"/>
              <a:t>？</a:t>
            </a:r>
            <a:endParaRPr lang="zh-CN" altLang="en-US" sz="2200" dirty="0"/>
          </a:p>
        </p:txBody>
      </p:sp>
      <p:sp>
        <p:nvSpPr>
          <p:cNvPr id="14" name="矩形 13"/>
          <p:cNvSpPr/>
          <p:nvPr/>
        </p:nvSpPr>
        <p:spPr>
          <a:xfrm>
            <a:off x="798285" y="2777727"/>
            <a:ext cx="11242065" cy="769441"/>
          </a:xfrm>
          <a:prstGeom prst="rect">
            <a:avLst/>
          </a:prstGeom>
        </p:spPr>
        <p:txBody>
          <a:bodyPr wrap="square">
            <a:spAutoFit/>
          </a:bodyPr>
          <a:lstStyle/>
          <a:p>
            <a:r>
              <a:rPr lang="en-US" altLang="zh-CN" sz="2200" dirty="0" smtClean="0"/>
              <a:t>W</a:t>
            </a:r>
            <a:r>
              <a:rPr lang="it-IT" altLang="zh-CN" sz="2200" dirty="0" err="1" smtClean="0"/>
              <a:t>ǒ</a:t>
            </a:r>
            <a:r>
              <a:rPr lang="it-IT" altLang="zh-CN" sz="2200" dirty="0" smtClean="0"/>
              <a:t> </a:t>
            </a:r>
            <a:r>
              <a:rPr lang="it-IT" altLang="zh-CN" sz="2200" dirty="0" err="1"/>
              <a:t>zuó</a:t>
            </a:r>
            <a:r>
              <a:rPr lang="it-IT" altLang="zh-CN" sz="2200" dirty="0"/>
              <a:t> </a:t>
            </a:r>
            <a:r>
              <a:rPr lang="it-IT" altLang="zh-CN" sz="2200" dirty="0" err="1"/>
              <a:t>tiān</a:t>
            </a:r>
            <a:r>
              <a:rPr lang="it-IT" altLang="zh-CN" sz="2200" dirty="0"/>
              <a:t> </a:t>
            </a:r>
            <a:r>
              <a:rPr lang="it-IT" altLang="zh-CN" sz="2200" dirty="0" err="1"/>
              <a:t>shí</a:t>
            </a:r>
            <a:r>
              <a:rPr lang="it-IT" altLang="zh-CN" sz="2200" dirty="0"/>
              <a:t> </a:t>
            </a:r>
            <a:r>
              <a:rPr lang="it-IT" altLang="zh-CN" sz="2200" dirty="0" err="1"/>
              <a:t>diǎn</a:t>
            </a:r>
            <a:r>
              <a:rPr lang="it-IT" altLang="zh-CN" sz="2200" dirty="0"/>
              <a:t> </a:t>
            </a:r>
            <a:r>
              <a:rPr lang="it-IT" altLang="zh-CN" sz="2200" dirty="0" err="1"/>
              <a:t>jiù</a:t>
            </a:r>
            <a:r>
              <a:rPr lang="it-IT" altLang="zh-CN" sz="2200" dirty="0"/>
              <a:t> </a:t>
            </a:r>
            <a:r>
              <a:rPr lang="it-IT" altLang="zh-CN" sz="2200" dirty="0" err="1"/>
              <a:t>shuì</a:t>
            </a:r>
            <a:r>
              <a:rPr lang="it-IT" altLang="zh-CN" sz="2200" dirty="0"/>
              <a:t> </a:t>
            </a:r>
            <a:r>
              <a:rPr lang="it-IT" altLang="zh-CN" sz="2200" dirty="0" err="1" smtClean="0"/>
              <a:t>le.yīnwèi</a:t>
            </a:r>
            <a:r>
              <a:rPr lang="it-IT" altLang="zh-CN" sz="2200" dirty="0" smtClean="0"/>
              <a:t> </a:t>
            </a:r>
            <a:r>
              <a:rPr lang="it-IT" altLang="zh-CN" sz="2200" dirty="0" err="1" smtClean="0"/>
              <a:t>wángpéng</a:t>
            </a:r>
            <a:r>
              <a:rPr lang="it-IT" altLang="zh-CN" sz="2200" dirty="0" smtClean="0"/>
              <a:t> </a:t>
            </a:r>
            <a:r>
              <a:rPr lang="it-IT" altLang="zh-CN" sz="2200" dirty="0" err="1"/>
              <a:t>bāng</a:t>
            </a:r>
            <a:r>
              <a:rPr lang="it-IT" altLang="zh-CN" sz="2200" dirty="0"/>
              <a:t> </a:t>
            </a:r>
            <a:r>
              <a:rPr lang="it-IT" altLang="zh-CN" sz="2200" dirty="0" err="1"/>
              <a:t>wǒ</a:t>
            </a:r>
            <a:r>
              <a:rPr lang="it-IT" altLang="zh-CN" sz="2200" dirty="0"/>
              <a:t> </a:t>
            </a:r>
            <a:r>
              <a:rPr lang="it-IT" altLang="zh-CN" sz="2200" dirty="0" err="1" smtClean="0"/>
              <a:t>liànxí</a:t>
            </a:r>
            <a:r>
              <a:rPr lang="it-IT" altLang="zh-CN" sz="2200" dirty="0" smtClean="0"/>
              <a:t> </a:t>
            </a:r>
            <a:r>
              <a:rPr lang="it-IT" altLang="zh-CN" sz="2200" dirty="0" err="1" smtClean="0"/>
              <a:t>zhōngwén</a:t>
            </a:r>
            <a:r>
              <a:rPr lang="en-US" altLang="zh-CN" sz="2200" dirty="0" smtClean="0"/>
              <a:t>,</a:t>
            </a:r>
            <a:r>
              <a:rPr lang="it-IT" altLang="zh-CN" sz="2200" dirty="0" err="1" smtClean="0"/>
              <a:t>suǒyǐ</a:t>
            </a:r>
            <a:r>
              <a:rPr lang="it-IT" altLang="zh-CN" sz="2200" dirty="0" smtClean="0"/>
              <a:t> </a:t>
            </a:r>
            <a:r>
              <a:rPr lang="it-IT" altLang="zh-CN" sz="2200" dirty="0" err="1"/>
              <a:t>wǒ</a:t>
            </a:r>
            <a:r>
              <a:rPr lang="it-IT" altLang="zh-CN" sz="2200" dirty="0"/>
              <a:t> </a:t>
            </a:r>
            <a:r>
              <a:rPr lang="it-IT" altLang="zh-CN" sz="2200" dirty="0" err="1" smtClean="0"/>
              <a:t>gōngkè</a:t>
            </a:r>
            <a:r>
              <a:rPr lang="it-IT" altLang="zh-CN" sz="2200" dirty="0" smtClean="0"/>
              <a:t> </a:t>
            </a:r>
            <a:r>
              <a:rPr lang="it-IT" altLang="zh-CN" sz="2200" dirty="0" err="1"/>
              <a:t>zuò</a:t>
            </a:r>
            <a:r>
              <a:rPr lang="it-IT" altLang="zh-CN" sz="2200" dirty="0"/>
              <a:t> de </a:t>
            </a:r>
            <a:r>
              <a:rPr lang="it-IT" altLang="zh-CN" sz="2200" dirty="0" err="1"/>
              <a:t>hěn</a:t>
            </a:r>
            <a:r>
              <a:rPr lang="it-IT" altLang="zh-CN" sz="2200" dirty="0"/>
              <a:t> </a:t>
            </a:r>
            <a:r>
              <a:rPr lang="it-IT" altLang="zh-CN" sz="2200" dirty="0" err="1"/>
              <a:t>kuài</a:t>
            </a:r>
            <a:endParaRPr lang="zh-CN" altLang="en-US" sz="2200" dirty="0"/>
          </a:p>
        </p:txBody>
      </p:sp>
      <p:sp>
        <p:nvSpPr>
          <p:cNvPr id="15" name="矩形 14"/>
          <p:cNvSpPr/>
          <p:nvPr/>
        </p:nvSpPr>
        <p:spPr>
          <a:xfrm>
            <a:off x="826784" y="3791892"/>
            <a:ext cx="4305285" cy="430887"/>
          </a:xfrm>
          <a:prstGeom prst="rect">
            <a:avLst/>
          </a:prstGeom>
        </p:spPr>
        <p:txBody>
          <a:bodyPr wrap="none">
            <a:spAutoFit/>
          </a:bodyPr>
          <a:lstStyle/>
          <a:p>
            <a:r>
              <a:rPr lang="fr-FR" altLang="zh-CN" sz="2200" dirty="0" err="1" smtClean="0"/>
              <a:t>Yǒu</a:t>
            </a:r>
            <a:r>
              <a:rPr lang="fr-FR" altLang="zh-CN" sz="2200" dirty="0" smtClean="0"/>
              <a:t> </a:t>
            </a:r>
            <a:r>
              <a:rPr lang="fr-FR" altLang="zh-CN" sz="2200" dirty="0" err="1"/>
              <a:t>gè</a:t>
            </a:r>
            <a:r>
              <a:rPr lang="fr-FR" altLang="zh-CN" sz="2200" dirty="0"/>
              <a:t> </a:t>
            </a:r>
            <a:r>
              <a:rPr lang="fr-FR" altLang="zh-CN" sz="2200" dirty="0" err="1" smtClean="0"/>
              <a:t>zhōngguó</a:t>
            </a:r>
            <a:r>
              <a:rPr lang="fr-FR" altLang="zh-CN" sz="2200" dirty="0" smtClean="0"/>
              <a:t> </a:t>
            </a:r>
            <a:r>
              <a:rPr lang="fr-FR" altLang="zh-CN" sz="2200" dirty="0" err="1" smtClean="0"/>
              <a:t>péngyou</a:t>
            </a:r>
            <a:r>
              <a:rPr lang="fr-FR" altLang="zh-CN" sz="2200" dirty="0" smtClean="0"/>
              <a:t> </a:t>
            </a:r>
            <a:r>
              <a:rPr lang="fr-FR" altLang="zh-CN" sz="2200" dirty="0" err="1"/>
              <a:t>zhēn</a:t>
            </a:r>
            <a:r>
              <a:rPr lang="fr-FR" altLang="zh-CN" sz="2200" dirty="0"/>
              <a:t> </a:t>
            </a:r>
            <a:r>
              <a:rPr lang="fr-FR" altLang="zh-CN" sz="2200" dirty="0" err="1"/>
              <a:t>hǎo</a:t>
            </a:r>
            <a:endParaRPr lang="zh-CN" altLang="en-US" sz="2200" dirty="0"/>
          </a:p>
        </p:txBody>
      </p:sp>
      <p:sp>
        <p:nvSpPr>
          <p:cNvPr id="16" name="矩形 15"/>
          <p:cNvSpPr/>
          <p:nvPr/>
        </p:nvSpPr>
        <p:spPr>
          <a:xfrm>
            <a:off x="2999521" y="389385"/>
            <a:ext cx="3615393" cy="430887"/>
          </a:xfrm>
          <a:prstGeom prst="rect">
            <a:avLst/>
          </a:prstGeom>
        </p:spPr>
        <p:txBody>
          <a:bodyPr wrap="none">
            <a:spAutoFit/>
          </a:bodyPr>
          <a:lstStyle/>
          <a:p>
            <a:r>
              <a:rPr lang="fr-FR" altLang="zh-CN" sz="2200" dirty="0" err="1"/>
              <a:t>lǐ</a:t>
            </a:r>
            <a:r>
              <a:rPr lang="fr-FR" altLang="zh-CN" sz="2200" dirty="0"/>
              <a:t> </a:t>
            </a:r>
            <a:r>
              <a:rPr lang="fr-FR" altLang="zh-CN" sz="2200" dirty="0" err="1"/>
              <a:t>yǒu</a:t>
            </a:r>
            <a:r>
              <a:rPr lang="fr-FR" altLang="zh-CN" sz="2200" dirty="0"/>
              <a:t> </a:t>
            </a:r>
            <a:r>
              <a:rPr lang="fr-FR" altLang="zh-CN" sz="2200" dirty="0" err="1"/>
              <a:t>gēn</a:t>
            </a:r>
            <a:r>
              <a:rPr lang="fr-FR" altLang="zh-CN" sz="2200" dirty="0"/>
              <a:t> </a:t>
            </a:r>
            <a:r>
              <a:rPr lang="fr-FR" altLang="zh-CN" sz="2200" dirty="0" err="1"/>
              <a:t>bái</a:t>
            </a:r>
            <a:r>
              <a:rPr lang="fr-FR" altLang="zh-CN" sz="2200" dirty="0"/>
              <a:t> </a:t>
            </a:r>
            <a:r>
              <a:rPr lang="fr-FR" altLang="zh-CN" sz="2200" dirty="0" err="1"/>
              <a:t>yīng</a:t>
            </a:r>
            <a:r>
              <a:rPr lang="fr-FR" altLang="zh-CN" sz="2200" dirty="0"/>
              <a:t> </a:t>
            </a:r>
            <a:r>
              <a:rPr lang="fr-FR" altLang="zh-CN" sz="2200" dirty="0" err="1"/>
              <a:t>ài</a:t>
            </a:r>
            <a:r>
              <a:rPr lang="fr-FR" altLang="zh-CN" sz="2200" dirty="0"/>
              <a:t> </a:t>
            </a:r>
            <a:r>
              <a:rPr lang="fr-FR" altLang="zh-CN" sz="2200" dirty="0" err="1"/>
              <a:t>shuō</a:t>
            </a:r>
            <a:r>
              <a:rPr lang="fr-FR" altLang="zh-CN" sz="2200" dirty="0"/>
              <a:t> </a:t>
            </a:r>
            <a:r>
              <a:rPr lang="fr-FR" altLang="zh-CN" sz="2200" dirty="0" err="1"/>
              <a:t>huà</a:t>
            </a:r>
            <a:endParaRPr lang="zh-CN" altLang="en-US" sz="2200" dirty="0"/>
          </a:p>
        </p:txBody>
      </p:sp>
    </p:spTree>
    <p:extLst>
      <p:ext uri="{BB962C8B-B14F-4D97-AF65-F5344CB8AC3E}">
        <p14:creationId xmlns:p14="http://schemas.microsoft.com/office/powerpoint/2010/main" val="80163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278190"/>
            <a:ext cx="1877437" cy="430887"/>
          </a:xfrm>
          <a:prstGeom prst="rect">
            <a:avLst/>
          </a:prstGeom>
          <a:noFill/>
        </p:spPr>
        <p:txBody>
          <a:bodyPr wrap="none" rtlCol="0">
            <a:spAutoFit/>
          </a:bodyPr>
          <a:lstStyle/>
          <a:p>
            <a:r>
              <a:rPr kumimoji="1" lang="zh-CN" altLang="en-US" sz="2200" b="1" dirty="0" smtClean="0"/>
              <a:t>［上中文课］</a:t>
            </a:r>
            <a:endParaRPr kumimoji="1" lang="zh-CN" altLang="en-US" sz="2200" b="1" dirty="0"/>
          </a:p>
        </p:txBody>
      </p:sp>
      <p:pic>
        <p:nvPicPr>
          <p:cNvPr id="4" name="图片 3"/>
          <p:cNvPicPr>
            <a:picLocks noChangeAspect="1"/>
          </p:cNvPicPr>
          <p:nvPr/>
        </p:nvPicPr>
        <p:blipFill>
          <a:blip r:embed="rId2"/>
          <a:stretch>
            <a:fillRect/>
          </a:stretch>
        </p:blipFill>
        <p:spPr>
          <a:xfrm>
            <a:off x="546733" y="1099307"/>
            <a:ext cx="545906" cy="615385"/>
          </a:xfrm>
          <a:prstGeom prst="rect">
            <a:avLst/>
          </a:prstGeom>
        </p:spPr>
      </p:pic>
      <p:sp>
        <p:nvSpPr>
          <p:cNvPr id="5" name="文本框 4"/>
          <p:cNvSpPr txBox="1"/>
          <p:nvPr/>
        </p:nvSpPr>
        <p:spPr>
          <a:xfrm>
            <a:off x="1191284" y="1244058"/>
            <a:ext cx="6955750" cy="430887"/>
          </a:xfrm>
          <a:prstGeom prst="rect">
            <a:avLst/>
          </a:prstGeom>
          <a:noFill/>
        </p:spPr>
        <p:txBody>
          <a:bodyPr wrap="none" rtlCol="0">
            <a:spAutoFit/>
          </a:bodyPr>
          <a:lstStyle/>
          <a:p>
            <a:r>
              <a:rPr kumimoji="1" lang="zh-CN" altLang="en-US" sz="2200" dirty="0" smtClean="0">
                <a:solidFill>
                  <a:srgbClr val="FF6600"/>
                </a:solidFill>
              </a:rPr>
              <a:t>大家早，现在我们开始上课。第七课你们都预习了吗？</a:t>
            </a:r>
            <a:endParaRPr kumimoji="1" lang="zh-CN" altLang="en-US" sz="2200" dirty="0">
              <a:solidFill>
                <a:srgbClr val="FF6600"/>
              </a:solidFill>
            </a:endParaRPr>
          </a:p>
        </p:txBody>
      </p:sp>
      <p:pic>
        <p:nvPicPr>
          <p:cNvPr id="6" name="图片 5"/>
          <p:cNvPicPr>
            <a:picLocks noChangeAspect="1"/>
          </p:cNvPicPr>
          <p:nvPr/>
        </p:nvPicPr>
        <p:blipFill>
          <a:blip r:embed="rId3"/>
          <a:stretch>
            <a:fillRect/>
          </a:stretch>
        </p:blipFill>
        <p:spPr>
          <a:xfrm>
            <a:off x="485447" y="1655596"/>
            <a:ext cx="607191" cy="652168"/>
          </a:xfrm>
          <a:prstGeom prst="rect">
            <a:avLst/>
          </a:prstGeom>
        </p:spPr>
      </p:pic>
      <p:pic>
        <p:nvPicPr>
          <p:cNvPr id="7" name="图片 6"/>
          <p:cNvPicPr>
            <a:picLocks noChangeAspect="1"/>
          </p:cNvPicPr>
          <p:nvPr/>
        </p:nvPicPr>
        <p:blipFill>
          <a:blip r:embed="rId4"/>
          <a:stretch>
            <a:fillRect/>
          </a:stretch>
        </p:blipFill>
        <p:spPr>
          <a:xfrm>
            <a:off x="-119866" y="1591353"/>
            <a:ext cx="620630" cy="707736"/>
          </a:xfrm>
          <a:prstGeom prst="rect">
            <a:avLst/>
          </a:prstGeom>
        </p:spPr>
      </p:pic>
      <p:sp>
        <p:nvSpPr>
          <p:cNvPr id="8" name="文本框 7"/>
          <p:cNvSpPr txBox="1"/>
          <p:nvPr/>
        </p:nvSpPr>
        <p:spPr>
          <a:xfrm>
            <a:off x="1240607" y="1872837"/>
            <a:ext cx="1313180" cy="430887"/>
          </a:xfrm>
          <a:prstGeom prst="rect">
            <a:avLst/>
          </a:prstGeom>
          <a:noFill/>
        </p:spPr>
        <p:txBody>
          <a:bodyPr wrap="none" rtlCol="0">
            <a:spAutoFit/>
          </a:bodyPr>
          <a:lstStyle/>
          <a:p>
            <a:r>
              <a:rPr kumimoji="1" lang="zh-CN" altLang="en-US" sz="2200" dirty="0" smtClean="0">
                <a:solidFill>
                  <a:srgbClr val="FF6600"/>
                </a:solidFill>
              </a:rPr>
              <a:t>预习了。</a:t>
            </a:r>
            <a:endParaRPr kumimoji="1" lang="zh-CN" altLang="en-US" sz="2200" dirty="0">
              <a:solidFill>
                <a:srgbClr val="FF6600"/>
              </a:solidFill>
            </a:endParaRPr>
          </a:p>
        </p:txBody>
      </p:sp>
      <p:pic>
        <p:nvPicPr>
          <p:cNvPr id="9" name="图片 8"/>
          <p:cNvPicPr>
            <a:picLocks noChangeAspect="1"/>
          </p:cNvPicPr>
          <p:nvPr/>
        </p:nvPicPr>
        <p:blipFill>
          <a:blip r:embed="rId2"/>
          <a:stretch>
            <a:fillRect/>
          </a:stretch>
        </p:blipFill>
        <p:spPr>
          <a:xfrm>
            <a:off x="538833" y="2348988"/>
            <a:ext cx="545906" cy="615385"/>
          </a:xfrm>
          <a:prstGeom prst="rect">
            <a:avLst/>
          </a:prstGeom>
        </p:spPr>
      </p:pic>
      <p:sp>
        <p:nvSpPr>
          <p:cNvPr id="10" name="文本框 9"/>
          <p:cNvSpPr txBox="1"/>
          <p:nvPr/>
        </p:nvSpPr>
        <p:spPr>
          <a:xfrm>
            <a:off x="1252937" y="2573954"/>
            <a:ext cx="7432669" cy="430887"/>
          </a:xfrm>
          <a:prstGeom prst="rect">
            <a:avLst/>
          </a:prstGeom>
          <a:noFill/>
        </p:spPr>
        <p:txBody>
          <a:bodyPr wrap="none" rtlCol="0">
            <a:spAutoFit/>
          </a:bodyPr>
          <a:lstStyle/>
          <a:p>
            <a:r>
              <a:rPr kumimoji="1" lang="zh-CN" altLang="en-US" sz="2200" dirty="0" smtClean="0">
                <a:solidFill>
                  <a:srgbClr val="FF6600"/>
                </a:solidFill>
              </a:rPr>
              <a:t>李友，请你念课文。</a:t>
            </a:r>
            <a:r>
              <a:rPr kumimoji="1" lang="en-US" altLang="zh-CN" sz="2200" dirty="0" smtClean="0">
                <a:solidFill>
                  <a:srgbClr val="FF6600"/>
                </a:solidFill>
              </a:rPr>
              <a:t>…</a:t>
            </a:r>
            <a:r>
              <a:rPr kumimoji="1" lang="zh-CN" altLang="en-US" sz="2200" dirty="0" smtClean="0">
                <a:solidFill>
                  <a:srgbClr val="FF6600"/>
                </a:solidFill>
              </a:rPr>
              <a:t>念得很好。你昨天晚上听录音了吧？</a:t>
            </a:r>
            <a:endParaRPr kumimoji="1" lang="zh-CN" altLang="en-US" sz="2200" dirty="0">
              <a:solidFill>
                <a:srgbClr val="FF6600"/>
              </a:solidFill>
            </a:endParaRPr>
          </a:p>
        </p:txBody>
      </p:sp>
      <p:pic>
        <p:nvPicPr>
          <p:cNvPr id="11" name="图片 10"/>
          <p:cNvPicPr>
            <a:picLocks noChangeAspect="1"/>
          </p:cNvPicPr>
          <p:nvPr/>
        </p:nvPicPr>
        <p:blipFill>
          <a:blip r:embed="rId3"/>
          <a:stretch>
            <a:fillRect/>
          </a:stretch>
        </p:blipFill>
        <p:spPr>
          <a:xfrm>
            <a:off x="502209" y="2991580"/>
            <a:ext cx="607191" cy="652168"/>
          </a:xfrm>
          <a:prstGeom prst="rect">
            <a:avLst/>
          </a:prstGeom>
        </p:spPr>
      </p:pic>
      <p:sp>
        <p:nvSpPr>
          <p:cNvPr id="12" name="文本框 11"/>
          <p:cNvSpPr txBox="1"/>
          <p:nvPr/>
        </p:nvSpPr>
        <p:spPr>
          <a:xfrm>
            <a:off x="1252939" y="3241354"/>
            <a:ext cx="1313180" cy="430887"/>
          </a:xfrm>
          <a:prstGeom prst="rect">
            <a:avLst/>
          </a:prstGeom>
          <a:noFill/>
        </p:spPr>
        <p:txBody>
          <a:bodyPr wrap="none" rtlCol="0">
            <a:spAutoFit/>
          </a:bodyPr>
          <a:lstStyle/>
          <a:p>
            <a:r>
              <a:rPr kumimoji="1" lang="zh-CN" altLang="en-US" sz="2200" dirty="0" smtClean="0">
                <a:solidFill>
                  <a:srgbClr val="FF6600"/>
                </a:solidFill>
              </a:rPr>
              <a:t>我没听。</a:t>
            </a:r>
            <a:endParaRPr kumimoji="1" lang="zh-CN" altLang="en-US" sz="2200" dirty="0">
              <a:solidFill>
                <a:srgbClr val="FF6600"/>
              </a:solidFill>
            </a:endParaRPr>
          </a:p>
        </p:txBody>
      </p:sp>
      <p:pic>
        <p:nvPicPr>
          <p:cNvPr id="13" name="图片 12"/>
          <p:cNvPicPr>
            <a:picLocks noChangeAspect="1"/>
          </p:cNvPicPr>
          <p:nvPr/>
        </p:nvPicPr>
        <p:blipFill>
          <a:blip r:embed="rId4"/>
          <a:stretch>
            <a:fillRect/>
          </a:stretch>
        </p:blipFill>
        <p:spPr>
          <a:xfrm>
            <a:off x="451779" y="3568443"/>
            <a:ext cx="620630" cy="707736"/>
          </a:xfrm>
          <a:prstGeom prst="rect">
            <a:avLst/>
          </a:prstGeom>
        </p:spPr>
      </p:pic>
      <p:sp>
        <p:nvSpPr>
          <p:cNvPr id="14" name="文本框 13"/>
          <p:cNvSpPr txBox="1"/>
          <p:nvPr/>
        </p:nvSpPr>
        <p:spPr>
          <a:xfrm>
            <a:off x="1228513" y="3881761"/>
            <a:ext cx="4698722" cy="430887"/>
          </a:xfrm>
          <a:prstGeom prst="rect">
            <a:avLst/>
          </a:prstGeom>
          <a:noFill/>
        </p:spPr>
        <p:txBody>
          <a:bodyPr wrap="none" rtlCol="0">
            <a:spAutoFit/>
          </a:bodyPr>
          <a:lstStyle/>
          <a:p>
            <a:r>
              <a:rPr kumimoji="1" lang="zh-CN" altLang="en-US" sz="2200" dirty="0" smtClean="0">
                <a:solidFill>
                  <a:srgbClr val="FF6600"/>
                </a:solidFill>
              </a:rPr>
              <a:t>但是她的朋友昨天晚上帮她学习了。</a:t>
            </a:r>
            <a:endParaRPr kumimoji="1" lang="zh-CN" altLang="en-US" sz="2200" dirty="0">
              <a:solidFill>
                <a:srgbClr val="FF6600"/>
              </a:solidFill>
            </a:endParaRPr>
          </a:p>
        </p:txBody>
      </p:sp>
      <p:pic>
        <p:nvPicPr>
          <p:cNvPr id="15" name="图片 14"/>
          <p:cNvPicPr>
            <a:picLocks noChangeAspect="1"/>
          </p:cNvPicPr>
          <p:nvPr/>
        </p:nvPicPr>
        <p:blipFill>
          <a:blip r:embed="rId2"/>
          <a:stretch>
            <a:fillRect/>
          </a:stretch>
        </p:blipFill>
        <p:spPr>
          <a:xfrm>
            <a:off x="530933" y="4239775"/>
            <a:ext cx="545906" cy="615385"/>
          </a:xfrm>
          <a:prstGeom prst="rect">
            <a:avLst/>
          </a:prstGeom>
        </p:spPr>
      </p:pic>
      <p:sp>
        <p:nvSpPr>
          <p:cNvPr id="16" name="文本框 15"/>
          <p:cNvSpPr txBox="1"/>
          <p:nvPr/>
        </p:nvSpPr>
        <p:spPr>
          <a:xfrm>
            <a:off x="1257371" y="4551512"/>
            <a:ext cx="3005951" cy="430887"/>
          </a:xfrm>
          <a:prstGeom prst="rect">
            <a:avLst/>
          </a:prstGeom>
          <a:noFill/>
        </p:spPr>
        <p:txBody>
          <a:bodyPr wrap="none" rtlCol="0">
            <a:spAutoFit/>
          </a:bodyPr>
          <a:lstStyle/>
          <a:p>
            <a:r>
              <a:rPr kumimoji="1" lang="zh-CN" altLang="en-US" sz="2200" dirty="0" smtClean="0">
                <a:solidFill>
                  <a:srgbClr val="FF6600"/>
                </a:solidFill>
              </a:rPr>
              <a:t>你的朋友是中国人吗？</a:t>
            </a:r>
            <a:endParaRPr kumimoji="1" lang="zh-CN" altLang="en-US" sz="2200" dirty="0">
              <a:solidFill>
                <a:srgbClr val="FF6600"/>
              </a:solidFill>
            </a:endParaRPr>
          </a:p>
        </p:txBody>
      </p:sp>
      <p:pic>
        <p:nvPicPr>
          <p:cNvPr id="17" name="图片 16"/>
          <p:cNvPicPr>
            <a:picLocks noChangeAspect="1"/>
          </p:cNvPicPr>
          <p:nvPr/>
        </p:nvPicPr>
        <p:blipFill>
          <a:blip r:embed="rId3"/>
          <a:stretch>
            <a:fillRect/>
          </a:stretch>
        </p:blipFill>
        <p:spPr>
          <a:xfrm>
            <a:off x="481980" y="4857710"/>
            <a:ext cx="607191" cy="652168"/>
          </a:xfrm>
          <a:prstGeom prst="rect">
            <a:avLst/>
          </a:prstGeom>
        </p:spPr>
      </p:pic>
      <p:sp>
        <p:nvSpPr>
          <p:cNvPr id="18" name="文本框 17"/>
          <p:cNvSpPr txBox="1"/>
          <p:nvPr/>
        </p:nvSpPr>
        <p:spPr>
          <a:xfrm>
            <a:off x="1299029" y="5111234"/>
            <a:ext cx="748923" cy="430887"/>
          </a:xfrm>
          <a:prstGeom prst="rect">
            <a:avLst/>
          </a:prstGeom>
          <a:noFill/>
        </p:spPr>
        <p:txBody>
          <a:bodyPr wrap="none" rtlCol="0">
            <a:spAutoFit/>
          </a:bodyPr>
          <a:lstStyle/>
          <a:p>
            <a:r>
              <a:rPr kumimoji="1" lang="zh-CN" altLang="en-US" sz="2200" dirty="0" smtClean="0">
                <a:solidFill>
                  <a:srgbClr val="FF6600"/>
                </a:solidFill>
              </a:rPr>
              <a:t>是。</a:t>
            </a:r>
            <a:endParaRPr kumimoji="1" lang="zh-CN" altLang="en-US" sz="2200" dirty="0">
              <a:solidFill>
                <a:srgbClr val="FF6600"/>
              </a:solidFill>
            </a:endParaRPr>
          </a:p>
        </p:txBody>
      </p:sp>
      <p:pic>
        <p:nvPicPr>
          <p:cNvPr id="19" name="图片 18"/>
          <p:cNvPicPr>
            <a:picLocks noChangeAspect="1"/>
          </p:cNvPicPr>
          <p:nvPr/>
        </p:nvPicPr>
        <p:blipFill>
          <a:blip r:embed="rId4"/>
          <a:stretch>
            <a:fillRect/>
          </a:stretch>
        </p:blipFill>
        <p:spPr>
          <a:xfrm>
            <a:off x="443880" y="5434573"/>
            <a:ext cx="620630" cy="707736"/>
          </a:xfrm>
          <a:prstGeom prst="rect">
            <a:avLst/>
          </a:prstGeom>
        </p:spPr>
      </p:pic>
      <p:sp>
        <p:nvSpPr>
          <p:cNvPr id="20" name="文本框 19"/>
          <p:cNvSpPr txBox="1"/>
          <p:nvPr/>
        </p:nvSpPr>
        <p:spPr>
          <a:xfrm>
            <a:off x="1278563" y="5683522"/>
            <a:ext cx="4980851" cy="430887"/>
          </a:xfrm>
          <a:prstGeom prst="rect">
            <a:avLst/>
          </a:prstGeom>
          <a:noFill/>
        </p:spPr>
        <p:txBody>
          <a:bodyPr wrap="none" rtlCol="0">
            <a:spAutoFit/>
          </a:bodyPr>
          <a:lstStyle/>
          <a:p>
            <a:r>
              <a:rPr kumimoji="1" lang="zh-CN" altLang="en-US" sz="2200" dirty="0" smtClean="0">
                <a:solidFill>
                  <a:srgbClr val="FF6600"/>
                </a:solidFill>
              </a:rPr>
              <a:t>他是一个男的，很帅，很酷，叫王朋。</a:t>
            </a:r>
            <a:endParaRPr kumimoji="1" lang="zh-CN" altLang="en-US" sz="2200" dirty="0">
              <a:solidFill>
                <a:srgbClr val="FF6600"/>
              </a:solidFill>
            </a:endParaRPr>
          </a:p>
        </p:txBody>
      </p:sp>
      <p:sp>
        <p:nvSpPr>
          <p:cNvPr id="21" name="矩形 20"/>
          <p:cNvSpPr/>
          <p:nvPr/>
        </p:nvSpPr>
        <p:spPr>
          <a:xfrm>
            <a:off x="1144274" y="947093"/>
            <a:ext cx="9664972" cy="430887"/>
          </a:xfrm>
          <a:prstGeom prst="rect">
            <a:avLst/>
          </a:prstGeom>
        </p:spPr>
        <p:txBody>
          <a:bodyPr wrap="square">
            <a:spAutoFit/>
          </a:bodyPr>
          <a:lstStyle/>
          <a:p>
            <a:r>
              <a:rPr lang="en-US" altLang="zh-CN" sz="2200" dirty="0" smtClean="0"/>
              <a:t>D</a:t>
            </a:r>
            <a:r>
              <a:rPr lang="it-IT" altLang="zh-CN" sz="2200" dirty="0" err="1" smtClean="0"/>
              <a:t>àjiā</a:t>
            </a:r>
            <a:r>
              <a:rPr lang="it-IT" altLang="zh-CN" sz="2200" dirty="0" smtClean="0"/>
              <a:t> </a:t>
            </a:r>
            <a:r>
              <a:rPr lang="it-IT" altLang="zh-CN" sz="2200" dirty="0" err="1"/>
              <a:t>zǎo</a:t>
            </a:r>
            <a:r>
              <a:rPr lang="it-IT" altLang="zh-CN" sz="2200" dirty="0"/>
              <a:t> </a:t>
            </a:r>
            <a:r>
              <a:rPr lang="zh-CN" altLang="it-IT" sz="2200" dirty="0"/>
              <a:t>， </a:t>
            </a:r>
            <a:r>
              <a:rPr lang="it-IT" altLang="zh-CN" sz="2200" dirty="0" err="1" smtClean="0"/>
              <a:t>xiànzài</a:t>
            </a:r>
            <a:r>
              <a:rPr lang="it-IT" altLang="zh-CN" sz="2200" dirty="0" smtClean="0"/>
              <a:t> </a:t>
            </a:r>
            <a:r>
              <a:rPr lang="it-IT" altLang="zh-CN" sz="2200" dirty="0" err="1" smtClean="0"/>
              <a:t>wǒmen</a:t>
            </a:r>
            <a:r>
              <a:rPr lang="it-IT" altLang="zh-CN" sz="2200" dirty="0" smtClean="0"/>
              <a:t> </a:t>
            </a:r>
            <a:r>
              <a:rPr lang="it-IT" altLang="zh-CN" sz="2200" dirty="0" err="1" smtClean="0"/>
              <a:t>kāishǐ</a:t>
            </a:r>
            <a:r>
              <a:rPr lang="it-IT" altLang="zh-CN" sz="2200" dirty="0" smtClean="0"/>
              <a:t> </a:t>
            </a:r>
            <a:r>
              <a:rPr lang="it-IT" altLang="zh-CN" sz="2200" dirty="0" err="1"/>
              <a:t>shàng</a:t>
            </a:r>
            <a:r>
              <a:rPr lang="it-IT" altLang="zh-CN" sz="2200" dirty="0"/>
              <a:t> </a:t>
            </a:r>
            <a:r>
              <a:rPr lang="it-IT" altLang="zh-CN" sz="2200" dirty="0" err="1"/>
              <a:t>kè</a:t>
            </a:r>
            <a:r>
              <a:rPr lang="it-IT" altLang="zh-CN" sz="2200" dirty="0"/>
              <a:t> </a:t>
            </a:r>
            <a:r>
              <a:rPr lang="zh-CN" altLang="it-IT" sz="2200" dirty="0"/>
              <a:t>。 </a:t>
            </a:r>
            <a:r>
              <a:rPr lang="it-IT" altLang="zh-CN" sz="2200" dirty="0"/>
              <a:t>dì </a:t>
            </a:r>
            <a:r>
              <a:rPr lang="it-IT" altLang="zh-CN" sz="2200" dirty="0" err="1"/>
              <a:t>qī</a:t>
            </a:r>
            <a:r>
              <a:rPr lang="it-IT" altLang="zh-CN" sz="2200" dirty="0"/>
              <a:t> </a:t>
            </a:r>
            <a:r>
              <a:rPr lang="it-IT" altLang="zh-CN" sz="2200" dirty="0" err="1"/>
              <a:t>kè</a:t>
            </a:r>
            <a:r>
              <a:rPr lang="it-IT" altLang="zh-CN" sz="2200" dirty="0"/>
              <a:t> </a:t>
            </a:r>
            <a:r>
              <a:rPr lang="it-IT" altLang="zh-CN" sz="2200" dirty="0" err="1"/>
              <a:t>nǐ</a:t>
            </a:r>
            <a:r>
              <a:rPr lang="it-IT" altLang="zh-CN" sz="2200" dirty="0"/>
              <a:t> men </a:t>
            </a:r>
            <a:r>
              <a:rPr lang="it-IT" altLang="zh-CN" sz="2200" dirty="0" err="1"/>
              <a:t>dōu</a:t>
            </a:r>
            <a:r>
              <a:rPr lang="it-IT" altLang="zh-CN" sz="2200" dirty="0"/>
              <a:t> </a:t>
            </a:r>
            <a:r>
              <a:rPr lang="it-IT" altLang="zh-CN" sz="2200" dirty="0" err="1" smtClean="0"/>
              <a:t>yùxí</a:t>
            </a:r>
            <a:r>
              <a:rPr lang="it-IT" altLang="zh-CN" sz="2200" dirty="0" smtClean="0"/>
              <a:t> </a:t>
            </a:r>
            <a:r>
              <a:rPr lang="it-IT" altLang="zh-CN" sz="2200" dirty="0"/>
              <a:t>le ma </a:t>
            </a:r>
            <a:r>
              <a:rPr lang="zh-CN" altLang="it-IT" sz="2200" dirty="0"/>
              <a:t>？</a:t>
            </a:r>
            <a:endParaRPr lang="zh-CN" altLang="en-US" sz="2200" dirty="0"/>
          </a:p>
        </p:txBody>
      </p:sp>
      <p:sp>
        <p:nvSpPr>
          <p:cNvPr id="22" name="矩形 21"/>
          <p:cNvSpPr/>
          <p:nvPr/>
        </p:nvSpPr>
        <p:spPr>
          <a:xfrm>
            <a:off x="1158178" y="1603409"/>
            <a:ext cx="926218" cy="430887"/>
          </a:xfrm>
          <a:prstGeom prst="rect">
            <a:avLst/>
          </a:prstGeom>
        </p:spPr>
        <p:txBody>
          <a:bodyPr wrap="none">
            <a:spAutoFit/>
          </a:bodyPr>
          <a:lstStyle/>
          <a:p>
            <a:r>
              <a:rPr lang="en-US" altLang="zh-CN" sz="2200" dirty="0" smtClean="0"/>
              <a:t>Y</a:t>
            </a:r>
            <a:r>
              <a:rPr lang="it-IT" altLang="zh-CN" sz="2200" dirty="0" err="1" smtClean="0"/>
              <a:t>ùxí</a:t>
            </a:r>
            <a:r>
              <a:rPr lang="it-IT" altLang="zh-CN" sz="2200" dirty="0" smtClean="0"/>
              <a:t> </a:t>
            </a:r>
            <a:r>
              <a:rPr lang="it-IT" altLang="zh-CN" sz="2200" dirty="0"/>
              <a:t>le </a:t>
            </a:r>
            <a:endParaRPr lang="zh-CN" altLang="en-US" sz="2200" dirty="0"/>
          </a:p>
        </p:txBody>
      </p:sp>
      <p:sp>
        <p:nvSpPr>
          <p:cNvPr id="23" name="矩形 22"/>
          <p:cNvSpPr/>
          <p:nvPr/>
        </p:nvSpPr>
        <p:spPr>
          <a:xfrm>
            <a:off x="1156604" y="2204650"/>
            <a:ext cx="11204729" cy="430887"/>
          </a:xfrm>
          <a:prstGeom prst="rect">
            <a:avLst/>
          </a:prstGeom>
        </p:spPr>
        <p:txBody>
          <a:bodyPr wrap="square">
            <a:spAutoFit/>
          </a:bodyPr>
          <a:lstStyle/>
          <a:p>
            <a:r>
              <a:rPr lang="en-US" altLang="zh-CN" sz="2200" dirty="0" smtClean="0"/>
              <a:t>L</a:t>
            </a:r>
            <a:r>
              <a:rPr lang="it-IT" altLang="zh-CN" sz="2200" dirty="0" err="1" smtClean="0"/>
              <a:t>ǐyǒu</a:t>
            </a:r>
            <a:r>
              <a:rPr lang="it-IT" altLang="zh-CN" sz="2200" dirty="0" smtClean="0"/>
              <a:t> </a:t>
            </a:r>
            <a:r>
              <a:rPr lang="zh-CN" altLang="it-IT" sz="2200" dirty="0"/>
              <a:t>， </a:t>
            </a:r>
            <a:r>
              <a:rPr lang="it-IT" altLang="zh-CN" sz="2200" dirty="0" err="1"/>
              <a:t>qǐng</a:t>
            </a:r>
            <a:r>
              <a:rPr lang="it-IT" altLang="zh-CN" sz="2200" dirty="0"/>
              <a:t> </a:t>
            </a:r>
            <a:r>
              <a:rPr lang="it-IT" altLang="zh-CN" sz="2200" dirty="0" err="1"/>
              <a:t>nǐ</a:t>
            </a:r>
            <a:r>
              <a:rPr lang="it-IT" altLang="zh-CN" sz="2200" dirty="0"/>
              <a:t> </a:t>
            </a:r>
            <a:r>
              <a:rPr lang="it-IT" altLang="zh-CN" sz="2200" dirty="0" err="1"/>
              <a:t>niàn</a:t>
            </a:r>
            <a:r>
              <a:rPr lang="it-IT" altLang="zh-CN" sz="2200" dirty="0"/>
              <a:t> </a:t>
            </a:r>
            <a:r>
              <a:rPr lang="it-IT" altLang="zh-CN" sz="2200" dirty="0" err="1" smtClean="0"/>
              <a:t>kèwén</a:t>
            </a:r>
            <a:r>
              <a:rPr lang="it-IT" altLang="zh-CN" sz="2200" dirty="0" smtClean="0"/>
              <a:t> </a:t>
            </a:r>
            <a:r>
              <a:rPr lang="zh-CN" altLang="it-IT" sz="2200" dirty="0"/>
              <a:t>。</a:t>
            </a:r>
            <a:r>
              <a:rPr lang="it-IT" altLang="zh-CN" sz="2200" dirty="0"/>
              <a:t>… </a:t>
            </a:r>
            <a:r>
              <a:rPr lang="it-IT" altLang="zh-CN" sz="2200" dirty="0" err="1"/>
              <a:t>niàn</a:t>
            </a:r>
            <a:r>
              <a:rPr lang="it-IT" altLang="zh-CN" sz="2200" dirty="0"/>
              <a:t> de </a:t>
            </a:r>
            <a:r>
              <a:rPr lang="it-IT" altLang="zh-CN" sz="2200" dirty="0" err="1"/>
              <a:t>hěn</a:t>
            </a:r>
            <a:r>
              <a:rPr lang="it-IT" altLang="zh-CN" sz="2200" dirty="0"/>
              <a:t> </a:t>
            </a:r>
            <a:r>
              <a:rPr lang="it-IT" altLang="zh-CN" sz="2200" dirty="0" err="1"/>
              <a:t>hǎo</a:t>
            </a:r>
            <a:r>
              <a:rPr lang="it-IT" altLang="zh-CN" sz="2200" dirty="0"/>
              <a:t> </a:t>
            </a:r>
            <a:r>
              <a:rPr lang="zh-CN" altLang="it-IT" sz="2200" dirty="0"/>
              <a:t>。 </a:t>
            </a:r>
            <a:r>
              <a:rPr lang="en-US" altLang="zh-CN" sz="2200" dirty="0" smtClean="0"/>
              <a:t>N</a:t>
            </a:r>
            <a:r>
              <a:rPr lang="it-IT" altLang="zh-CN" sz="2200" dirty="0" err="1" smtClean="0"/>
              <a:t>ǐ</a:t>
            </a:r>
            <a:r>
              <a:rPr lang="it-IT" altLang="zh-CN" sz="2200" dirty="0" smtClean="0"/>
              <a:t> </a:t>
            </a:r>
            <a:r>
              <a:rPr lang="it-IT" altLang="zh-CN" sz="2200" dirty="0" err="1"/>
              <a:t>zuó</a:t>
            </a:r>
            <a:r>
              <a:rPr lang="it-IT" altLang="zh-CN" sz="2200" dirty="0"/>
              <a:t> </a:t>
            </a:r>
            <a:r>
              <a:rPr lang="it-IT" altLang="zh-CN" sz="2200" dirty="0" err="1"/>
              <a:t>tiān</a:t>
            </a:r>
            <a:r>
              <a:rPr lang="it-IT" altLang="zh-CN" sz="2200" dirty="0"/>
              <a:t> </a:t>
            </a:r>
            <a:r>
              <a:rPr lang="it-IT" altLang="zh-CN" sz="2200" dirty="0" err="1"/>
              <a:t>wǎn</a:t>
            </a:r>
            <a:r>
              <a:rPr lang="it-IT" altLang="zh-CN" sz="2200" dirty="0"/>
              <a:t> </a:t>
            </a:r>
            <a:r>
              <a:rPr lang="it-IT" altLang="zh-CN" sz="2200" dirty="0" err="1"/>
              <a:t>shàng</a:t>
            </a:r>
            <a:r>
              <a:rPr lang="it-IT" altLang="zh-CN" sz="2200" dirty="0"/>
              <a:t> </a:t>
            </a:r>
            <a:r>
              <a:rPr lang="it-IT" altLang="zh-CN" sz="2200" dirty="0" err="1"/>
              <a:t>tīng</a:t>
            </a:r>
            <a:r>
              <a:rPr lang="it-IT" altLang="zh-CN" sz="2200" dirty="0"/>
              <a:t> </a:t>
            </a:r>
            <a:r>
              <a:rPr lang="it-IT" altLang="zh-CN" sz="2200" dirty="0" err="1" smtClean="0"/>
              <a:t>lùyīn</a:t>
            </a:r>
            <a:r>
              <a:rPr lang="it-IT" altLang="zh-CN" sz="2200" dirty="0" smtClean="0"/>
              <a:t> </a:t>
            </a:r>
            <a:r>
              <a:rPr lang="it-IT" altLang="zh-CN" sz="2200" dirty="0"/>
              <a:t>le </a:t>
            </a:r>
            <a:r>
              <a:rPr lang="it-IT" altLang="zh-CN" sz="2200" dirty="0" err="1"/>
              <a:t>ba</a:t>
            </a:r>
            <a:r>
              <a:rPr lang="it-IT" altLang="zh-CN" sz="2200" dirty="0"/>
              <a:t> </a:t>
            </a:r>
            <a:r>
              <a:rPr lang="zh-CN" altLang="it-IT" sz="2200" dirty="0"/>
              <a:t>？</a:t>
            </a:r>
            <a:endParaRPr lang="zh-CN" altLang="en-US" sz="2200" dirty="0"/>
          </a:p>
        </p:txBody>
      </p:sp>
      <p:sp>
        <p:nvSpPr>
          <p:cNvPr id="24" name="矩形 23"/>
          <p:cNvSpPr/>
          <p:nvPr/>
        </p:nvSpPr>
        <p:spPr>
          <a:xfrm>
            <a:off x="1197527" y="2971927"/>
            <a:ext cx="1582484" cy="430887"/>
          </a:xfrm>
          <a:prstGeom prst="rect">
            <a:avLst/>
          </a:prstGeom>
        </p:spPr>
        <p:txBody>
          <a:bodyPr wrap="none">
            <a:spAutoFit/>
          </a:bodyPr>
          <a:lstStyle/>
          <a:p>
            <a:r>
              <a:rPr lang="en-US" altLang="zh-CN" sz="2200" dirty="0" smtClean="0"/>
              <a:t>W</a:t>
            </a:r>
            <a:r>
              <a:rPr lang="hu-HU" altLang="zh-CN" sz="2200" dirty="0" smtClean="0"/>
              <a:t>ǒ </a:t>
            </a:r>
            <a:r>
              <a:rPr lang="hu-HU" altLang="zh-CN" sz="2200" dirty="0"/>
              <a:t>méi tīng</a:t>
            </a:r>
          </a:p>
        </p:txBody>
      </p:sp>
      <p:sp>
        <p:nvSpPr>
          <p:cNvPr id="25" name="矩形 24"/>
          <p:cNvSpPr/>
          <p:nvPr/>
        </p:nvSpPr>
        <p:spPr>
          <a:xfrm>
            <a:off x="1181266" y="3585497"/>
            <a:ext cx="7420782" cy="430887"/>
          </a:xfrm>
          <a:prstGeom prst="rect">
            <a:avLst/>
          </a:prstGeom>
        </p:spPr>
        <p:txBody>
          <a:bodyPr wrap="square">
            <a:spAutoFit/>
          </a:bodyPr>
          <a:lstStyle/>
          <a:p>
            <a:r>
              <a:rPr lang="en-US" altLang="zh-CN" sz="2200" dirty="0" smtClean="0"/>
              <a:t>D</a:t>
            </a:r>
            <a:r>
              <a:rPr lang="es-ES_tradnl" altLang="zh-CN" sz="2200" dirty="0" err="1" smtClean="0"/>
              <a:t>ànshì</a:t>
            </a:r>
            <a:r>
              <a:rPr lang="es-ES_tradnl" altLang="zh-CN" sz="2200" dirty="0" smtClean="0"/>
              <a:t> </a:t>
            </a:r>
            <a:r>
              <a:rPr lang="es-ES_tradnl" altLang="zh-CN" sz="2200" dirty="0" err="1"/>
              <a:t>tā</a:t>
            </a:r>
            <a:r>
              <a:rPr lang="es-ES_tradnl" altLang="zh-CN" sz="2200" dirty="0"/>
              <a:t> de </a:t>
            </a:r>
            <a:r>
              <a:rPr lang="es-ES_tradnl" altLang="zh-CN" sz="2200" dirty="0" err="1" smtClean="0"/>
              <a:t>péngy</a:t>
            </a:r>
            <a:r>
              <a:rPr lang="en-US" altLang="zh-CN" sz="2200" dirty="0" smtClean="0"/>
              <a:t>o</a:t>
            </a:r>
            <a:r>
              <a:rPr lang="es-ES_tradnl" altLang="zh-CN" sz="2200" dirty="0" smtClean="0"/>
              <a:t>u </a:t>
            </a:r>
            <a:r>
              <a:rPr lang="es-ES_tradnl" altLang="zh-CN" sz="2200" dirty="0" err="1"/>
              <a:t>zuó</a:t>
            </a:r>
            <a:r>
              <a:rPr lang="es-ES_tradnl" altLang="zh-CN" sz="2200" dirty="0"/>
              <a:t> </a:t>
            </a:r>
            <a:r>
              <a:rPr lang="es-ES_tradnl" altLang="zh-CN" sz="2200" dirty="0" err="1"/>
              <a:t>tiān</a:t>
            </a:r>
            <a:r>
              <a:rPr lang="es-ES_tradnl" altLang="zh-CN" sz="2200" dirty="0"/>
              <a:t> </a:t>
            </a:r>
            <a:r>
              <a:rPr lang="es-ES_tradnl" altLang="zh-CN" sz="2200" dirty="0" err="1" smtClean="0"/>
              <a:t>wǎnshàng</a:t>
            </a:r>
            <a:r>
              <a:rPr lang="es-ES_tradnl" altLang="zh-CN" sz="2200" dirty="0" smtClean="0"/>
              <a:t> </a:t>
            </a:r>
            <a:r>
              <a:rPr lang="es-ES_tradnl" altLang="zh-CN" sz="2200" dirty="0" err="1"/>
              <a:t>bāng</a:t>
            </a:r>
            <a:r>
              <a:rPr lang="es-ES_tradnl" altLang="zh-CN" sz="2200" dirty="0"/>
              <a:t> </a:t>
            </a:r>
            <a:r>
              <a:rPr lang="es-ES_tradnl" altLang="zh-CN" sz="2200" dirty="0" err="1"/>
              <a:t>tā</a:t>
            </a:r>
            <a:r>
              <a:rPr lang="es-ES_tradnl" altLang="zh-CN" sz="2200" dirty="0"/>
              <a:t> </a:t>
            </a:r>
            <a:r>
              <a:rPr lang="es-ES_tradnl" altLang="zh-CN" sz="2200" dirty="0" err="1" smtClean="0"/>
              <a:t>xuéxí</a:t>
            </a:r>
            <a:r>
              <a:rPr lang="es-ES_tradnl" altLang="zh-CN" sz="2200" dirty="0" smtClean="0"/>
              <a:t> </a:t>
            </a:r>
            <a:r>
              <a:rPr lang="es-ES_tradnl" altLang="zh-CN" sz="2200" dirty="0"/>
              <a:t>le</a:t>
            </a:r>
            <a:endParaRPr lang="zh-CN" altLang="en-US" sz="2200" dirty="0"/>
          </a:p>
        </p:txBody>
      </p:sp>
      <p:sp>
        <p:nvSpPr>
          <p:cNvPr id="26" name="矩形 25"/>
          <p:cNvSpPr/>
          <p:nvPr/>
        </p:nvSpPr>
        <p:spPr>
          <a:xfrm>
            <a:off x="1195918" y="4229484"/>
            <a:ext cx="4633150" cy="430887"/>
          </a:xfrm>
          <a:prstGeom prst="rect">
            <a:avLst/>
          </a:prstGeom>
        </p:spPr>
        <p:txBody>
          <a:bodyPr wrap="none">
            <a:spAutoFit/>
          </a:bodyPr>
          <a:lstStyle/>
          <a:p>
            <a:r>
              <a:rPr lang="en-US" altLang="zh-CN" sz="2200" dirty="0" smtClean="0"/>
              <a:t>N</a:t>
            </a:r>
            <a:r>
              <a:rPr lang="hu-HU" altLang="zh-CN" sz="2200" dirty="0" smtClean="0"/>
              <a:t>ǐ </a:t>
            </a:r>
            <a:r>
              <a:rPr lang="hu-HU" altLang="zh-CN" sz="2200" dirty="0"/>
              <a:t>de </a:t>
            </a:r>
            <a:r>
              <a:rPr lang="hu-HU" altLang="zh-CN" sz="2200" dirty="0" smtClean="0"/>
              <a:t>péngy</a:t>
            </a:r>
            <a:r>
              <a:rPr lang="en-US" altLang="zh-CN" sz="2200" dirty="0" smtClean="0"/>
              <a:t>o</a:t>
            </a:r>
            <a:r>
              <a:rPr lang="hu-HU" altLang="zh-CN" sz="2200" dirty="0" smtClean="0"/>
              <a:t>u </a:t>
            </a:r>
            <a:r>
              <a:rPr lang="hu-HU" altLang="zh-CN" sz="2200" dirty="0"/>
              <a:t>shì </a:t>
            </a:r>
            <a:r>
              <a:rPr lang="hu-HU" altLang="zh-CN" sz="2200" dirty="0" smtClean="0"/>
              <a:t>zhōngguó </a:t>
            </a:r>
            <a:r>
              <a:rPr lang="hu-HU" altLang="zh-CN" sz="2200" dirty="0"/>
              <a:t>rén ma </a:t>
            </a:r>
            <a:r>
              <a:rPr lang="zh-CN" altLang="hu-HU" sz="2200" dirty="0"/>
              <a:t>？</a:t>
            </a:r>
            <a:endParaRPr lang="zh-CN" altLang="en-US" sz="2200" dirty="0"/>
          </a:p>
        </p:txBody>
      </p:sp>
      <p:sp>
        <p:nvSpPr>
          <p:cNvPr id="27" name="矩形 26"/>
          <p:cNvSpPr/>
          <p:nvPr/>
        </p:nvSpPr>
        <p:spPr>
          <a:xfrm>
            <a:off x="1245548" y="4821276"/>
            <a:ext cx="527270" cy="430887"/>
          </a:xfrm>
          <a:prstGeom prst="rect">
            <a:avLst/>
          </a:prstGeom>
        </p:spPr>
        <p:txBody>
          <a:bodyPr wrap="none">
            <a:spAutoFit/>
          </a:bodyPr>
          <a:lstStyle/>
          <a:p>
            <a:r>
              <a:rPr lang="en-US" altLang="zh-CN" sz="2200" dirty="0" smtClean="0"/>
              <a:t>S</a:t>
            </a:r>
            <a:r>
              <a:rPr lang="it-IT" altLang="zh-CN" sz="2200" dirty="0" err="1" smtClean="0"/>
              <a:t>hì</a:t>
            </a:r>
            <a:endParaRPr lang="zh-CN" altLang="en-US" sz="2200" dirty="0"/>
          </a:p>
        </p:txBody>
      </p:sp>
      <p:sp>
        <p:nvSpPr>
          <p:cNvPr id="28" name="矩形 27"/>
          <p:cNvSpPr/>
          <p:nvPr/>
        </p:nvSpPr>
        <p:spPr>
          <a:xfrm>
            <a:off x="1255249" y="5410186"/>
            <a:ext cx="8111302" cy="430887"/>
          </a:xfrm>
          <a:prstGeom prst="rect">
            <a:avLst/>
          </a:prstGeom>
        </p:spPr>
        <p:txBody>
          <a:bodyPr wrap="square">
            <a:spAutoFit/>
          </a:bodyPr>
          <a:lstStyle/>
          <a:p>
            <a:r>
              <a:rPr lang="en-US" altLang="zh-CN" sz="2200" dirty="0" smtClean="0"/>
              <a:t>T</a:t>
            </a:r>
            <a:r>
              <a:rPr lang="cs-CZ" altLang="zh-CN" sz="2200" dirty="0" err="1" smtClean="0"/>
              <a:t>ā</a:t>
            </a:r>
            <a:r>
              <a:rPr lang="cs-CZ" altLang="zh-CN" sz="2200" dirty="0" smtClean="0"/>
              <a:t> </a:t>
            </a:r>
            <a:r>
              <a:rPr lang="cs-CZ" altLang="zh-CN" sz="2200" dirty="0" err="1"/>
              <a:t>shì</a:t>
            </a:r>
            <a:r>
              <a:rPr lang="cs-CZ" altLang="zh-CN" sz="2200" dirty="0"/>
              <a:t> </a:t>
            </a:r>
            <a:r>
              <a:rPr lang="cs-CZ" altLang="zh-CN" sz="2200" dirty="0" err="1" smtClean="0"/>
              <a:t>yí</a:t>
            </a:r>
            <a:r>
              <a:rPr lang="cs-CZ" altLang="zh-CN" sz="2200" dirty="0" smtClean="0"/>
              <a:t> </a:t>
            </a:r>
            <a:r>
              <a:rPr lang="cs-CZ" altLang="zh-CN" sz="2200" dirty="0" err="1"/>
              <a:t>gè</a:t>
            </a:r>
            <a:r>
              <a:rPr lang="cs-CZ" altLang="zh-CN" sz="2200" dirty="0"/>
              <a:t> nán de </a:t>
            </a:r>
            <a:r>
              <a:rPr lang="zh-CN" altLang="cs-CZ" sz="2200" dirty="0"/>
              <a:t>， </a:t>
            </a:r>
            <a:r>
              <a:rPr lang="cs-CZ" altLang="zh-CN" sz="2200" dirty="0" err="1"/>
              <a:t>hěn</a:t>
            </a:r>
            <a:r>
              <a:rPr lang="cs-CZ" altLang="zh-CN" sz="2200" dirty="0"/>
              <a:t> </a:t>
            </a:r>
            <a:r>
              <a:rPr lang="cs-CZ" altLang="zh-CN" sz="2200" dirty="0" err="1"/>
              <a:t>shuài</a:t>
            </a:r>
            <a:r>
              <a:rPr lang="cs-CZ" altLang="zh-CN" sz="2200" dirty="0"/>
              <a:t> </a:t>
            </a:r>
            <a:r>
              <a:rPr lang="zh-CN" altLang="cs-CZ" sz="2200" dirty="0"/>
              <a:t>， </a:t>
            </a:r>
            <a:r>
              <a:rPr lang="cs-CZ" altLang="zh-CN" sz="2200" dirty="0" err="1"/>
              <a:t>hěn</a:t>
            </a:r>
            <a:r>
              <a:rPr lang="cs-CZ" altLang="zh-CN" sz="2200" dirty="0"/>
              <a:t> </a:t>
            </a:r>
            <a:r>
              <a:rPr lang="cs-CZ" altLang="zh-CN" sz="2200" dirty="0" err="1"/>
              <a:t>kù</a:t>
            </a:r>
            <a:r>
              <a:rPr lang="cs-CZ" altLang="zh-CN" sz="2200" dirty="0"/>
              <a:t> </a:t>
            </a:r>
            <a:r>
              <a:rPr lang="zh-CN" altLang="cs-CZ" sz="2200" dirty="0"/>
              <a:t>， </a:t>
            </a:r>
            <a:r>
              <a:rPr lang="cs-CZ" altLang="zh-CN" sz="2200" dirty="0" err="1"/>
              <a:t>jiào</a:t>
            </a:r>
            <a:r>
              <a:rPr lang="cs-CZ" altLang="zh-CN" sz="2200" dirty="0"/>
              <a:t> </a:t>
            </a:r>
            <a:r>
              <a:rPr lang="cs-CZ" altLang="zh-CN" sz="2200" dirty="0" err="1"/>
              <a:t>wáng</a:t>
            </a:r>
            <a:r>
              <a:rPr lang="cs-CZ" altLang="zh-CN" sz="2200" dirty="0"/>
              <a:t> </a:t>
            </a:r>
            <a:r>
              <a:rPr lang="cs-CZ" altLang="zh-CN" sz="2200" dirty="0" err="1"/>
              <a:t>péng</a:t>
            </a:r>
            <a:r>
              <a:rPr lang="cs-CZ" altLang="zh-CN" sz="2200" dirty="0"/>
              <a:t> </a:t>
            </a:r>
            <a:r>
              <a:rPr lang="zh-CN" altLang="cs-CZ" sz="2200" dirty="0"/>
              <a:t>。</a:t>
            </a:r>
            <a:endParaRPr lang="zh-CN" altLang="en-US" sz="2200" dirty="0"/>
          </a:p>
        </p:txBody>
      </p:sp>
      <p:sp>
        <p:nvSpPr>
          <p:cNvPr id="29" name="矩形 28"/>
          <p:cNvSpPr/>
          <p:nvPr/>
        </p:nvSpPr>
        <p:spPr>
          <a:xfrm>
            <a:off x="1823509" y="291454"/>
            <a:ext cx="2499139" cy="430887"/>
          </a:xfrm>
          <a:prstGeom prst="rect">
            <a:avLst/>
          </a:prstGeom>
        </p:spPr>
        <p:txBody>
          <a:bodyPr wrap="none">
            <a:spAutoFit/>
          </a:bodyPr>
          <a:lstStyle/>
          <a:p>
            <a:r>
              <a:rPr lang="nl-NL" altLang="zh-CN" sz="2200" dirty="0" err="1"/>
              <a:t>shàng</a:t>
            </a:r>
            <a:r>
              <a:rPr lang="nl-NL" altLang="zh-CN" sz="2200" dirty="0"/>
              <a:t> </a:t>
            </a:r>
            <a:r>
              <a:rPr lang="nl-NL" altLang="zh-CN" sz="2200" dirty="0" err="1"/>
              <a:t>zhōng</a:t>
            </a:r>
            <a:r>
              <a:rPr lang="nl-NL" altLang="zh-CN" sz="2200" dirty="0"/>
              <a:t> </a:t>
            </a:r>
            <a:r>
              <a:rPr lang="nl-NL" altLang="zh-CN" sz="2200" dirty="0" err="1"/>
              <a:t>wén</a:t>
            </a:r>
            <a:r>
              <a:rPr lang="nl-NL" altLang="zh-CN" sz="2200" dirty="0"/>
              <a:t> </a:t>
            </a:r>
            <a:r>
              <a:rPr lang="nl-NL" altLang="zh-CN" sz="2200" dirty="0" err="1"/>
              <a:t>kè</a:t>
            </a:r>
            <a:endParaRPr lang="zh-CN" altLang="en-US" sz="2200" dirty="0"/>
          </a:p>
        </p:txBody>
      </p:sp>
    </p:spTree>
    <p:extLst>
      <p:ext uri="{BB962C8B-B14F-4D97-AF65-F5344CB8AC3E}">
        <p14:creationId xmlns:p14="http://schemas.microsoft.com/office/powerpoint/2010/main" val="6433294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110665" y="149032"/>
            <a:ext cx="1710859" cy="6116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43054" y="246428"/>
            <a:ext cx="825867" cy="477054"/>
          </a:xfrm>
          <a:prstGeom prst="rect">
            <a:avLst/>
          </a:prstGeom>
          <a:noFill/>
        </p:spPr>
        <p:txBody>
          <a:bodyPr wrap="none" rtlCol="0">
            <a:spAutoFit/>
          </a:bodyPr>
          <a:lstStyle/>
          <a:p>
            <a:r>
              <a:rPr kumimoji="1" lang="zh-CN" altLang="en-US" sz="2500" dirty="0" smtClean="0">
                <a:latin typeface="+mj-lt"/>
                <a:ea typeface="楷体"/>
              </a:rPr>
              <a:t>问题</a:t>
            </a:r>
            <a:endParaRPr kumimoji="1" lang="zh-CN" altLang="en-US" sz="2500" dirty="0">
              <a:latin typeface="+mj-lt"/>
              <a:ea typeface="楷体"/>
            </a:endParaRPr>
          </a:p>
        </p:txBody>
      </p:sp>
      <p:sp>
        <p:nvSpPr>
          <p:cNvPr id="7" name="文本框 6"/>
          <p:cNvSpPr txBox="1"/>
          <p:nvPr/>
        </p:nvSpPr>
        <p:spPr>
          <a:xfrm>
            <a:off x="1003902" y="1233713"/>
            <a:ext cx="3144763" cy="461665"/>
          </a:xfrm>
          <a:prstGeom prst="rect">
            <a:avLst/>
          </a:prstGeom>
          <a:noFill/>
        </p:spPr>
        <p:txBody>
          <a:bodyPr wrap="square" rtlCol="0">
            <a:spAutoFit/>
          </a:bodyPr>
          <a:lstStyle/>
          <a:p>
            <a:r>
              <a:rPr kumimoji="1" lang="zh-CN" altLang="en-US" sz="2400" dirty="0" smtClean="0"/>
              <a:t>你平常睡觉睡得早吗？</a:t>
            </a:r>
            <a:endParaRPr kumimoji="1" lang="zh-CN" altLang="en-US" sz="2400" dirty="0"/>
          </a:p>
        </p:txBody>
      </p:sp>
      <p:sp>
        <p:nvSpPr>
          <p:cNvPr id="9" name="文本框 8"/>
          <p:cNvSpPr txBox="1"/>
          <p:nvPr/>
        </p:nvSpPr>
        <p:spPr>
          <a:xfrm>
            <a:off x="841827" y="2474684"/>
            <a:ext cx="3585030" cy="461665"/>
          </a:xfrm>
          <a:prstGeom prst="rect">
            <a:avLst/>
          </a:prstGeom>
          <a:noFill/>
        </p:spPr>
        <p:txBody>
          <a:bodyPr wrap="square" rtlCol="0">
            <a:spAutoFit/>
          </a:bodyPr>
          <a:lstStyle/>
          <a:p>
            <a:r>
              <a:rPr kumimoji="1" lang="zh-CN" altLang="en-US" sz="2400" dirty="0" smtClean="0"/>
              <a:t>你昨天预习第八课了吗？</a:t>
            </a:r>
            <a:endParaRPr kumimoji="1" lang="zh-CN" altLang="en-US" sz="2400" dirty="0"/>
          </a:p>
        </p:txBody>
      </p:sp>
      <p:sp>
        <p:nvSpPr>
          <p:cNvPr id="11" name="文本框 10"/>
          <p:cNvSpPr txBox="1"/>
          <p:nvPr/>
        </p:nvSpPr>
        <p:spPr>
          <a:xfrm>
            <a:off x="1393369" y="3824512"/>
            <a:ext cx="3585030" cy="461665"/>
          </a:xfrm>
          <a:prstGeom prst="rect">
            <a:avLst/>
          </a:prstGeom>
          <a:noFill/>
        </p:spPr>
        <p:txBody>
          <a:bodyPr wrap="square" rtlCol="0">
            <a:spAutoFit/>
          </a:bodyPr>
          <a:lstStyle/>
          <a:p>
            <a:r>
              <a:rPr kumimoji="1" lang="zh-CN" altLang="en-US" sz="2400" dirty="0" smtClean="0"/>
              <a:t>你有中国朋友吗？</a:t>
            </a:r>
            <a:endParaRPr kumimoji="1" lang="zh-CN" altLang="en-US" sz="2400" dirty="0"/>
          </a:p>
        </p:txBody>
      </p:sp>
      <p:sp>
        <p:nvSpPr>
          <p:cNvPr id="12" name="矩形 11">
            <a:extLst>
              <a:ext uri="{FF2B5EF4-FFF2-40B4-BE49-F238E27FC236}">
                <a16:creationId xmlns="" xmlns:a16="http://schemas.microsoft.com/office/drawing/2014/main" id="{E378E129-25B6-48B6-BBB1-5C476B2E0776}"/>
              </a:ext>
            </a:extLst>
          </p:cNvPr>
          <p:cNvSpPr/>
          <p:nvPr/>
        </p:nvSpPr>
        <p:spPr>
          <a:xfrm>
            <a:off x="0" y="4944534"/>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35388" y="5198532"/>
            <a:ext cx="4368802" cy="461665"/>
          </a:xfrm>
          <a:prstGeom prst="rect">
            <a:avLst/>
          </a:prstGeom>
          <a:noFill/>
        </p:spPr>
        <p:txBody>
          <a:bodyPr wrap="square" rtlCol="0">
            <a:spAutoFit/>
          </a:bodyPr>
          <a:lstStyle/>
          <a:p>
            <a:r>
              <a:rPr kumimoji="1" lang="zh-CN" altLang="en-US" sz="2400" dirty="0" smtClean="0"/>
              <a:t>你觉得语法难还是生词难？</a:t>
            </a:r>
            <a:endParaRPr kumimoji="1" lang="zh-CN" altLang="en-US" sz="2400" dirty="0"/>
          </a:p>
        </p:txBody>
      </p:sp>
      <p:sp>
        <p:nvSpPr>
          <p:cNvPr id="15" name="文本框 14"/>
          <p:cNvSpPr txBox="1"/>
          <p:nvPr/>
        </p:nvSpPr>
        <p:spPr>
          <a:xfrm>
            <a:off x="8684380" y="1192589"/>
            <a:ext cx="3144763" cy="461665"/>
          </a:xfrm>
          <a:prstGeom prst="rect">
            <a:avLst/>
          </a:prstGeom>
          <a:noFill/>
        </p:spPr>
        <p:txBody>
          <a:bodyPr wrap="square" rtlCol="0">
            <a:spAutoFit/>
          </a:bodyPr>
          <a:lstStyle/>
          <a:p>
            <a:r>
              <a:rPr kumimoji="1" lang="zh-CN" altLang="en-US" sz="2400" dirty="0" smtClean="0"/>
              <a:t>你觉得谁很帅？</a:t>
            </a:r>
            <a:endParaRPr kumimoji="1" lang="zh-CN" altLang="en-US" sz="2400" dirty="0"/>
          </a:p>
        </p:txBody>
      </p:sp>
      <p:sp>
        <p:nvSpPr>
          <p:cNvPr id="17" name="文本框 16"/>
          <p:cNvSpPr txBox="1"/>
          <p:nvPr/>
        </p:nvSpPr>
        <p:spPr>
          <a:xfrm>
            <a:off x="8038495" y="2530324"/>
            <a:ext cx="4286553" cy="461665"/>
          </a:xfrm>
          <a:prstGeom prst="rect">
            <a:avLst/>
          </a:prstGeom>
          <a:noFill/>
        </p:spPr>
        <p:txBody>
          <a:bodyPr wrap="square" rtlCol="0">
            <a:spAutoFit/>
          </a:bodyPr>
          <a:lstStyle/>
          <a:p>
            <a:r>
              <a:rPr kumimoji="1" lang="zh-CN" altLang="en-US" sz="2400" dirty="0" smtClean="0"/>
              <a:t>你觉得上网课有意思吗？</a:t>
            </a:r>
            <a:endParaRPr kumimoji="1" lang="zh-CN" altLang="en-US" sz="2400" dirty="0"/>
          </a:p>
        </p:txBody>
      </p:sp>
      <p:sp>
        <p:nvSpPr>
          <p:cNvPr id="19" name="文本框 18"/>
          <p:cNvSpPr txBox="1"/>
          <p:nvPr/>
        </p:nvSpPr>
        <p:spPr>
          <a:xfrm>
            <a:off x="8304590" y="3880152"/>
            <a:ext cx="4286553" cy="461665"/>
          </a:xfrm>
          <a:prstGeom prst="rect">
            <a:avLst/>
          </a:prstGeom>
          <a:noFill/>
        </p:spPr>
        <p:txBody>
          <a:bodyPr wrap="square" rtlCol="0">
            <a:spAutoFit/>
          </a:bodyPr>
          <a:lstStyle/>
          <a:p>
            <a:r>
              <a:rPr kumimoji="1" lang="zh-CN" altLang="en-US" sz="2400" dirty="0" smtClean="0"/>
              <a:t>你喜欢上中文课吗？</a:t>
            </a:r>
            <a:endParaRPr kumimoji="1" lang="zh-CN" altLang="en-US" sz="2400" dirty="0"/>
          </a:p>
        </p:txBody>
      </p:sp>
      <p:sp>
        <p:nvSpPr>
          <p:cNvPr id="21" name="文本框 20"/>
          <p:cNvSpPr txBox="1"/>
          <p:nvPr/>
        </p:nvSpPr>
        <p:spPr>
          <a:xfrm>
            <a:off x="8171542" y="5242077"/>
            <a:ext cx="4286553" cy="461665"/>
          </a:xfrm>
          <a:prstGeom prst="rect">
            <a:avLst/>
          </a:prstGeom>
          <a:noFill/>
        </p:spPr>
        <p:txBody>
          <a:bodyPr wrap="square" rtlCol="0">
            <a:spAutoFit/>
          </a:bodyPr>
          <a:lstStyle/>
          <a:p>
            <a:r>
              <a:rPr kumimoji="1" lang="zh-CN" altLang="en-US" sz="2400" dirty="0" smtClean="0"/>
              <a:t>你说中文说得怎么样？</a:t>
            </a:r>
            <a:endParaRPr kumimoji="1" lang="zh-CN" altLang="en-US" sz="2400" dirty="0"/>
          </a:p>
        </p:txBody>
      </p:sp>
      <p:sp>
        <p:nvSpPr>
          <p:cNvPr id="22" name="矩形 21">
            <a:extLst>
              <a:ext uri="{FF2B5EF4-FFF2-40B4-BE49-F238E27FC236}">
                <a16:creationId xmlns="" xmlns:a16="http://schemas.microsoft.com/office/drawing/2014/main" id="{E378E129-25B6-48B6-BBB1-5C476B2E0776}"/>
              </a:ext>
            </a:extLst>
          </p:cNvPr>
          <p:cNvSpPr/>
          <p:nvPr/>
        </p:nvSpPr>
        <p:spPr>
          <a:xfrm>
            <a:off x="0" y="3597125"/>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 xmlns:a16="http://schemas.microsoft.com/office/drawing/2014/main" id="{E378E129-25B6-48B6-BBB1-5C476B2E0776}"/>
              </a:ext>
            </a:extLst>
          </p:cNvPr>
          <p:cNvSpPr/>
          <p:nvPr/>
        </p:nvSpPr>
        <p:spPr>
          <a:xfrm>
            <a:off x="0" y="2242458"/>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 xmlns:a16="http://schemas.microsoft.com/office/drawing/2014/main" id="{E378E129-25B6-48B6-BBB1-5C476B2E0776}"/>
              </a:ext>
            </a:extLst>
          </p:cNvPr>
          <p:cNvSpPr/>
          <p:nvPr/>
        </p:nvSpPr>
        <p:spPr>
          <a:xfrm>
            <a:off x="0" y="1008744"/>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 xmlns:a16="http://schemas.microsoft.com/office/drawing/2014/main" id="{E378E129-25B6-48B6-BBB1-5C476B2E0776}"/>
              </a:ext>
            </a:extLst>
          </p:cNvPr>
          <p:cNvSpPr/>
          <p:nvPr/>
        </p:nvSpPr>
        <p:spPr>
          <a:xfrm>
            <a:off x="7136190" y="907144"/>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 xmlns:a16="http://schemas.microsoft.com/office/drawing/2014/main" id="{E378E129-25B6-48B6-BBB1-5C476B2E0776}"/>
              </a:ext>
            </a:extLst>
          </p:cNvPr>
          <p:cNvSpPr/>
          <p:nvPr/>
        </p:nvSpPr>
        <p:spPr>
          <a:xfrm>
            <a:off x="7136190" y="2273906"/>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 xmlns:a16="http://schemas.microsoft.com/office/drawing/2014/main" id="{E378E129-25B6-48B6-BBB1-5C476B2E0776}"/>
              </a:ext>
            </a:extLst>
          </p:cNvPr>
          <p:cNvSpPr/>
          <p:nvPr/>
        </p:nvSpPr>
        <p:spPr>
          <a:xfrm>
            <a:off x="7136190" y="3604382"/>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 xmlns:a16="http://schemas.microsoft.com/office/drawing/2014/main" id="{E378E129-25B6-48B6-BBB1-5C476B2E0776}"/>
              </a:ext>
            </a:extLst>
          </p:cNvPr>
          <p:cNvSpPr/>
          <p:nvPr/>
        </p:nvSpPr>
        <p:spPr>
          <a:xfrm>
            <a:off x="7136190" y="5019525"/>
            <a:ext cx="5055810" cy="1018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0934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3417552" y="1960051"/>
            <a:ext cx="5085798" cy="2855063"/>
            <a:chOff x="2372810" y="1796970"/>
            <a:chExt cx="3842797"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8765527" y="3067994"/>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179844" y="1035171"/>
            <a:ext cx="3445811" cy="369332"/>
          </a:xfrm>
          <a:prstGeom prst="rect">
            <a:avLst/>
          </a:prstGeom>
          <a:noFill/>
        </p:spPr>
        <p:txBody>
          <a:bodyPr wrap="square" rtlCol="0">
            <a:spAutoFit/>
          </a:bodyPr>
          <a:lstStyle/>
          <a:p>
            <a:pPr algn="dist"/>
            <a:r>
              <a:rPr lang="en-US" altLang="zh-CN" dirty="0">
                <a:latin typeface="Yu Gothic UI Semibold" panose="020B0700000000000000" pitchFamily="34" charset="-128"/>
                <a:ea typeface="Yu Gothic UI Semibold" panose="020B0700000000000000" pitchFamily="34" charset="-128"/>
              </a:rPr>
              <a:t>PART  </a:t>
            </a:r>
            <a:r>
              <a:rPr lang="en-US" altLang="zh-CN" dirty="0" smtClean="0">
                <a:latin typeface="Yu Gothic UI Semibold" panose="020B0700000000000000" pitchFamily="34" charset="-128"/>
                <a:ea typeface="Yu Gothic UI Semibold" panose="020B0700000000000000" pitchFamily="34" charset="-128"/>
              </a:rPr>
              <a:t>TWO</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3812073" y="2530286"/>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生</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6230140" y="2530287"/>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词</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17" name="任意多边形: 形状 7">
            <a:extLst>
              <a:ext uri="{FF2B5EF4-FFF2-40B4-BE49-F238E27FC236}">
                <a16:creationId xmlns="" xmlns:a16="http://schemas.microsoft.com/office/drawing/2014/main" id="{0AD2A38F-35F5-46E9-9682-29E47ADD1CB6}"/>
              </a:ext>
            </a:extLst>
          </p:cNvPr>
          <p:cNvSpPr/>
          <p:nvPr/>
        </p:nvSpPr>
        <p:spPr>
          <a:xfrm>
            <a:off x="8076528" y="5668448"/>
            <a:ext cx="1697837" cy="325800"/>
          </a:xfrm>
          <a:custGeom>
            <a:avLst/>
            <a:gdLst>
              <a:gd name="connsiteX0" fmla="*/ 0 w 393539"/>
              <a:gd name="connsiteY0" fmla="*/ 0 h 1290578"/>
              <a:gd name="connsiteX1" fmla="*/ 393539 w 393539"/>
              <a:gd name="connsiteY1" fmla="*/ 0 h 1290578"/>
              <a:gd name="connsiteX2" fmla="*/ 393539 w 393539"/>
              <a:gd name="connsiteY2" fmla="*/ 1290578 h 1290578"/>
              <a:gd name="connsiteX3" fmla="*/ 0 w 393539"/>
              <a:gd name="connsiteY3" fmla="*/ 1290578 h 1290578"/>
              <a:gd name="connsiteX4" fmla="*/ 0 w 393539"/>
              <a:gd name="connsiteY4" fmla="*/ 0 h 129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1290578">
                <a:moveTo>
                  <a:pt x="0" y="0"/>
                </a:moveTo>
                <a:lnTo>
                  <a:pt x="393539" y="0"/>
                </a:lnTo>
                <a:lnTo>
                  <a:pt x="393539" y="1290578"/>
                </a:lnTo>
                <a:lnTo>
                  <a:pt x="0" y="1290578"/>
                </a:lnTo>
                <a:lnTo>
                  <a:pt x="0" y="0"/>
                </a:lnTo>
                <a:close/>
              </a:path>
            </a:pathLst>
          </a:custGeom>
          <a:solidFill>
            <a:srgbClr val="FE9903"/>
          </a:solidFill>
          <a:ln w="285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5">
            <a:extLst>
              <a:ext uri="{FF2B5EF4-FFF2-40B4-BE49-F238E27FC236}">
                <a16:creationId xmlns="" xmlns:a16="http://schemas.microsoft.com/office/drawing/2014/main" id="{004865C0-32BE-4318-9DB1-0AC00E03D378}"/>
              </a:ext>
            </a:extLst>
          </p:cNvPr>
          <p:cNvSpPr/>
          <p:nvPr/>
        </p:nvSpPr>
        <p:spPr>
          <a:xfrm rot="16200000">
            <a:off x="8491701" y="3247020"/>
            <a:ext cx="1783587" cy="4058247"/>
          </a:xfrm>
          <a:custGeom>
            <a:avLst/>
            <a:gdLst>
              <a:gd name="connsiteX0" fmla="*/ 393539 w 1990845"/>
              <a:gd name="connsiteY0" fmla="*/ 0 h 3009418"/>
              <a:gd name="connsiteX1" fmla="*/ 1990845 w 1990845"/>
              <a:gd name="connsiteY1" fmla="*/ 0 h 3009418"/>
              <a:gd name="connsiteX2" fmla="*/ 1990845 w 1990845"/>
              <a:gd name="connsiteY2" fmla="*/ 3009418 h 3009418"/>
              <a:gd name="connsiteX3" fmla="*/ 0 w 1990845"/>
              <a:gd name="connsiteY3" fmla="*/ 3009418 h 3009418"/>
              <a:gd name="connsiteX4" fmla="*/ 0 w 1990845"/>
              <a:gd name="connsiteY4" fmla="*/ 1290578 h 3009418"/>
              <a:gd name="connsiteX5" fmla="*/ 393539 w 1990845"/>
              <a:gd name="connsiteY5" fmla="*/ 1290578 h 3009418"/>
              <a:gd name="connsiteX6" fmla="*/ 393539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393539" y="0"/>
                </a:moveTo>
                <a:lnTo>
                  <a:pt x="1990845" y="0"/>
                </a:lnTo>
                <a:lnTo>
                  <a:pt x="1990845" y="3009418"/>
                </a:lnTo>
                <a:lnTo>
                  <a:pt x="0" y="3009418"/>
                </a:lnTo>
                <a:lnTo>
                  <a:pt x="0" y="1290578"/>
                </a:lnTo>
                <a:lnTo>
                  <a:pt x="393539" y="1290578"/>
                </a:lnTo>
                <a:lnTo>
                  <a:pt x="393539"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p:cNvSpPr txBox="1"/>
          <p:nvPr/>
        </p:nvSpPr>
        <p:spPr>
          <a:xfrm>
            <a:off x="9320591" y="4603447"/>
            <a:ext cx="3222172" cy="523220"/>
          </a:xfrm>
          <a:prstGeom prst="rect">
            <a:avLst/>
          </a:prstGeom>
          <a:noFill/>
        </p:spPr>
        <p:txBody>
          <a:bodyPr wrap="square" rtlCol="0">
            <a:spAutoFit/>
          </a:bodyPr>
          <a:lstStyle/>
          <a:p>
            <a:r>
              <a:rPr kumimoji="1" lang="zh-CN" altLang="en-US" sz="2800" dirty="0" smtClean="0"/>
              <a:t>学校生活</a:t>
            </a:r>
            <a:endParaRPr kumimoji="1" lang="zh-CN" altLang="en-US" sz="2800" dirty="0"/>
          </a:p>
        </p:txBody>
      </p:sp>
      <p:sp>
        <p:nvSpPr>
          <p:cNvPr id="25" name="文本框 24"/>
          <p:cNvSpPr txBox="1"/>
          <p:nvPr/>
        </p:nvSpPr>
        <p:spPr>
          <a:xfrm>
            <a:off x="7416803" y="4598609"/>
            <a:ext cx="3222172" cy="523220"/>
          </a:xfrm>
          <a:prstGeom prst="rect">
            <a:avLst/>
          </a:prstGeom>
          <a:noFill/>
        </p:spPr>
        <p:txBody>
          <a:bodyPr wrap="square" rtlCol="0">
            <a:spAutoFit/>
          </a:bodyPr>
          <a:lstStyle/>
          <a:p>
            <a:r>
              <a:rPr kumimoji="1" lang="en-US" altLang="zh-CN" sz="2800" b="1" dirty="0" smtClean="0"/>
              <a:t>School Life</a:t>
            </a:r>
            <a:endParaRPr kumimoji="1" lang="zh-CN" altLang="en-US" sz="2800" b="1" dirty="0"/>
          </a:p>
        </p:txBody>
      </p:sp>
      <p:sp>
        <p:nvSpPr>
          <p:cNvPr id="26" name="矩形 25"/>
          <p:cNvSpPr/>
          <p:nvPr/>
        </p:nvSpPr>
        <p:spPr>
          <a:xfrm>
            <a:off x="9301447" y="5070714"/>
            <a:ext cx="1950850" cy="369332"/>
          </a:xfrm>
          <a:prstGeom prst="rect">
            <a:avLst/>
          </a:prstGeom>
        </p:spPr>
        <p:txBody>
          <a:bodyPr wrap="none">
            <a:spAutoFit/>
          </a:bodyPr>
          <a:lstStyle/>
          <a:p>
            <a:r>
              <a:rPr lang="en-US" altLang="zh-CN" dirty="0" smtClean="0"/>
              <a:t>X</a:t>
            </a:r>
            <a:r>
              <a:rPr lang="es-ES_tradnl" altLang="zh-CN" dirty="0" err="1" smtClean="0"/>
              <a:t>uéxiào</a:t>
            </a:r>
            <a:r>
              <a:rPr lang="es-ES_tradnl" altLang="zh-CN" dirty="0" smtClean="0"/>
              <a:t> </a:t>
            </a:r>
            <a:r>
              <a:rPr lang="es-ES_tradnl" altLang="zh-CN" dirty="0" err="1" smtClean="0"/>
              <a:t>shēn</a:t>
            </a:r>
            <a:r>
              <a:rPr lang="en-US" altLang="zh-CN" dirty="0" smtClean="0"/>
              <a:t>g</a:t>
            </a:r>
            <a:r>
              <a:rPr lang="es-ES_tradnl" altLang="zh-CN" dirty="0" err="1" smtClean="0"/>
              <a:t>huó</a:t>
            </a:r>
            <a:r>
              <a:rPr lang="es-ES_tradnl" altLang="zh-CN" dirty="0" smtClean="0"/>
              <a:t> </a:t>
            </a:r>
            <a:endParaRPr lang="zh-CN" altLang="en-US" dirty="0"/>
          </a:p>
        </p:txBody>
      </p:sp>
    </p:spTree>
    <p:extLst>
      <p:ext uri="{BB962C8B-B14F-4D97-AF65-F5344CB8AC3E}">
        <p14:creationId xmlns:p14="http://schemas.microsoft.com/office/powerpoint/2010/main" val="277163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42692" y="1467150"/>
            <a:ext cx="184666" cy="1107996"/>
          </a:xfrm>
          <a:prstGeom prst="rect">
            <a:avLst/>
          </a:prstGeom>
          <a:noFill/>
        </p:spPr>
        <p:txBody>
          <a:bodyPr wrap="none" rtlCol="0">
            <a:spAutoFit/>
          </a:bodyPr>
          <a:lstStyle/>
          <a:p>
            <a:r>
              <a:rPr kumimoji="1" lang="it-IT" altLang="zh-CN" sz="6600" dirty="0" smtClean="0"/>
              <a:t> </a:t>
            </a:r>
            <a:endParaRPr kumimoji="1" lang="zh-CN" altLang="en-US" sz="6600" dirty="0"/>
          </a:p>
        </p:txBody>
      </p:sp>
      <p:sp>
        <p:nvSpPr>
          <p:cNvPr id="7" name="文本框 6"/>
          <p:cNvSpPr txBox="1"/>
          <p:nvPr/>
        </p:nvSpPr>
        <p:spPr>
          <a:xfrm>
            <a:off x="-1130832" y="1758483"/>
            <a:ext cx="7975135" cy="2185214"/>
          </a:xfrm>
          <a:prstGeom prst="rect">
            <a:avLst/>
          </a:prstGeom>
          <a:noFill/>
        </p:spPr>
        <p:txBody>
          <a:bodyPr wrap="none" rtlCol="0">
            <a:spAutoFit/>
          </a:bodyPr>
          <a:lstStyle/>
          <a:p>
            <a:r>
              <a:rPr kumimoji="1" lang="en-US" altLang="zh-CN" sz="9600" dirty="0" smtClean="0"/>
              <a:t>            </a:t>
            </a:r>
            <a:r>
              <a:rPr kumimoji="1" lang="zh-CN" altLang="en-US" sz="9600" dirty="0" smtClean="0"/>
              <a:t>篇</a:t>
            </a:r>
            <a:endParaRPr kumimoji="1" lang="en-US" altLang="zh-CN" sz="9600" dirty="0" smtClean="0"/>
          </a:p>
          <a:p>
            <a:r>
              <a:rPr kumimoji="1" lang="en-US" altLang="zh-CN" sz="4000" dirty="0" smtClean="0"/>
              <a:t>          </a:t>
            </a:r>
            <a:r>
              <a:rPr kumimoji="1" lang="en-US" altLang="zh-CN" sz="2800" dirty="0" smtClean="0"/>
              <a:t>m(measure word for </a:t>
            </a:r>
            <a:r>
              <a:rPr kumimoji="1" lang="en-US" altLang="zh-CN" sz="2800" dirty="0" err="1" smtClean="0"/>
              <a:t>essays,articles,etc</a:t>
            </a:r>
            <a:r>
              <a:rPr kumimoji="1" lang="en-US" altLang="zh-CN" sz="2800" dirty="0" smtClean="0"/>
              <a:t>)</a:t>
            </a:r>
          </a:p>
        </p:txBody>
      </p:sp>
      <p:sp>
        <p:nvSpPr>
          <p:cNvPr id="8" name="矩形 7"/>
          <p:cNvSpPr/>
          <p:nvPr/>
        </p:nvSpPr>
        <p:spPr>
          <a:xfrm>
            <a:off x="1767888" y="1764855"/>
            <a:ext cx="184666" cy="600164"/>
          </a:xfrm>
          <a:prstGeom prst="rect">
            <a:avLst/>
          </a:prstGeom>
        </p:spPr>
        <p:txBody>
          <a:bodyPr wrap="none">
            <a:spAutoFit/>
          </a:bodyPr>
          <a:lstStyle/>
          <a:p>
            <a:r>
              <a:rPr lang="fr-FR" altLang="zh-CN" sz="3300" dirty="0"/>
              <a:t> </a:t>
            </a:r>
            <a:endParaRPr lang="zh-CN" altLang="en-US" sz="3300" dirty="0"/>
          </a:p>
        </p:txBody>
      </p:sp>
      <p:sp>
        <p:nvSpPr>
          <p:cNvPr id="9" name="文本框 8"/>
          <p:cNvSpPr txBox="1"/>
          <p:nvPr/>
        </p:nvSpPr>
        <p:spPr>
          <a:xfrm>
            <a:off x="2900247" y="1713620"/>
            <a:ext cx="7655862" cy="2185214"/>
          </a:xfrm>
          <a:prstGeom prst="rect">
            <a:avLst/>
          </a:prstGeom>
          <a:noFill/>
        </p:spPr>
        <p:txBody>
          <a:bodyPr wrap="none" rtlCol="0">
            <a:spAutoFit/>
          </a:bodyPr>
          <a:lstStyle/>
          <a:p>
            <a:r>
              <a:rPr kumimoji="1" lang="en-US" altLang="zh-CN" sz="9600" dirty="0" smtClean="0"/>
              <a:t>            </a:t>
            </a:r>
            <a:r>
              <a:rPr kumimoji="1" lang="en-US" altLang="zh-CN" sz="9600" dirty="0"/>
              <a:t>  </a:t>
            </a:r>
            <a:r>
              <a:rPr kumimoji="1" lang="zh-CN" altLang="en-US" sz="9600" dirty="0" smtClean="0"/>
              <a:t>日记</a:t>
            </a:r>
            <a:endParaRPr kumimoji="1" lang="en-US" altLang="zh-CN" sz="9600" dirty="0" smtClean="0"/>
          </a:p>
          <a:p>
            <a:r>
              <a:rPr kumimoji="1" lang="en-US" altLang="zh-CN" sz="4000" dirty="0" smtClean="0"/>
              <a:t>          </a:t>
            </a:r>
            <a:r>
              <a:rPr kumimoji="1" lang="en-US" altLang="zh-CN" sz="2800" dirty="0"/>
              <a:t> </a:t>
            </a:r>
            <a:r>
              <a:rPr kumimoji="1" lang="en-US" altLang="zh-CN" sz="2800" dirty="0" smtClean="0"/>
              <a:t>                                        n diary</a:t>
            </a:r>
          </a:p>
        </p:txBody>
      </p:sp>
      <p:sp>
        <p:nvSpPr>
          <p:cNvPr id="10" name="矩形 9"/>
          <p:cNvSpPr/>
          <p:nvPr/>
        </p:nvSpPr>
        <p:spPr>
          <a:xfrm>
            <a:off x="2386031" y="1247739"/>
            <a:ext cx="960519" cy="584776"/>
          </a:xfrm>
          <a:prstGeom prst="rect">
            <a:avLst/>
          </a:prstGeom>
        </p:spPr>
        <p:txBody>
          <a:bodyPr wrap="none">
            <a:spAutoFit/>
          </a:bodyPr>
          <a:lstStyle/>
          <a:p>
            <a:r>
              <a:rPr lang="it-IT" altLang="zh-CN" sz="3200" dirty="0" err="1" smtClean="0"/>
              <a:t>piān</a:t>
            </a:r>
            <a:endParaRPr lang="zh-CN" altLang="en-US" sz="3200" dirty="0"/>
          </a:p>
        </p:txBody>
      </p:sp>
      <p:sp>
        <p:nvSpPr>
          <p:cNvPr id="11" name="矩形 10"/>
          <p:cNvSpPr/>
          <p:nvPr/>
        </p:nvSpPr>
        <p:spPr>
          <a:xfrm>
            <a:off x="7639497" y="1117040"/>
            <a:ext cx="640520" cy="584776"/>
          </a:xfrm>
          <a:prstGeom prst="rect">
            <a:avLst/>
          </a:prstGeom>
        </p:spPr>
        <p:txBody>
          <a:bodyPr wrap="none">
            <a:spAutoFit/>
          </a:bodyPr>
          <a:lstStyle/>
          <a:p>
            <a:r>
              <a:rPr lang="it-IT" altLang="zh-CN" sz="3200" dirty="0" err="1" smtClean="0"/>
              <a:t>rìjì</a:t>
            </a:r>
            <a:endParaRPr lang="zh-CN" altLang="en-US" sz="3200" dirty="0"/>
          </a:p>
        </p:txBody>
      </p:sp>
      <p:sp>
        <p:nvSpPr>
          <p:cNvPr id="13" name="文本框 12"/>
          <p:cNvSpPr txBox="1"/>
          <p:nvPr/>
        </p:nvSpPr>
        <p:spPr>
          <a:xfrm>
            <a:off x="10017233" y="2527214"/>
            <a:ext cx="1415772" cy="461665"/>
          </a:xfrm>
          <a:prstGeom prst="rect">
            <a:avLst/>
          </a:prstGeom>
          <a:noFill/>
        </p:spPr>
        <p:txBody>
          <a:bodyPr wrap="none" rtlCol="0">
            <a:spAutoFit/>
          </a:bodyPr>
          <a:lstStyle/>
          <a:p>
            <a:r>
              <a:rPr kumimoji="1" lang="zh-CN" altLang="en-US" sz="2400" dirty="0" smtClean="0"/>
              <a:t>一篇日记</a:t>
            </a:r>
            <a:endParaRPr kumimoji="1" lang="zh-CN" altLang="en-US" sz="2400" dirty="0"/>
          </a:p>
        </p:txBody>
      </p:sp>
      <p:sp>
        <p:nvSpPr>
          <p:cNvPr id="14" name="矩形 13"/>
          <p:cNvSpPr/>
          <p:nvPr/>
        </p:nvSpPr>
        <p:spPr>
          <a:xfrm>
            <a:off x="10030742" y="1985147"/>
            <a:ext cx="1518865" cy="461665"/>
          </a:xfrm>
          <a:prstGeom prst="rect">
            <a:avLst/>
          </a:prstGeom>
        </p:spPr>
        <p:txBody>
          <a:bodyPr wrap="none">
            <a:spAutoFit/>
          </a:bodyPr>
          <a:lstStyle/>
          <a:p>
            <a:r>
              <a:rPr lang="it-IT" altLang="zh-CN" sz="2400" dirty="0" err="1" smtClean="0"/>
              <a:t>y</a:t>
            </a:r>
            <a:r>
              <a:rPr lang="it-IT" altLang="zh-CN" sz="2400" dirty="0" err="1"/>
              <a:t>ì</a:t>
            </a:r>
            <a:r>
              <a:rPr lang="it-IT" altLang="zh-CN" sz="2400" dirty="0" smtClean="0"/>
              <a:t> </a:t>
            </a:r>
            <a:r>
              <a:rPr lang="it-IT" altLang="zh-CN" sz="2400" dirty="0" err="1" smtClean="0"/>
              <a:t>piān</a:t>
            </a:r>
            <a:r>
              <a:rPr lang="it-IT" altLang="zh-CN" sz="2400" dirty="0" smtClean="0"/>
              <a:t> </a:t>
            </a:r>
            <a:r>
              <a:rPr lang="it-IT" altLang="zh-CN" sz="2400" dirty="0" err="1" smtClean="0"/>
              <a:t>rìjì</a:t>
            </a:r>
            <a:endParaRPr lang="zh-CN" altLang="en-US" sz="2400" dirty="0"/>
          </a:p>
        </p:txBody>
      </p:sp>
      <p:pic>
        <p:nvPicPr>
          <p:cNvPr id="15" name="图片 14"/>
          <p:cNvPicPr>
            <a:picLocks noChangeAspect="1"/>
          </p:cNvPicPr>
          <p:nvPr/>
        </p:nvPicPr>
        <p:blipFill>
          <a:blip r:embed="rId2"/>
          <a:stretch>
            <a:fillRect/>
          </a:stretch>
        </p:blipFill>
        <p:spPr>
          <a:xfrm>
            <a:off x="1501876" y="4456080"/>
            <a:ext cx="3495653" cy="2167305"/>
          </a:xfrm>
          <a:prstGeom prst="rect">
            <a:avLst/>
          </a:prstGeom>
        </p:spPr>
      </p:pic>
      <p:sp>
        <p:nvSpPr>
          <p:cNvPr id="16" name="文本框 15"/>
          <p:cNvSpPr txBox="1"/>
          <p:nvPr/>
        </p:nvSpPr>
        <p:spPr>
          <a:xfrm>
            <a:off x="5321905" y="5297715"/>
            <a:ext cx="1107996" cy="461665"/>
          </a:xfrm>
          <a:prstGeom prst="rect">
            <a:avLst/>
          </a:prstGeom>
          <a:noFill/>
        </p:spPr>
        <p:txBody>
          <a:bodyPr wrap="none" rtlCol="0">
            <a:spAutoFit/>
          </a:bodyPr>
          <a:lstStyle/>
          <a:p>
            <a:r>
              <a:rPr kumimoji="1" lang="zh-CN" altLang="en-US" sz="2400" dirty="0" smtClean="0"/>
              <a:t>写日记</a:t>
            </a:r>
            <a:endParaRPr kumimoji="1" lang="zh-CN" altLang="en-US" sz="2400" dirty="0"/>
          </a:p>
        </p:txBody>
      </p:sp>
      <p:sp>
        <p:nvSpPr>
          <p:cNvPr id="2" name="文本框 1"/>
          <p:cNvSpPr txBox="1"/>
          <p:nvPr/>
        </p:nvSpPr>
        <p:spPr>
          <a:xfrm>
            <a:off x="7161992" y="4061265"/>
            <a:ext cx="2159566" cy="430887"/>
          </a:xfrm>
          <a:prstGeom prst="rect">
            <a:avLst/>
          </a:prstGeom>
          <a:noFill/>
        </p:spPr>
        <p:txBody>
          <a:bodyPr wrap="none" rtlCol="0">
            <a:spAutoFit/>
          </a:bodyPr>
          <a:lstStyle/>
          <a:p>
            <a:r>
              <a:rPr kumimoji="1" lang="zh-CN" altLang="en-US" sz="2200" dirty="0" smtClean="0"/>
              <a:t>我不常常写日记</a:t>
            </a:r>
            <a:endParaRPr kumimoji="1" lang="zh-CN" altLang="en-US" sz="2200" dirty="0"/>
          </a:p>
        </p:txBody>
      </p:sp>
      <p:sp>
        <p:nvSpPr>
          <p:cNvPr id="3" name="文本框 2"/>
          <p:cNvSpPr txBox="1"/>
          <p:nvPr/>
        </p:nvSpPr>
        <p:spPr>
          <a:xfrm>
            <a:off x="7294895" y="4740604"/>
            <a:ext cx="2031325" cy="369332"/>
          </a:xfrm>
          <a:prstGeom prst="rect">
            <a:avLst/>
          </a:prstGeom>
          <a:noFill/>
        </p:spPr>
        <p:txBody>
          <a:bodyPr wrap="none" rtlCol="0">
            <a:spAutoFit/>
          </a:bodyPr>
          <a:lstStyle/>
          <a:p>
            <a:r>
              <a:rPr kumimoji="1" lang="zh-CN" altLang="en-US" dirty="0" smtClean="0"/>
              <a:t>你喜欢写日记吗？</a:t>
            </a:r>
            <a:endParaRPr kumimoji="1" lang="zh-CN" altLang="en-US" dirty="0"/>
          </a:p>
        </p:txBody>
      </p:sp>
      <p:sp>
        <p:nvSpPr>
          <p:cNvPr id="4" name="文本框 3"/>
          <p:cNvSpPr txBox="1"/>
          <p:nvPr/>
        </p:nvSpPr>
        <p:spPr>
          <a:xfrm>
            <a:off x="7353963" y="5346102"/>
            <a:ext cx="1800493" cy="369332"/>
          </a:xfrm>
          <a:prstGeom prst="rect">
            <a:avLst/>
          </a:prstGeom>
          <a:noFill/>
        </p:spPr>
        <p:txBody>
          <a:bodyPr wrap="none" rtlCol="0">
            <a:spAutoFit/>
          </a:bodyPr>
          <a:lstStyle/>
          <a:p>
            <a:r>
              <a:rPr kumimoji="1" lang="zh-CN" altLang="en-US" dirty="0" smtClean="0"/>
              <a:t>我喜欢写日记。</a:t>
            </a:r>
            <a:endParaRPr kumimoji="1" lang="zh-CN" altLang="en-US" dirty="0"/>
          </a:p>
        </p:txBody>
      </p:sp>
    </p:spTree>
    <p:extLst>
      <p:ext uri="{BB962C8B-B14F-4D97-AF65-F5344CB8AC3E}">
        <p14:creationId xmlns:p14="http://schemas.microsoft.com/office/powerpoint/2010/main" val="30028856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86185" y="2214890"/>
            <a:ext cx="4494139" cy="2185214"/>
          </a:xfrm>
          <a:prstGeom prst="rect">
            <a:avLst/>
          </a:prstGeom>
          <a:noFill/>
        </p:spPr>
        <p:txBody>
          <a:bodyPr wrap="none" rtlCol="0">
            <a:spAutoFit/>
          </a:bodyPr>
          <a:lstStyle/>
          <a:p>
            <a:r>
              <a:rPr kumimoji="1" lang="en-US" altLang="zh-CN" sz="9600" dirty="0" smtClean="0"/>
              <a:t>         </a:t>
            </a:r>
            <a:r>
              <a:rPr kumimoji="1" lang="zh-CN" altLang="en-US" sz="9600" dirty="0" smtClean="0"/>
              <a:t>累</a:t>
            </a:r>
            <a:endParaRPr kumimoji="1" lang="en-US" altLang="zh-CN" sz="9600" dirty="0" smtClean="0"/>
          </a:p>
          <a:p>
            <a:r>
              <a:rPr kumimoji="1" lang="en-US" altLang="zh-CN" sz="4000" dirty="0" smtClean="0"/>
              <a:t>                     </a:t>
            </a:r>
            <a:r>
              <a:rPr kumimoji="1" lang="en-US" altLang="zh-CN" sz="2800" dirty="0" err="1" smtClean="0"/>
              <a:t>adj</a:t>
            </a:r>
            <a:r>
              <a:rPr kumimoji="1" lang="en-US" altLang="zh-CN" sz="2800" dirty="0" smtClean="0"/>
              <a:t> tired</a:t>
            </a:r>
          </a:p>
        </p:txBody>
      </p:sp>
      <p:sp>
        <p:nvSpPr>
          <p:cNvPr id="6" name="文本框 5"/>
          <p:cNvSpPr txBox="1"/>
          <p:nvPr/>
        </p:nvSpPr>
        <p:spPr>
          <a:xfrm>
            <a:off x="6991519" y="2687720"/>
            <a:ext cx="3447428" cy="1200328"/>
          </a:xfrm>
          <a:prstGeom prst="rect">
            <a:avLst/>
          </a:prstGeom>
          <a:noFill/>
        </p:spPr>
        <p:txBody>
          <a:bodyPr wrap="none" rtlCol="0">
            <a:spAutoFit/>
          </a:bodyPr>
          <a:lstStyle/>
          <a:p>
            <a:r>
              <a:rPr kumimoji="1" lang="en-US" altLang="zh-CN" sz="2400" dirty="0" smtClean="0"/>
              <a:t>A</a:t>
            </a:r>
            <a:r>
              <a:rPr kumimoji="1" lang="zh-CN" altLang="en-US" sz="2400" dirty="0" smtClean="0"/>
              <a:t>：你上个星期怎么样？</a:t>
            </a:r>
            <a:endParaRPr kumimoji="1" lang="en-US" altLang="zh-CN" sz="2400" dirty="0" smtClean="0"/>
          </a:p>
          <a:p>
            <a:endParaRPr kumimoji="1" lang="en-US" altLang="zh-CN" sz="2400" dirty="0"/>
          </a:p>
          <a:p>
            <a:r>
              <a:rPr kumimoji="1" lang="en-US" altLang="zh-CN" sz="2400" dirty="0" smtClean="0"/>
              <a:t>B</a:t>
            </a:r>
            <a:r>
              <a:rPr kumimoji="1" lang="zh-CN" altLang="en-US" sz="2400" dirty="0" smtClean="0"/>
              <a:t>：</a:t>
            </a:r>
            <a:r>
              <a:rPr kumimoji="1" lang="en-US" altLang="zh-CN" sz="2400" u="sng" dirty="0" smtClean="0"/>
              <a:t>                             </a:t>
            </a:r>
            <a:r>
              <a:rPr kumimoji="1" lang="zh-CN" altLang="en-US" sz="2400" dirty="0" smtClean="0"/>
              <a:t>。</a:t>
            </a:r>
            <a:endParaRPr kumimoji="1" lang="zh-CN" altLang="en-US" sz="2400" dirty="0"/>
          </a:p>
        </p:txBody>
      </p:sp>
      <p:sp>
        <p:nvSpPr>
          <p:cNvPr id="7" name="矩形 6"/>
          <p:cNvSpPr/>
          <p:nvPr/>
        </p:nvSpPr>
        <p:spPr>
          <a:xfrm>
            <a:off x="7309578" y="2282674"/>
            <a:ext cx="3076270" cy="369332"/>
          </a:xfrm>
          <a:prstGeom prst="rect">
            <a:avLst/>
          </a:prstGeom>
        </p:spPr>
        <p:txBody>
          <a:bodyPr wrap="none">
            <a:spAutoFit/>
          </a:bodyPr>
          <a:lstStyle/>
          <a:p>
            <a:r>
              <a:rPr lang="it-IT" altLang="zh-CN" dirty="0" err="1"/>
              <a:t>nǐ</a:t>
            </a:r>
            <a:r>
              <a:rPr lang="it-IT" altLang="zh-CN" dirty="0"/>
              <a:t> </a:t>
            </a:r>
            <a:r>
              <a:rPr lang="it-IT" altLang="zh-CN" dirty="0" err="1"/>
              <a:t>shàng</a:t>
            </a:r>
            <a:r>
              <a:rPr lang="it-IT" altLang="zh-CN" dirty="0"/>
              <a:t> </a:t>
            </a:r>
            <a:r>
              <a:rPr lang="it-IT" altLang="zh-CN" dirty="0" smtClean="0"/>
              <a:t>g</a:t>
            </a:r>
            <a:r>
              <a:rPr lang="en-US" altLang="zh-CN" dirty="0" smtClean="0"/>
              <a:t>e</a:t>
            </a:r>
            <a:r>
              <a:rPr lang="it-IT" altLang="zh-CN" dirty="0" smtClean="0"/>
              <a:t> </a:t>
            </a:r>
            <a:r>
              <a:rPr lang="it-IT" altLang="zh-CN" dirty="0" err="1"/>
              <a:t>xīng</a:t>
            </a:r>
            <a:r>
              <a:rPr lang="it-IT" altLang="zh-CN" dirty="0"/>
              <a:t> </a:t>
            </a:r>
            <a:r>
              <a:rPr lang="it-IT" altLang="zh-CN" dirty="0" err="1"/>
              <a:t>qī</a:t>
            </a:r>
            <a:r>
              <a:rPr lang="it-IT" altLang="zh-CN" dirty="0"/>
              <a:t>  </a:t>
            </a:r>
            <a:r>
              <a:rPr lang="it-IT" altLang="zh-CN" dirty="0" err="1" smtClean="0"/>
              <a:t>zěnmeyàng</a:t>
            </a:r>
            <a:endParaRPr lang="zh-CN" altLang="en-US" dirty="0"/>
          </a:p>
        </p:txBody>
      </p:sp>
      <p:sp>
        <p:nvSpPr>
          <p:cNvPr id="8" name="矩形 7"/>
          <p:cNvSpPr/>
          <p:nvPr/>
        </p:nvSpPr>
        <p:spPr>
          <a:xfrm>
            <a:off x="1546517" y="1777184"/>
            <a:ext cx="646556" cy="646331"/>
          </a:xfrm>
          <a:prstGeom prst="rect">
            <a:avLst/>
          </a:prstGeom>
        </p:spPr>
        <p:txBody>
          <a:bodyPr wrap="none">
            <a:spAutoFit/>
          </a:bodyPr>
          <a:lstStyle/>
          <a:p>
            <a:r>
              <a:rPr lang="fr-FR" altLang="zh-CN" sz="3600" dirty="0" err="1"/>
              <a:t>lèi</a:t>
            </a:r>
            <a:endParaRPr lang="zh-CN" altLang="en-US" sz="3600" dirty="0"/>
          </a:p>
        </p:txBody>
      </p:sp>
      <p:sp>
        <p:nvSpPr>
          <p:cNvPr id="9" name="文本框 8"/>
          <p:cNvSpPr txBox="1"/>
          <p:nvPr/>
        </p:nvSpPr>
        <p:spPr>
          <a:xfrm>
            <a:off x="7386101" y="3279511"/>
            <a:ext cx="4031873" cy="400110"/>
          </a:xfrm>
          <a:prstGeom prst="rect">
            <a:avLst/>
          </a:prstGeom>
          <a:noFill/>
        </p:spPr>
        <p:txBody>
          <a:bodyPr wrap="none" rtlCol="0">
            <a:spAutoFit/>
          </a:bodyPr>
          <a:lstStyle/>
          <a:p>
            <a:r>
              <a:rPr kumimoji="1" lang="zh-CN" altLang="en-US" sz="2000" dirty="0" smtClean="0"/>
              <a:t>我很好／我很忙／我很累／不错。</a:t>
            </a:r>
            <a:endParaRPr kumimoji="1" lang="zh-CN" altLang="en-US" sz="2000" dirty="0"/>
          </a:p>
        </p:txBody>
      </p:sp>
      <p:sp>
        <p:nvSpPr>
          <p:cNvPr id="10" name="矩形 9">
            <a:extLst>
              <a:ext uri="{FF2B5EF4-FFF2-40B4-BE49-F238E27FC236}">
                <a16:creationId xmlns="" xmlns:a16="http://schemas.microsoft.com/office/drawing/2014/main" id="{E378E129-25B6-48B6-BBB1-5C476B2E0776}"/>
              </a:ext>
            </a:extLst>
          </p:cNvPr>
          <p:cNvSpPr/>
          <p:nvPr/>
        </p:nvSpPr>
        <p:spPr>
          <a:xfrm>
            <a:off x="6555617" y="1874762"/>
            <a:ext cx="5176763" cy="25400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 xmlns:a16="http://schemas.microsoft.com/office/drawing/2014/main" id="{ED857A0B-BC9B-40CC-ACAE-DF9491157033}"/>
              </a:ext>
            </a:extLst>
          </p:cNvPr>
          <p:cNvSpPr/>
          <p:nvPr/>
        </p:nvSpPr>
        <p:spPr>
          <a:xfrm>
            <a:off x="6744200" y="1993877"/>
            <a:ext cx="258942"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pic>
        <p:nvPicPr>
          <p:cNvPr id="2" name="图片 1"/>
          <p:cNvPicPr>
            <a:picLocks noChangeAspect="1"/>
          </p:cNvPicPr>
          <p:nvPr/>
        </p:nvPicPr>
        <p:blipFill>
          <a:blip r:embed="rId2"/>
          <a:stretch>
            <a:fillRect/>
          </a:stretch>
        </p:blipFill>
        <p:spPr>
          <a:xfrm>
            <a:off x="3105452" y="1708452"/>
            <a:ext cx="3175000" cy="3175000"/>
          </a:xfrm>
          <a:prstGeom prst="rect">
            <a:avLst/>
          </a:prstGeom>
        </p:spPr>
      </p:pic>
    </p:spTree>
    <p:extLst>
      <p:ext uri="{BB962C8B-B14F-4D97-AF65-F5344CB8AC3E}">
        <p14:creationId xmlns:p14="http://schemas.microsoft.com/office/powerpoint/2010/main" val="8934646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03933" y="1339532"/>
            <a:ext cx="5725245" cy="2185214"/>
          </a:xfrm>
          <a:prstGeom prst="rect">
            <a:avLst/>
          </a:prstGeom>
          <a:noFill/>
        </p:spPr>
        <p:txBody>
          <a:bodyPr wrap="none" rtlCol="0">
            <a:spAutoFit/>
          </a:bodyPr>
          <a:lstStyle/>
          <a:p>
            <a:r>
              <a:rPr kumimoji="1" lang="en-US" altLang="zh-CN" sz="9600" dirty="0" smtClean="0"/>
              <a:t>         </a:t>
            </a:r>
            <a:r>
              <a:rPr kumimoji="1" lang="zh-CN" altLang="en-US" sz="9600" dirty="0" smtClean="0"/>
              <a:t>起床</a:t>
            </a:r>
            <a:endParaRPr kumimoji="1" lang="en-US" altLang="zh-CN" sz="9600" dirty="0" smtClean="0"/>
          </a:p>
          <a:p>
            <a:r>
              <a:rPr kumimoji="1" lang="en-US" altLang="zh-CN" sz="4000" dirty="0" smtClean="0"/>
              <a:t>                        </a:t>
            </a:r>
            <a:r>
              <a:rPr kumimoji="1" lang="en-US" altLang="zh-CN" sz="2800" dirty="0" err="1" smtClean="0"/>
              <a:t>vo</a:t>
            </a:r>
            <a:r>
              <a:rPr kumimoji="1" lang="en-US" altLang="zh-CN" sz="2800" dirty="0" smtClean="0"/>
              <a:t> to get up</a:t>
            </a:r>
          </a:p>
        </p:txBody>
      </p:sp>
      <p:sp>
        <p:nvSpPr>
          <p:cNvPr id="4" name="矩形 3"/>
          <p:cNvSpPr/>
          <p:nvPr/>
        </p:nvSpPr>
        <p:spPr>
          <a:xfrm>
            <a:off x="1925279" y="790163"/>
            <a:ext cx="1964400" cy="584776"/>
          </a:xfrm>
          <a:prstGeom prst="rect">
            <a:avLst/>
          </a:prstGeom>
        </p:spPr>
        <p:txBody>
          <a:bodyPr wrap="none">
            <a:spAutoFit/>
          </a:bodyPr>
          <a:lstStyle/>
          <a:p>
            <a:r>
              <a:rPr lang="cs-CZ" altLang="zh-CN" sz="3200" dirty="0" err="1"/>
              <a:t>qǐ</a:t>
            </a:r>
            <a:r>
              <a:rPr lang="cs-CZ" altLang="zh-CN" sz="3200" dirty="0"/>
              <a:t> </a:t>
            </a:r>
            <a:r>
              <a:rPr lang="cs-CZ" altLang="zh-CN" sz="3200" dirty="0" err="1"/>
              <a:t>chuáng</a:t>
            </a:r>
            <a:r>
              <a:rPr lang="it-IT" altLang="zh-CN" sz="3200" dirty="0" smtClean="0"/>
              <a:t> </a:t>
            </a:r>
            <a:endParaRPr lang="zh-CN" altLang="en-US" sz="3200" dirty="0"/>
          </a:p>
        </p:txBody>
      </p:sp>
      <p:sp>
        <p:nvSpPr>
          <p:cNvPr id="6" name="文本框 5"/>
          <p:cNvSpPr txBox="1"/>
          <p:nvPr/>
        </p:nvSpPr>
        <p:spPr>
          <a:xfrm>
            <a:off x="6079046" y="1491808"/>
            <a:ext cx="5179774" cy="1569660"/>
          </a:xfrm>
          <a:prstGeom prst="rect">
            <a:avLst/>
          </a:prstGeom>
          <a:noFill/>
        </p:spPr>
        <p:txBody>
          <a:bodyPr wrap="none" rtlCol="0">
            <a:spAutoFit/>
          </a:bodyPr>
          <a:lstStyle/>
          <a:p>
            <a:r>
              <a:rPr kumimoji="1" lang="en-US" altLang="zh-CN" sz="2400" dirty="0" smtClean="0"/>
              <a:t>A</a:t>
            </a:r>
            <a:r>
              <a:rPr kumimoji="1" lang="zh-CN" altLang="en-US" sz="2400" dirty="0" smtClean="0"/>
              <a:t>：你平常几点起床？</a:t>
            </a:r>
            <a:endParaRPr kumimoji="1" lang="en-US" altLang="zh-CN" sz="2400" dirty="0" smtClean="0"/>
          </a:p>
          <a:p>
            <a:endParaRPr kumimoji="1" lang="en-US" altLang="zh-CN" sz="2400" dirty="0"/>
          </a:p>
          <a:p>
            <a:endParaRPr kumimoji="1" lang="en-US" altLang="zh-CN" sz="2400" dirty="0" smtClean="0"/>
          </a:p>
          <a:p>
            <a:r>
              <a:rPr kumimoji="1" lang="en-US" altLang="zh-CN" sz="2400" dirty="0" smtClean="0"/>
              <a:t>B</a:t>
            </a:r>
            <a:r>
              <a:rPr kumimoji="1" lang="zh-CN" altLang="en-US" sz="2400" dirty="0" smtClean="0"/>
              <a:t>：我平常</a:t>
            </a:r>
            <a:r>
              <a:rPr kumimoji="1" lang="en-US" altLang="zh-CN" sz="2400" u="sng" dirty="0" smtClean="0"/>
              <a:t>     8</a:t>
            </a:r>
            <a:r>
              <a:rPr kumimoji="1" lang="zh-CN" altLang="en-US" sz="2400" u="sng" dirty="0" smtClean="0"/>
              <a:t>：</a:t>
            </a:r>
            <a:r>
              <a:rPr kumimoji="1" lang="en-US" altLang="zh-CN" sz="2400" u="sng" dirty="0" smtClean="0"/>
              <a:t>00am         </a:t>
            </a:r>
            <a:r>
              <a:rPr kumimoji="1" lang="zh-CN" altLang="en-US" sz="2400" dirty="0" smtClean="0"/>
              <a:t>起床</a:t>
            </a:r>
            <a:r>
              <a:rPr kumimoji="1" lang="en-US" altLang="zh-CN" sz="2400" dirty="0" smtClean="0"/>
              <a:t> </a:t>
            </a:r>
            <a:r>
              <a:rPr kumimoji="1" lang="zh-CN" altLang="en-US" sz="2400" dirty="0" smtClean="0"/>
              <a:t>。</a:t>
            </a:r>
            <a:endParaRPr kumimoji="1" lang="zh-CN" altLang="en-US" sz="2400" dirty="0"/>
          </a:p>
        </p:txBody>
      </p:sp>
      <p:sp>
        <p:nvSpPr>
          <p:cNvPr id="7" name="矩形 6"/>
          <p:cNvSpPr/>
          <p:nvPr/>
        </p:nvSpPr>
        <p:spPr>
          <a:xfrm>
            <a:off x="6467308" y="1036978"/>
            <a:ext cx="3621103" cy="400110"/>
          </a:xfrm>
          <a:prstGeom prst="rect">
            <a:avLst/>
          </a:prstGeom>
        </p:spPr>
        <p:txBody>
          <a:bodyPr wrap="none">
            <a:spAutoFit/>
          </a:bodyPr>
          <a:lstStyle/>
          <a:p>
            <a:r>
              <a:rPr lang="en-US" altLang="zh-CN" sz="2000" dirty="0" smtClean="0"/>
              <a:t>N</a:t>
            </a:r>
            <a:r>
              <a:rPr lang="cs-CZ" altLang="zh-CN" sz="2000" dirty="0" err="1" smtClean="0"/>
              <a:t>ǐ</a:t>
            </a:r>
            <a:r>
              <a:rPr lang="cs-CZ" altLang="zh-CN" sz="2000" dirty="0" smtClean="0"/>
              <a:t> </a:t>
            </a:r>
            <a:r>
              <a:rPr lang="cs-CZ" altLang="zh-CN" sz="2000" dirty="0" err="1" smtClean="0"/>
              <a:t>píngcháng</a:t>
            </a:r>
            <a:r>
              <a:rPr lang="cs-CZ" altLang="zh-CN" sz="2000" dirty="0" smtClean="0"/>
              <a:t> </a:t>
            </a:r>
            <a:r>
              <a:rPr lang="cs-CZ" altLang="zh-CN" sz="2000" dirty="0" err="1"/>
              <a:t>jǐ</a:t>
            </a:r>
            <a:r>
              <a:rPr lang="cs-CZ" altLang="zh-CN" sz="2000" dirty="0"/>
              <a:t> </a:t>
            </a:r>
            <a:r>
              <a:rPr lang="cs-CZ" altLang="zh-CN" sz="2000" dirty="0" err="1"/>
              <a:t>diǎn</a:t>
            </a:r>
            <a:r>
              <a:rPr lang="cs-CZ" altLang="zh-CN" sz="2000" dirty="0"/>
              <a:t> </a:t>
            </a:r>
            <a:r>
              <a:rPr lang="cs-CZ" altLang="zh-CN" sz="2000" dirty="0" err="1" smtClean="0"/>
              <a:t>qǐ</a:t>
            </a:r>
            <a:r>
              <a:rPr lang="cs-CZ" altLang="zh-CN" sz="2000" dirty="0" smtClean="0"/>
              <a:t> </a:t>
            </a:r>
            <a:r>
              <a:rPr lang="cs-CZ" altLang="zh-CN" sz="2000" dirty="0" err="1" smtClean="0"/>
              <a:t>chuáng</a:t>
            </a:r>
            <a:endParaRPr lang="zh-CN" altLang="en-US" sz="2000" dirty="0"/>
          </a:p>
        </p:txBody>
      </p:sp>
      <p:pic>
        <p:nvPicPr>
          <p:cNvPr id="8" name="图片 7" descr="4fecbea0feb528543bdd3468685ef98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006" y="3684125"/>
            <a:ext cx="3962785" cy="2229067"/>
          </a:xfrm>
          <a:prstGeom prst="rect">
            <a:avLst/>
          </a:prstGeom>
        </p:spPr>
      </p:pic>
      <p:sp>
        <p:nvSpPr>
          <p:cNvPr id="9" name="文本框 8"/>
          <p:cNvSpPr txBox="1"/>
          <p:nvPr/>
        </p:nvSpPr>
        <p:spPr>
          <a:xfrm>
            <a:off x="1864765" y="5929309"/>
            <a:ext cx="3048531" cy="400110"/>
          </a:xfrm>
          <a:prstGeom prst="rect">
            <a:avLst/>
          </a:prstGeom>
          <a:noFill/>
        </p:spPr>
        <p:txBody>
          <a:bodyPr wrap="none" rtlCol="0">
            <a:spAutoFit/>
          </a:bodyPr>
          <a:lstStyle/>
          <a:p>
            <a:r>
              <a:rPr kumimoji="1" lang="zh-CN" altLang="en-US" sz="2000" b="1" dirty="0" smtClean="0"/>
              <a:t>床</a:t>
            </a:r>
            <a:r>
              <a:rPr kumimoji="1" lang="en-US" altLang="zh-CN" sz="2000" b="1" dirty="0" smtClean="0"/>
              <a:t>   </a:t>
            </a:r>
            <a:r>
              <a:rPr lang="cs-CZ" altLang="zh-CN" sz="2000" b="1" dirty="0" err="1" smtClean="0"/>
              <a:t>chuáng</a:t>
            </a:r>
            <a:r>
              <a:rPr kumimoji="1" lang="en-US" altLang="zh-CN" sz="2000" b="1" dirty="0" smtClean="0"/>
              <a:t>      n      bed</a:t>
            </a:r>
            <a:endParaRPr kumimoji="1" lang="zh-CN" altLang="en-US" sz="2000" b="1" dirty="0"/>
          </a:p>
        </p:txBody>
      </p:sp>
      <p:pic>
        <p:nvPicPr>
          <p:cNvPr id="10" name="图片 9" descr="aaf23e88f29d6673a7127d931757baa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05" y="3601491"/>
            <a:ext cx="2540000" cy="2540000"/>
          </a:xfrm>
          <a:prstGeom prst="rect">
            <a:avLst/>
          </a:prstGeom>
        </p:spPr>
      </p:pic>
      <p:sp>
        <p:nvSpPr>
          <p:cNvPr id="11" name="矩形 10">
            <a:extLst>
              <a:ext uri="{FF2B5EF4-FFF2-40B4-BE49-F238E27FC236}">
                <a16:creationId xmlns="" xmlns:a16="http://schemas.microsoft.com/office/drawing/2014/main" id="{E378E129-25B6-48B6-BBB1-5C476B2E0776}"/>
              </a:ext>
            </a:extLst>
          </p:cNvPr>
          <p:cNvSpPr/>
          <p:nvPr/>
        </p:nvSpPr>
        <p:spPr>
          <a:xfrm>
            <a:off x="5491239" y="762000"/>
            <a:ext cx="5382380" cy="25400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 xmlns:a16="http://schemas.microsoft.com/office/drawing/2014/main" id="{ED857A0B-BC9B-40CC-ACAE-DF9491157033}"/>
              </a:ext>
            </a:extLst>
          </p:cNvPr>
          <p:cNvSpPr/>
          <p:nvPr/>
        </p:nvSpPr>
        <p:spPr>
          <a:xfrm>
            <a:off x="5621153" y="917401"/>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文本框 1"/>
          <p:cNvSpPr txBox="1"/>
          <p:nvPr/>
        </p:nvSpPr>
        <p:spPr>
          <a:xfrm>
            <a:off x="7813524" y="2237619"/>
            <a:ext cx="1107996" cy="369332"/>
          </a:xfrm>
          <a:prstGeom prst="rect">
            <a:avLst/>
          </a:prstGeom>
          <a:noFill/>
        </p:spPr>
        <p:txBody>
          <a:bodyPr wrap="none" rtlCol="0">
            <a:spAutoFit/>
          </a:bodyPr>
          <a:lstStyle/>
          <a:p>
            <a:r>
              <a:rPr kumimoji="1" lang="zh-CN" altLang="en-US" dirty="0" smtClean="0"/>
              <a:t>早上八点</a:t>
            </a:r>
            <a:endParaRPr kumimoji="1" lang="zh-CN" altLang="en-US" dirty="0"/>
          </a:p>
        </p:txBody>
      </p:sp>
      <p:sp>
        <p:nvSpPr>
          <p:cNvPr id="5" name="文本框 4"/>
          <p:cNvSpPr txBox="1"/>
          <p:nvPr/>
        </p:nvSpPr>
        <p:spPr>
          <a:xfrm>
            <a:off x="9509945" y="3662523"/>
            <a:ext cx="650614" cy="369332"/>
          </a:xfrm>
          <a:prstGeom prst="rect">
            <a:avLst/>
          </a:prstGeom>
          <a:noFill/>
        </p:spPr>
        <p:txBody>
          <a:bodyPr wrap="none" rtlCol="0">
            <a:spAutoFit/>
          </a:bodyPr>
          <a:lstStyle/>
          <a:p>
            <a:r>
              <a:rPr kumimoji="1" lang="zh-CN" altLang="en-US" dirty="0" smtClean="0"/>
              <a:t>早上</a:t>
            </a:r>
            <a:endParaRPr kumimoji="1" lang="zh-CN" altLang="en-US" dirty="0"/>
          </a:p>
        </p:txBody>
      </p:sp>
    </p:spTree>
    <p:extLst>
      <p:ext uri="{BB962C8B-B14F-4D97-AF65-F5344CB8AC3E}">
        <p14:creationId xmlns:p14="http://schemas.microsoft.com/office/powerpoint/2010/main" val="21519217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3417552" y="1960051"/>
            <a:ext cx="5085798" cy="2855063"/>
            <a:chOff x="2372810" y="1796970"/>
            <a:chExt cx="3842797"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8765527" y="3067994"/>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179844" y="1035171"/>
            <a:ext cx="3445811" cy="369332"/>
          </a:xfrm>
          <a:prstGeom prst="rect">
            <a:avLst/>
          </a:prstGeom>
          <a:noFill/>
        </p:spPr>
        <p:txBody>
          <a:bodyPr wrap="square" rtlCol="0">
            <a:spAutoFit/>
          </a:bodyPr>
          <a:lstStyle/>
          <a:p>
            <a:pPr algn="dist"/>
            <a:r>
              <a:rPr lang="en-US" altLang="zh-CN" dirty="0">
                <a:latin typeface="Yu Gothic UI Semibold" panose="020B0700000000000000" pitchFamily="34" charset="-128"/>
                <a:ea typeface="Yu Gothic UI Semibold" panose="020B0700000000000000" pitchFamily="34" charset="-128"/>
              </a:rPr>
              <a:t>PART ONE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3812073" y="2530286"/>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复</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6230140" y="2530287"/>
            <a:ext cx="1708728" cy="1862048"/>
          </a:xfrm>
          <a:prstGeom prst="rect">
            <a:avLst/>
          </a:prstGeom>
          <a:noFill/>
        </p:spPr>
        <p:txBody>
          <a:bodyPr wrap="square" rtlCol="0">
            <a:spAutoFit/>
          </a:bodyPr>
          <a:lstStyle/>
          <a:p>
            <a:r>
              <a:rPr lang="zh-CN" altLang="en-US" sz="11500" dirty="0">
                <a:latin typeface="仓耳暖男手札体 W01" panose="02020400000000000000" pitchFamily="18" charset="-122"/>
                <a:ea typeface="仓耳暖男手札体 W01" panose="02020400000000000000" pitchFamily="18" charset="-122"/>
              </a:rPr>
              <a:t>习</a:t>
            </a:r>
          </a:p>
        </p:txBody>
      </p:sp>
    </p:spTree>
    <p:extLst>
      <p:ext uri="{BB962C8B-B14F-4D97-AF65-F5344CB8AC3E}">
        <p14:creationId xmlns:p14="http://schemas.microsoft.com/office/powerpoint/2010/main" val="371571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9293" y="2202561"/>
            <a:ext cx="8461621" cy="2185214"/>
          </a:xfrm>
          <a:prstGeom prst="rect">
            <a:avLst/>
          </a:prstGeom>
          <a:noFill/>
        </p:spPr>
        <p:txBody>
          <a:bodyPr wrap="none" rtlCol="0">
            <a:spAutoFit/>
          </a:bodyPr>
          <a:lstStyle/>
          <a:p>
            <a:r>
              <a:rPr kumimoji="1" lang="en-US" altLang="zh-CN" sz="9600" dirty="0" smtClean="0"/>
              <a:t>         </a:t>
            </a:r>
            <a:r>
              <a:rPr kumimoji="1" lang="zh-CN" altLang="en-US" sz="9600" dirty="0" smtClean="0"/>
              <a:t>正在</a:t>
            </a:r>
            <a:endParaRPr kumimoji="1" lang="en-US" altLang="zh-CN" sz="9600" dirty="0" smtClean="0"/>
          </a:p>
          <a:p>
            <a:r>
              <a:rPr kumimoji="1" lang="en-US" altLang="zh-CN" sz="4000" dirty="0" smtClean="0"/>
              <a:t>            </a:t>
            </a:r>
            <a:r>
              <a:rPr kumimoji="1" lang="en-US" altLang="zh-CN" sz="2800" dirty="0" err="1" smtClean="0"/>
              <a:t>adv</a:t>
            </a:r>
            <a:r>
              <a:rPr kumimoji="1" lang="en-US" altLang="zh-CN" sz="2800" dirty="0" smtClean="0"/>
              <a:t> in the middle of </a:t>
            </a:r>
            <a:r>
              <a:rPr kumimoji="1" lang="zh-CN" altLang="en-US" sz="2800" dirty="0" smtClean="0"/>
              <a:t>（</a:t>
            </a:r>
            <a:r>
              <a:rPr kumimoji="1" lang="en-US" altLang="zh-CN" sz="2800" dirty="0" smtClean="0"/>
              <a:t>doing something</a:t>
            </a:r>
            <a:r>
              <a:rPr kumimoji="1" lang="zh-CN" altLang="en-US" sz="2800" dirty="0" smtClean="0"/>
              <a:t>）</a:t>
            </a:r>
            <a:endParaRPr kumimoji="1" lang="en-US" altLang="zh-CN" sz="2800" dirty="0" smtClean="0"/>
          </a:p>
        </p:txBody>
      </p:sp>
      <p:sp>
        <p:nvSpPr>
          <p:cNvPr id="4" name="矩形 3"/>
          <p:cNvSpPr/>
          <p:nvPr/>
        </p:nvSpPr>
        <p:spPr>
          <a:xfrm>
            <a:off x="1807152" y="1717408"/>
            <a:ext cx="1827343" cy="584776"/>
          </a:xfrm>
          <a:prstGeom prst="rect">
            <a:avLst/>
          </a:prstGeom>
        </p:spPr>
        <p:txBody>
          <a:bodyPr wrap="none">
            <a:spAutoFit/>
          </a:bodyPr>
          <a:lstStyle/>
          <a:p>
            <a:r>
              <a:rPr lang="it-IT" altLang="zh-CN" sz="3200" dirty="0" err="1"/>
              <a:t>zhèngzài</a:t>
            </a:r>
            <a:endParaRPr lang="zh-CN" altLang="en-US" sz="3200" dirty="0"/>
          </a:p>
        </p:txBody>
      </p:sp>
      <p:sp>
        <p:nvSpPr>
          <p:cNvPr id="6" name="文本框 5"/>
          <p:cNvSpPr txBox="1"/>
          <p:nvPr/>
        </p:nvSpPr>
        <p:spPr>
          <a:xfrm>
            <a:off x="7536039" y="2599079"/>
            <a:ext cx="2953478" cy="1107996"/>
          </a:xfrm>
          <a:prstGeom prst="rect">
            <a:avLst/>
          </a:prstGeom>
          <a:noFill/>
        </p:spPr>
        <p:txBody>
          <a:bodyPr wrap="none" rtlCol="0">
            <a:spAutoFit/>
          </a:bodyPr>
          <a:lstStyle/>
          <a:p>
            <a:r>
              <a:rPr kumimoji="1" lang="en-US" altLang="zh-CN" sz="2200" dirty="0" smtClean="0"/>
              <a:t>A</a:t>
            </a:r>
            <a:r>
              <a:rPr kumimoji="1" lang="zh-CN" altLang="en-US" sz="2200" dirty="0" smtClean="0"/>
              <a:t>：你正在做什么？</a:t>
            </a:r>
            <a:endParaRPr kumimoji="1" lang="en-US" altLang="zh-CN" sz="2200" dirty="0" smtClean="0"/>
          </a:p>
          <a:p>
            <a:endParaRPr kumimoji="1" lang="en-US" altLang="zh-CN" sz="2200" dirty="0"/>
          </a:p>
          <a:p>
            <a:r>
              <a:rPr kumimoji="1" lang="en-US" altLang="zh-CN" sz="2200" dirty="0" smtClean="0"/>
              <a:t>B</a:t>
            </a:r>
            <a:r>
              <a:rPr kumimoji="1" lang="zh-CN" altLang="en-US" sz="2200" dirty="0" smtClean="0"/>
              <a:t>：</a:t>
            </a:r>
            <a:r>
              <a:rPr kumimoji="1" lang="en-US" altLang="zh-CN" sz="2200" u="sng" dirty="0" smtClean="0"/>
              <a:t>                        </a:t>
            </a:r>
            <a:r>
              <a:rPr kumimoji="1" lang="zh-CN" altLang="en-US" sz="2200" dirty="0" smtClean="0"/>
              <a:t>。</a:t>
            </a:r>
            <a:endParaRPr kumimoji="1" lang="zh-CN" altLang="en-US" sz="2200" dirty="0"/>
          </a:p>
        </p:txBody>
      </p:sp>
      <p:sp>
        <p:nvSpPr>
          <p:cNvPr id="7" name="矩形 6"/>
          <p:cNvSpPr/>
          <p:nvPr/>
        </p:nvSpPr>
        <p:spPr>
          <a:xfrm>
            <a:off x="7544719" y="2170777"/>
            <a:ext cx="3174204" cy="400110"/>
          </a:xfrm>
          <a:prstGeom prst="rect">
            <a:avLst/>
          </a:prstGeom>
        </p:spPr>
        <p:txBody>
          <a:bodyPr wrap="none">
            <a:spAutoFit/>
          </a:bodyPr>
          <a:lstStyle/>
          <a:p>
            <a:r>
              <a:rPr lang="en-US" altLang="zh-CN" dirty="0" smtClean="0"/>
              <a:t>N</a:t>
            </a:r>
            <a:r>
              <a:rPr lang="it-IT" altLang="zh-CN" dirty="0" err="1" smtClean="0"/>
              <a:t>ǐ</a:t>
            </a:r>
            <a:r>
              <a:rPr lang="it-IT" altLang="zh-CN" dirty="0" smtClean="0"/>
              <a:t> </a:t>
            </a:r>
            <a:r>
              <a:rPr lang="it-IT" altLang="zh-CN" sz="2000" dirty="0" err="1" smtClean="0"/>
              <a:t>zhèngzài</a:t>
            </a:r>
            <a:r>
              <a:rPr lang="it-IT" altLang="zh-CN" dirty="0" smtClean="0"/>
              <a:t> </a:t>
            </a:r>
            <a:r>
              <a:rPr lang="it-IT" altLang="zh-CN" dirty="0" err="1"/>
              <a:t>zuò</a:t>
            </a:r>
            <a:r>
              <a:rPr lang="it-IT" altLang="zh-CN" dirty="0"/>
              <a:t> </a:t>
            </a:r>
            <a:r>
              <a:rPr lang="it-IT" altLang="zh-CN" dirty="0" err="1"/>
              <a:t>shén</a:t>
            </a:r>
            <a:r>
              <a:rPr lang="it-IT" altLang="zh-CN" dirty="0"/>
              <a:t> me </a:t>
            </a:r>
            <a:r>
              <a:rPr lang="zh-CN" altLang="it-IT" dirty="0"/>
              <a:t>？</a:t>
            </a:r>
            <a:endParaRPr lang="zh-CN" altLang="en-US" dirty="0"/>
          </a:p>
        </p:txBody>
      </p:sp>
      <p:sp>
        <p:nvSpPr>
          <p:cNvPr id="8" name="文本框 7"/>
          <p:cNvSpPr txBox="1"/>
          <p:nvPr/>
        </p:nvSpPr>
        <p:spPr>
          <a:xfrm>
            <a:off x="8115348" y="2969416"/>
            <a:ext cx="1723549" cy="707886"/>
          </a:xfrm>
          <a:prstGeom prst="rect">
            <a:avLst/>
          </a:prstGeom>
          <a:noFill/>
        </p:spPr>
        <p:txBody>
          <a:bodyPr wrap="none" rtlCol="0">
            <a:spAutoFit/>
          </a:bodyPr>
          <a:lstStyle/>
          <a:p>
            <a:r>
              <a:rPr kumimoji="1" lang="zh-CN" altLang="en-US" sz="2000" dirty="0" smtClean="0"/>
              <a:t>我正在学中文</a:t>
            </a:r>
            <a:endParaRPr kumimoji="1" lang="en-US" altLang="zh-CN" sz="2000" dirty="0" smtClean="0"/>
          </a:p>
          <a:p>
            <a:r>
              <a:rPr kumimoji="1" lang="zh-CN" altLang="en-US" sz="2000" dirty="0" smtClean="0"/>
              <a:t>我正在上课。</a:t>
            </a:r>
            <a:endParaRPr kumimoji="1" lang="zh-CN" altLang="en-US" sz="2000" dirty="0"/>
          </a:p>
        </p:txBody>
      </p:sp>
      <p:sp>
        <p:nvSpPr>
          <p:cNvPr id="9" name="矩形 8">
            <a:extLst>
              <a:ext uri="{FF2B5EF4-FFF2-40B4-BE49-F238E27FC236}">
                <a16:creationId xmlns="" xmlns:a16="http://schemas.microsoft.com/office/drawing/2014/main" id="{E378E129-25B6-48B6-BBB1-5C476B2E0776}"/>
              </a:ext>
            </a:extLst>
          </p:cNvPr>
          <p:cNvSpPr/>
          <p:nvPr/>
        </p:nvSpPr>
        <p:spPr>
          <a:xfrm>
            <a:off x="6483049" y="1777999"/>
            <a:ext cx="5382380" cy="25400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 xmlns:a16="http://schemas.microsoft.com/office/drawing/2014/main" id="{ED857A0B-BC9B-40CC-ACAE-DF9491157033}"/>
              </a:ext>
            </a:extLst>
          </p:cNvPr>
          <p:cNvSpPr/>
          <p:nvPr/>
        </p:nvSpPr>
        <p:spPr>
          <a:xfrm>
            <a:off x="6588772" y="1860829"/>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Tree>
    <p:extLst>
      <p:ext uri="{BB962C8B-B14F-4D97-AF65-F5344CB8AC3E}">
        <p14:creationId xmlns:p14="http://schemas.microsoft.com/office/powerpoint/2010/main" val="18410792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239383" y="2881140"/>
            <a:ext cx="1374270" cy="1376384"/>
          </a:xfrm>
          <a:prstGeom prst="rect">
            <a:avLst/>
          </a:prstGeom>
        </p:spPr>
      </p:pic>
      <p:sp>
        <p:nvSpPr>
          <p:cNvPr id="3" name="文本框 2"/>
          <p:cNvSpPr txBox="1"/>
          <p:nvPr/>
        </p:nvSpPr>
        <p:spPr>
          <a:xfrm>
            <a:off x="-1173710" y="1974328"/>
            <a:ext cx="6904529" cy="2185214"/>
          </a:xfrm>
          <a:prstGeom prst="rect">
            <a:avLst/>
          </a:prstGeom>
          <a:noFill/>
        </p:spPr>
        <p:txBody>
          <a:bodyPr wrap="none" rtlCol="0">
            <a:spAutoFit/>
          </a:bodyPr>
          <a:lstStyle/>
          <a:p>
            <a:r>
              <a:rPr kumimoji="1" lang="en-US" altLang="zh-CN" sz="9600" dirty="0" smtClean="0"/>
              <a:t>         </a:t>
            </a:r>
            <a:r>
              <a:rPr kumimoji="1" lang="zh-CN" altLang="en-US" sz="9600" dirty="0" smtClean="0"/>
              <a:t>洗澡</a:t>
            </a:r>
            <a:endParaRPr kumimoji="1" lang="en-US" altLang="zh-CN" sz="9600" dirty="0" smtClean="0"/>
          </a:p>
          <a:p>
            <a:r>
              <a:rPr kumimoji="1" lang="en-US" altLang="zh-CN" sz="4000" dirty="0" smtClean="0"/>
              <a:t>                   </a:t>
            </a:r>
            <a:r>
              <a:rPr kumimoji="1" lang="en-US" altLang="zh-CN" sz="2800" dirty="0" err="1" smtClean="0"/>
              <a:t>vo</a:t>
            </a:r>
            <a:r>
              <a:rPr kumimoji="1" lang="en-US" altLang="zh-CN" sz="2800" dirty="0" smtClean="0"/>
              <a:t> to take a</a:t>
            </a:r>
            <a:r>
              <a:rPr kumimoji="1" lang="en-US" altLang="zh-CN" sz="2800" dirty="0"/>
              <a:t> </a:t>
            </a:r>
            <a:r>
              <a:rPr kumimoji="1" lang="en-US" altLang="zh-CN" sz="2800" dirty="0" smtClean="0"/>
              <a:t>bath/ shower</a:t>
            </a:r>
          </a:p>
        </p:txBody>
      </p:sp>
      <p:pic>
        <p:nvPicPr>
          <p:cNvPr id="14" name="图片 13"/>
          <p:cNvPicPr>
            <a:picLocks noChangeAspect="1"/>
          </p:cNvPicPr>
          <p:nvPr/>
        </p:nvPicPr>
        <p:blipFill>
          <a:blip r:embed="rId3"/>
          <a:stretch>
            <a:fillRect/>
          </a:stretch>
        </p:blipFill>
        <p:spPr>
          <a:xfrm>
            <a:off x="10072309" y="3096383"/>
            <a:ext cx="1120401" cy="1064381"/>
          </a:xfrm>
          <a:prstGeom prst="rect">
            <a:avLst/>
          </a:prstGeom>
        </p:spPr>
      </p:pic>
      <p:sp>
        <p:nvSpPr>
          <p:cNvPr id="4" name="矩形 3"/>
          <p:cNvSpPr/>
          <p:nvPr/>
        </p:nvSpPr>
        <p:spPr>
          <a:xfrm>
            <a:off x="2409088" y="753877"/>
            <a:ext cx="184666" cy="584776"/>
          </a:xfrm>
          <a:prstGeom prst="rect">
            <a:avLst/>
          </a:prstGeom>
        </p:spPr>
        <p:txBody>
          <a:bodyPr wrap="none">
            <a:spAutoFit/>
          </a:bodyPr>
          <a:lstStyle/>
          <a:p>
            <a:r>
              <a:rPr lang="it-IT" altLang="zh-CN" sz="3200" dirty="0" smtClean="0"/>
              <a:t> </a:t>
            </a:r>
            <a:endParaRPr lang="zh-CN" altLang="en-US" sz="3200" dirty="0"/>
          </a:p>
        </p:txBody>
      </p:sp>
      <p:sp>
        <p:nvSpPr>
          <p:cNvPr id="5" name="文本框 4"/>
          <p:cNvSpPr txBox="1"/>
          <p:nvPr/>
        </p:nvSpPr>
        <p:spPr>
          <a:xfrm>
            <a:off x="4522035" y="2075775"/>
            <a:ext cx="5257043" cy="2185214"/>
          </a:xfrm>
          <a:prstGeom prst="rect">
            <a:avLst/>
          </a:prstGeom>
          <a:noFill/>
        </p:spPr>
        <p:txBody>
          <a:bodyPr wrap="none" rtlCol="0">
            <a:spAutoFit/>
          </a:bodyPr>
          <a:lstStyle/>
          <a:p>
            <a:r>
              <a:rPr kumimoji="1" lang="en-US" altLang="zh-CN" sz="9600" dirty="0" smtClean="0"/>
              <a:t>         </a:t>
            </a:r>
            <a:r>
              <a:rPr kumimoji="1" lang="zh-CN" altLang="en-US" sz="9600" dirty="0" smtClean="0"/>
              <a:t>上网</a:t>
            </a:r>
            <a:endParaRPr kumimoji="1" lang="en-US" altLang="zh-CN" sz="9600" dirty="0" smtClean="0"/>
          </a:p>
          <a:p>
            <a:r>
              <a:rPr kumimoji="1" lang="en-US" altLang="zh-CN" sz="4000" dirty="0" smtClean="0"/>
              <a:t>                         </a:t>
            </a:r>
            <a:r>
              <a:rPr kumimoji="1" lang="en-US" altLang="zh-CN" sz="2800" dirty="0" err="1" smtClean="0"/>
              <a:t>vo</a:t>
            </a:r>
            <a:r>
              <a:rPr kumimoji="1" lang="en-US" altLang="zh-CN" sz="2800" dirty="0" smtClean="0"/>
              <a:t> to go</a:t>
            </a:r>
            <a:r>
              <a:rPr kumimoji="1" lang="en-US" altLang="zh-CN" sz="2800" dirty="0"/>
              <a:t> </a:t>
            </a:r>
            <a:r>
              <a:rPr kumimoji="1" lang="en-US" altLang="zh-CN" sz="2800" dirty="0" smtClean="0"/>
              <a:t>online</a:t>
            </a:r>
          </a:p>
        </p:txBody>
      </p:sp>
      <p:sp>
        <p:nvSpPr>
          <p:cNvPr id="6" name="矩形 5"/>
          <p:cNvSpPr/>
          <p:nvPr/>
        </p:nvSpPr>
        <p:spPr>
          <a:xfrm>
            <a:off x="2051757" y="1523591"/>
            <a:ext cx="1169310" cy="523220"/>
          </a:xfrm>
          <a:prstGeom prst="rect">
            <a:avLst/>
          </a:prstGeom>
        </p:spPr>
        <p:txBody>
          <a:bodyPr wrap="none">
            <a:spAutoFit/>
          </a:bodyPr>
          <a:lstStyle/>
          <a:p>
            <a:r>
              <a:rPr lang="en-US" altLang="zh-CN" sz="2800" dirty="0" err="1"/>
              <a:t>xǐ</a:t>
            </a:r>
            <a:r>
              <a:rPr lang="en-US" altLang="zh-CN" sz="2800" dirty="0"/>
              <a:t> </a:t>
            </a:r>
            <a:r>
              <a:rPr lang="en-US" altLang="zh-CN" sz="2800" dirty="0" smtClean="0"/>
              <a:t>  </a:t>
            </a:r>
            <a:r>
              <a:rPr lang="en-US" altLang="zh-CN" sz="2800" dirty="0" err="1" smtClean="0"/>
              <a:t>zǎo</a:t>
            </a:r>
            <a:endParaRPr lang="zh-CN" altLang="en-US" sz="2800" dirty="0"/>
          </a:p>
        </p:txBody>
      </p:sp>
      <p:sp>
        <p:nvSpPr>
          <p:cNvPr id="7" name="矩形 6"/>
          <p:cNvSpPr/>
          <p:nvPr/>
        </p:nvSpPr>
        <p:spPr>
          <a:xfrm>
            <a:off x="7425490" y="1551067"/>
            <a:ext cx="2121169" cy="523220"/>
          </a:xfrm>
          <a:prstGeom prst="rect">
            <a:avLst/>
          </a:prstGeom>
        </p:spPr>
        <p:txBody>
          <a:bodyPr wrap="none">
            <a:spAutoFit/>
          </a:bodyPr>
          <a:lstStyle/>
          <a:p>
            <a:r>
              <a:rPr lang="en-US" altLang="zh-CN" sz="2800" dirty="0" err="1" smtClean="0"/>
              <a:t>shàng</a:t>
            </a:r>
            <a:r>
              <a:rPr lang="en-US" altLang="zh-CN" sz="2800" dirty="0" smtClean="0"/>
              <a:t> </a:t>
            </a:r>
            <a:r>
              <a:rPr lang="en-US" altLang="zh-CN" sz="2800" dirty="0" err="1"/>
              <a:t>wǎng</a:t>
            </a:r>
            <a:endParaRPr lang="zh-CN" altLang="en-US" sz="2800" dirty="0"/>
          </a:p>
        </p:txBody>
      </p:sp>
      <p:sp>
        <p:nvSpPr>
          <p:cNvPr id="16" name="矩形 15">
            <a:extLst>
              <a:ext uri="{FF2B5EF4-FFF2-40B4-BE49-F238E27FC236}">
                <a16:creationId xmlns="" xmlns:a16="http://schemas.microsoft.com/office/drawing/2014/main" id="{E378E129-25B6-48B6-BBB1-5C476B2E0776}"/>
              </a:ext>
            </a:extLst>
          </p:cNvPr>
          <p:cNvSpPr/>
          <p:nvPr/>
        </p:nvSpPr>
        <p:spPr>
          <a:xfrm>
            <a:off x="6241144" y="991810"/>
            <a:ext cx="5213048" cy="36285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E378E129-25B6-48B6-BBB1-5C476B2E0776}"/>
              </a:ext>
            </a:extLst>
          </p:cNvPr>
          <p:cNvSpPr/>
          <p:nvPr/>
        </p:nvSpPr>
        <p:spPr>
          <a:xfrm>
            <a:off x="478972" y="962782"/>
            <a:ext cx="5213048" cy="36285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022384" y="4916164"/>
            <a:ext cx="3762568" cy="954107"/>
          </a:xfrm>
          <a:prstGeom prst="rect">
            <a:avLst/>
          </a:prstGeom>
          <a:noFill/>
        </p:spPr>
        <p:txBody>
          <a:bodyPr wrap="none" rtlCol="0">
            <a:spAutoFit/>
          </a:bodyPr>
          <a:lstStyle/>
          <a:p>
            <a:pPr marL="285750" indent="-285750">
              <a:buFont typeface="Arial"/>
              <a:buChar char="•"/>
            </a:pPr>
            <a:r>
              <a:rPr kumimoji="1" lang="zh-CN" altLang="en-US" sz="2800" dirty="0" smtClean="0"/>
              <a:t>网课</a:t>
            </a:r>
            <a:r>
              <a:rPr kumimoji="1" lang="en-US" altLang="zh-CN" sz="2800" dirty="0" smtClean="0"/>
              <a:t>    online teaching</a:t>
            </a:r>
          </a:p>
          <a:p>
            <a:pPr marL="285750" indent="-285750">
              <a:buFont typeface="Arial"/>
              <a:buChar char="•"/>
            </a:pPr>
            <a:r>
              <a:rPr kumimoji="1" lang="zh-CN" altLang="en-US" sz="2800" dirty="0" smtClean="0"/>
              <a:t>网友</a:t>
            </a:r>
            <a:r>
              <a:rPr kumimoji="1" lang="en-US" altLang="zh-CN" sz="2800" dirty="0" smtClean="0"/>
              <a:t>    net</a:t>
            </a:r>
            <a:r>
              <a:rPr kumimoji="1" lang="zh-CN" altLang="en-US" sz="2800" dirty="0" smtClean="0"/>
              <a:t>－</a:t>
            </a:r>
            <a:r>
              <a:rPr kumimoji="1" lang="en-US" altLang="zh-CN" sz="2800" dirty="0" smtClean="0"/>
              <a:t>friend </a:t>
            </a:r>
            <a:endParaRPr kumimoji="1" lang="zh-CN" altLang="en-US" sz="2800" dirty="0"/>
          </a:p>
        </p:txBody>
      </p:sp>
      <p:sp>
        <p:nvSpPr>
          <p:cNvPr id="2" name="文本框 1"/>
          <p:cNvSpPr txBox="1"/>
          <p:nvPr/>
        </p:nvSpPr>
        <p:spPr>
          <a:xfrm>
            <a:off x="1801574" y="4725836"/>
            <a:ext cx="2031325" cy="369332"/>
          </a:xfrm>
          <a:prstGeom prst="rect">
            <a:avLst/>
          </a:prstGeom>
          <a:noFill/>
        </p:spPr>
        <p:txBody>
          <a:bodyPr wrap="none" rtlCol="0">
            <a:spAutoFit/>
          </a:bodyPr>
          <a:lstStyle/>
          <a:p>
            <a:r>
              <a:rPr kumimoji="1" lang="zh-CN" altLang="en-US" dirty="0" smtClean="0"/>
              <a:t>你平常几点洗澡？</a:t>
            </a:r>
            <a:endParaRPr kumimoji="1" lang="zh-CN" altLang="en-US" dirty="0"/>
          </a:p>
        </p:txBody>
      </p:sp>
      <p:sp>
        <p:nvSpPr>
          <p:cNvPr id="8" name="文本框 7"/>
          <p:cNvSpPr txBox="1"/>
          <p:nvPr/>
        </p:nvSpPr>
        <p:spPr>
          <a:xfrm>
            <a:off x="1845874" y="5183651"/>
            <a:ext cx="2492990" cy="369332"/>
          </a:xfrm>
          <a:prstGeom prst="rect">
            <a:avLst/>
          </a:prstGeom>
          <a:noFill/>
        </p:spPr>
        <p:txBody>
          <a:bodyPr wrap="none" rtlCol="0">
            <a:spAutoFit/>
          </a:bodyPr>
          <a:lstStyle/>
          <a:p>
            <a:r>
              <a:rPr kumimoji="1" lang="zh-CN" altLang="en-US" dirty="0" smtClean="0"/>
              <a:t>我平常早上十点洗澡。</a:t>
            </a:r>
            <a:endParaRPr kumimoji="1" lang="zh-CN" altLang="en-US" dirty="0"/>
          </a:p>
        </p:txBody>
      </p:sp>
      <p:sp>
        <p:nvSpPr>
          <p:cNvPr id="9" name="文本框 8"/>
          <p:cNvSpPr txBox="1"/>
          <p:nvPr/>
        </p:nvSpPr>
        <p:spPr>
          <a:xfrm>
            <a:off x="7472099" y="6320805"/>
            <a:ext cx="2539765" cy="369332"/>
          </a:xfrm>
          <a:prstGeom prst="rect">
            <a:avLst/>
          </a:prstGeom>
          <a:noFill/>
        </p:spPr>
        <p:txBody>
          <a:bodyPr wrap="none" rtlCol="0">
            <a:spAutoFit/>
          </a:bodyPr>
          <a:lstStyle/>
          <a:p>
            <a:r>
              <a:rPr kumimoji="1" lang="zh-CN" altLang="en-US" dirty="0" smtClean="0"/>
              <a:t>另</a:t>
            </a:r>
            <a:r>
              <a:rPr kumimoji="1" lang="en-US" altLang="zh-CN" dirty="0" smtClean="0"/>
              <a:t>ling4</a:t>
            </a:r>
            <a:r>
              <a:rPr kumimoji="1" lang="zh-CN" altLang="en-US" dirty="0" smtClean="0"/>
              <a:t>一个</a:t>
            </a:r>
            <a:r>
              <a:rPr kumimoji="1" lang="en-US" altLang="zh-CN" dirty="0" smtClean="0"/>
              <a:t> another one</a:t>
            </a:r>
            <a:endParaRPr kumimoji="1" lang="zh-CN" altLang="en-US" dirty="0"/>
          </a:p>
        </p:txBody>
      </p:sp>
    </p:spTree>
    <p:extLst>
      <p:ext uri="{BB962C8B-B14F-4D97-AF65-F5344CB8AC3E}">
        <p14:creationId xmlns:p14="http://schemas.microsoft.com/office/powerpoint/2010/main" val="30488195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8093169" y="2623270"/>
            <a:ext cx="3236520" cy="2382577"/>
          </a:xfrm>
          <a:prstGeom prst="rect">
            <a:avLst/>
          </a:prstGeom>
        </p:spPr>
      </p:pic>
      <p:sp>
        <p:nvSpPr>
          <p:cNvPr id="4" name="文本框 3"/>
          <p:cNvSpPr txBox="1"/>
          <p:nvPr/>
        </p:nvSpPr>
        <p:spPr>
          <a:xfrm>
            <a:off x="-1950396" y="710753"/>
            <a:ext cx="7155607" cy="2000548"/>
          </a:xfrm>
          <a:prstGeom prst="rect">
            <a:avLst/>
          </a:prstGeom>
          <a:noFill/>
        </p:spPr>
        <p:txBody>
          <a:bodyPr wrap="square" rtlCol="0">
            <a:spAutoFit/>
          </a:bodyPr>
          <a:lstStyle/>
          <a:p>
            <a:r>
              <a:rPr kumimoji="1" lang="en-US" altLang="zh-CN" sz="9600" dirty="0" smtClean="0"/>
              <a:t>         </a:t>
            </a:r>
            <a:r>
              <a:rPr kumimoji="1" lang="zh-CN" altLang="en-US" sz="6600" dirty="0" smtClean="0"/>
              <a:t>早饭</a:t>
            </a:r>
            <a:endParaRPr kumimoji="1" lang="en-US" altLang="zh-CN" sz="6600" dirty="0" smtClean="0"/>
          </a:p>
          <a:p>
            <a:r>
              <a:rPr kumimoji="1" lang="en-US" altLang="zh-CN" sz="2800" dirty="0" smtClean="0"/>
              <a:t>                              n breakfast   </a:t>
            </a:r>
          </a:p>
        </p:txBody>
      </p:sp>
      <p:sp>
        <p:nvSpPr>
          <p:cNvPr id="5" name="矩形 4"/>
          <p:cNvSpPr/>
          <p:nvPr/>
        </p:nvSpPr>
        <p:spPr>
          <a:xfrm>
            <a:off x="2557056" y="1814170"/>
            <a:ext cx="184666" cy="584776"/>
          </a:xfrm>
          <a:prstGeom prst="rect">
            <a:avLst/>
          </a:prstGeom>
        </p:spPr>
        <p:txBody>
          <a:bodyPr wrap="none">
            <a:spAutoFit/>
          </a:bodyPr>
          <a:lstStyle/>
          <a:p>
            <a:r>
              <a:rPr lang="cs-CZ" altLang="zh-CN" sz="3200" dirty="0"/>
              <a:t> </a:t>
            </a:r>
            <a:r>
              <a:rPr lang="it-IT" altLang="zh-CN" sz="3200" dirty="0" smtClean="0"/>
              <a:t> </a:t>
            </a:r>
            <a:endParaRPr lang="zh-CN" altLang="en-US" sz="3200" dirty="0"/>
          </a:p>
        </p:txBody>
      </p:sp>
      <p:sp>
        <p:nvSpPr>
          <p:cNvPr id="6" name="文本框 5"/>
          <p:cNvSpPr txBox="1"/>
          <p:nvPr/>
        </p:nvSpPr>
        <p:spPr>
          <a:xfrm>
            <a:off x="1696861" y="665188"/>
            <a:ext cx="6781258" cy="2000548"/>
          </a:xfrm>
          <a:prstGeom prst="rect">
            <a:avLst/>
          </a:prstGeom>
          <a:noFill/>
        </p:spPr>
        <p:txBody>
          <a:bodyPr wrap="square" rtlCol="0">
            <a:spAutoFit/>
          </a:bodyPr>
          <a:lstStyle/>
          <a:p>
            <a:r>
              <a:rPr kumimoji="1" lang="en-US" altLang="zh-CN" sz="9600" dirty="0" smtClean="0"/>
              <a:t>           </a:t>
            </a:r>
            <a:r>
              <a:rPr kumimoji="1" lang="zh-CN" altLang="en-US" sz="6600" dirty="0" smtClean="0"/>
              <a:t>午饭</a:t>
            </a:r>
            <a:r>
              <a:rPr kumimoji="1" lang="en-US" altLang="zh-CN" sz="6600" dirty="0" smtClean="0"/>
              <a:t>  </a:t>
            </a:r>
            <a:endParaRPr kumimoji="1" lang="en-US" altLang="zh-CN" sz="6600" dirty="0"/>
          </a:p>
          <a:p>
            <a:r>
              <a:rPr kumimoji="1" lang="en-US" altLang="zh-CN" sz="2800" dirty="0" smtClean="0"/>
              <a:t>                              n lunch, midday meal  </a:t>
            </a:r>
          </a:p>
        </p:txBody>
      </p:sp>
      <p:sp>
        <p:nvSpPr>
          <p:cNvPr id="7" name="文本框 6"/>
          <p:cNvSpPr txBox="1"/>
          <p:nvPr/>
        </p:nvSpPr>
        <p:spPr>
          <a:xfrm>
            <a:off x="-1993404" y="4313165"/>
            <a:ext cx="5144783" cy="2185214"/>
          </a:xfrm>
          <a:prstGeom prst="rect">
            <a:avLst/>
          </a:prstGeom>
          <a:noFill/>
        </p:spPr>
        <p:txBody>
          <a:bodyPr wrap="none" rtlCol="0">
            <a:spAutoFit/>
          </a:bodyPr>
          <a:lstStyle/>
          <a:p>
            <a:r>
              <a:rPr kumimoji="1" lang="en-US" altLang="zh-CN" sz="9600" dirty="0" smtClean="0"/>
              <a:t>         </a:t>
            </a:r>
            <a:r>
              <a:rPr kumimoji="1" lang="zh-CN" altLang="en-US" sz="6600" dirty="0" smtClean="0"/>
              <a:t>早上</a:t>
            </a:r>
            <a:endParaRPr kumimoji="1" lang="en-US" altLang="zh-CN" sz="6600" dirty="0" smtClean="0"/>
          </a:p>
          <a:p>
            <a:r>
              <a:rPr kumimoji="1" lang="en-US" altLang="zh-CN" sz="4000" dirty="0" smtClean="0"/>
              <a:t>           </a:t>
            </a:r>
            <a:r>
              <a:rPr kumimoji="1" lang="en-US" altLang="zh-CN" sz="2800" dirty="0" smtClean="0"/>
              <a:t>                n morning</a:t>
            </a:r>
          </a:p>
        </p:txBody>
      </p:sp>
      <p:sp>
        <p:nvSpPr>
          <p:cNvPr id="8" name="文本框 7"/>
          <p:cNvSpPr txBox="1"/>
          <p:nvPr/>
        </p:nvSpPr>
        <p:spPr>
          <a:xfrm>
            <a:off x="2427396" y="4449497"/>
            <a:ext cx="4955804" cy="2185214"/>
          </a:xfrm>
          <a:prstGeom prst="rect">
            <a:avLst/>
          </a:prstGeom>
          <a:noFill/>
        </p:spPr>
        <p:txBody>
          <a:bodyPr wrap="none" rtlCol="0">
            <a:spAutoFit/>
          </a:bodyPr>
          <a:lstStyle/>
          <a:p>
            <a:r>
              <a:rPr kumimoji="1" lang="en-US" altLang="zh-CN" sz="9600" dirty="0" smtClean="0"/>
              <a:t>         </a:t>
            </a:r>
            <a:r>
              <a:rPr kumimoji="1" lang="zh-CN" altLang="en-US" sz="6600" dirty="0" smtClean="0"/>
              <a:t>中午</a:t>
            </a:r>
            <a:endParaRPr kumimoji="1" lang="en-US" altLang="zh-CN" sz="6600" dirty="0" smtClean="0"/>
          </a:p>
          <a:p>
            <a:r>
              <a:rPr kumimoji="1" lang="en-US" altLang="zh-CN" sz="4000" dirty="0" smtClean="0"/>
              <a:t>           </a:t>
            </a:r>
            <a:r>
              <a:rPr kumimoji="1" lang="en-US" altLang="zh-CN" sz="2800" dirty="0" smtClean="0"/>
              <a:t>                  n noon</a:t>
            </a:r>
          </a:p>
        </p:txBody>
      </p:sp>
      <p:sp>
        <p:nvSpPr>
          <p:cNvPr id="9" name="文本框 8"/>
          <p:cNvSpPr txBox="1"/>
          <p:nvPr/>
        </p:nvSpPr>
        <p:spPr>
          <a:xfrm>
            <a:off x="6097710" y="608930"/>
            <a:ext cx="4955804" cy="2000548"/>
          </a:xfrm>
          <a:prstGeom prst="rect">
            <a:avLst/>
          </a:prstGeom>
          <a:noFill/>
        </p:spPr>
        <p:txBody>
          <a:bodyPr wrap="none" rtlCol="0">
            <a:spAutoFit/>
          </a:bodyPr>
          <a:lstStyle/>
          <a:p>
            <a:r>
              <a:rPr kumimoji="1" lang="en-US" altLang="zh-CN" sz="9600" dirty="0" smtClean="0"/>
              <a:t>         </a:t>
            </a:r>
            <a:r>
              <a:rPr kumimoji="1" lang="zh-CN" altLang="en-US" sz="6600" dirty="0" smtClean="0"/>
              <a:t>晚饭</a:t>
            </a:r>
            <a:endParaRPr kumimoji="1" lang="en-US" altLang="zh-CN" sz="6600" dirty="0"/>
          </a:p>
          <a:p>
            <a:r>
              <a:rPr kumimoji="1" lang="en-US" altLang="zh-CN" sz="2800" dirty="0" smtClean="0"/>
              <a:t>                                   n dinner</a:t>
            </a:r>
          </a:p>
        </p:txBody>
      </p:sp>
      <p:sp>
        <p:nvSpPr>
          <p:cNvPr id="10" name="文本框 9"/>
          <p:cNvSpPr txBox="1"/>
          <p:nvPr/>
        </p:nvSpPr>
        <p:spPr>
          <a:xfrm>
            <a:off x="6148405" y="4381611"/>
            <a:ext cx="5297844" cy="2185214"/>
          </a:xfrm>
          <a:prstGeom prst="rect">
            <a:avLst/>
          </a:prstGeom>
          <a:noFill/>
        </p:spPr>
        <p:txBody>
          <a:bodyPr wrap="none" rtlCol="0">
            <a:spAutoFit/>
          </a:bodyPr>
          <a:lstStyle/>
          <a:p>
            <a:r>
              <a:rPr kumimoji="1" lang="en-US" altLang="zh-CN" sz="9600" dirty="0" smtClean="0"/>
              <a:t>          </a:t>
            </a:r>
            <a:r>
              <a:rPr kumimoji="1" lang="zh-CN" altLang="en-US" sz="6600" dirty="0" smtClean="0"/>
              <a:t>晚上</a:t>
            </a:r>
            <a:endParaRPr kumimoji="1" lang="en-US" altLang="zh-CN" sz="6600" dirty="0" smtClean="0"/>
          </a:p>
          <a:p>
            <a:r>
              <a:rPr kumimoji="1" lang="en-US" altLang="zh-CN" sz="4000" dirty="0" smtClean="0"/>
              <a:t>           </a:t>
            </a:r>
            <a:r>
              <a:rPr kumimoji="1" lang="en-US" altLang="zh-CN" sz="2800" dirty="0" smtClean="0"/>
              <a:t>                   n evening</a:t>
            </a:r>
          </a:p>
        </p:txBody>
      </p:sp>
      <p:sp>
        <p:nvSpPr>
          <p:cNvPr id="11" name="矩形 10"/>
          <p:cNvSpPr/>
          <p:nvPr/>
        </p:nvSpPr>
        <p:spPr>
          <a:xfrm>
            <a:off x="769126" y="618727"/>
            <a:ext cx="1362522" cy="523220"/>
          </a:xfrm>
          <a:prstGeom prst="rect">
            <a:avLst/>
          </a:prstGeom>
        </p:spPr>
        <p:txBody>
          <a:bodyPr wrap="none">
            <a:spAutoFit/>
          </a:bodyPr>
          <a:lstStyle/>
          <a:p>
            <a:r>
              <a:rPr lang="fr-FR" altLang="zh-CN" sz="2800" dirty="0" err="1"/>
              <a:t>zǎo</a:t>
            </a:r>
            <a:r>
              <a:rPr lang="fr-FR" altLang="zh-CN" sz="2800" dirty="0"/>
              <a:t> </a:t>
            </a:r>
            <a:r>
              <a:rPr lang="fr-FR" altLang="zh-CN" sz="2800" dirty="0" err="1" smtClean="0"/>
              <a:t>fàn</a:t>
            </a:r>
            <a:endParaRPr lang="zh-CN" altLang="en-US" sz="2800" dirty="0"/>
          </a:p>
        </p:txBody>
      </p:sp>
      <p:sp>
        <p:nvSpPr>
          <p:cNvPr id="12" name="矩形 11"/>
          <p:cNvSpPr/>
          <p:nvPr/>
        </p:nvSpPr>
        <p:spPr>
          <a:xfrm>
            <a:off x="8813036" y="585724"/>
            <a:ext cx="1455121" cy="523220"/>
          </a:xfrm>
          <a:prstGeom prst="rect">
            <a:avLst/>
          </a:prstGeom>
        </p:spPr>
        <p:txBody>
          <a:bodyPr wrap="none">
            <a:spAutoFit/>
          </a:bodyPr>
          <a:lstStyle/>
          <a:p>
            <a:r>
              <a:rPr lang="fr-FR" altLang="zh-CN" sz="2800" dirty="0" err="1" smtClean="0"/>
              <a:t>wǎn</a:t>
            </a:r>
            <a:r>
              <a:rPr lang="fr-FR" altLang="zh-CN" sz="2800" dirty="0" smtClean="0"/>
              <a:t> </a:t>
            </a:r>
            <a:r>
              <a:rPr lang="fr-FR" altLang="zh-CN" sz="2800" dirty="0" err="1"/>
              <a:t>fàn</a:t>
            </a:r>
            <a:endParaRPr lang="zh-CN" altLang="en-US" sz="2800" dirty="0"/>
          </a:p>
        </p:txBody>
      </p:sp>
      <p:sp>
        <p:nvSpPr>
          <p:cNvPr id="13" name="矩形 12"/>
          <p:cNvSpPr/>
          <p:nvPr/>
        </p:nvSpPr>
        <p:spPr>
          <a:xfrm>
            <a:off x="5087618" y="529933"/>
            <a:ext cx="1255422" cy="523220"/>
          </a:xfrm>
          <a:prstGeom prst="rect">
            <a:avLst/>
          </a:prstGeom>
        </p:spPr>
        <p:txBody>
          <a:bodyPr wrap="none">
            <a:spAutoFit/>
          </a:bodyPr>
          <a:lstStyle/>
          <a:p>
            <a:r>
              <a:rPr lang="fr-FR" altLang="zh-CN" sz="2800" dirty="0" err="1" smtClean="0"/>
              <a:t>wǔ</a:t>
            </a:r>
            <a:r>
              <a:rPr lang="fr-FR" altLang="zh-CN" sz="2800" dirty="0" smtClean="0"/>
              <a:t> </a:t>
            </a:r>
            <a:r>
              <a:rPr lang="fr-FR" altLang="zh-CN" sz="2800" dirty="0" err="1" smtClean="0"/>
              <a:t>fàn</a:t>
            </a:r>
            <a:endParaRPr lang="zh-CN" altLang="en-US" sz="2800" dirty="0"/>
          </a:p>
        </p:txBody>
      </p:sp>
      <p:pic>
        <p:nvPicPr>
          <p:cNvPr id="14" name="图片 13"/>
          <p:cNvPicPr>
            <a:picLocks noChangeAspect="1"/>
          </p:cNvPicPr>
          <p:nvPr/>
        </p:nvPicPr>
        <p:blipFill>
          <a:blip r:embed="rId3"/>
          <a:stretch>
            <a:fillRect/>
          </a:stretch>
        </p:blipFill>
        <p:spPr>
          <a:xfrm>
            <a:off x="108857" y="2783001"/>
            <a:ext cx="2862043" cy="1811264"/>
          </a:xfrm>
          <a:prstGeom prst="rect">
            <a:avLst/>
          </a:prstGeom>
        </p:spPr>
      </p:pic>
      <p:pic>
        <p:nvPicPr>
          <p:cNvPr id="15" name="图片 14"/>
          <p:cNvPicPr>
            <a:picLocks noChangeAspect="1"/>
          </p:cNvPicPr>
          <p:nvPr/>
        </p:nvPicPr>
        <p:blipFill>
          <a:blip r:embed="rId4"/>
          <a:stretch>
            <a:fillRect/>
          </a:stretch>
        </p:blipFill>
        <p:spPr>
          <a:xfrm>
            <a:off x="4324935" y="2756349"/>
            <a:ext cx="2762083" cy="2071562"/>
          </a:xfrm>
          <a:prstGeom prst="rect">
            <a:avLst/>
          </a:prstGeom>
        </p:spPr>
      </p:pic>
      <p:sp>
        <p:nvSpPr>
          <p:cNvPr id="2" name="文本框 1"/>
          <p:cNvSpPr txBox="1"/>
          <p:nvPr/>
        </p:nvSpPr>
        <p:spPr>
          <a:xfrm>
            <a:off x="3228757" y="3427087"/>
            <a:ext cx="1107996" cy="369332"/>
          </a:xfrm>
          <a:prstGeom prst="rect">
            <a:avLst/>
          </a:prstGeom>
          <a:noFill/>
        </p:spPr>
        <p:txBody>
          <a:bodyPr wrap="none" rtlCol="0">
            <a:spAutoFit/>
          </a:bodyPr>
          <a:lstStyle/>
          <a:p>
            <a:r>
              <a:rPr kumimoji="1" lang="zh-CN" altLang="en-US" dirty="0" smtClean="0"/>
              <a:t>早上十点</a:t>
            </a:r>
            <a:endParaRPr kumimoji="1" lang="zh-CN" altLang="en-US" dirty="0"/>
          </a:p>
        </p:txBody>
      </p:sp>
      <p:sp>
        <p:nvSpPr>
          <p:cNvPr id="16" name="文本框 15"/>
          <p:cNvSpPr txBox="1"/>
          <p:nvPr/>
        </p:nvSpPr>
        <p:spPr>
          <a:xfrm>
            <a:off x="6794161" y="1713544"/>
            <a:ext cx="1569660" cy="369332"/>
          </a:xfrm>
          <a:prstGeom prst="rect">
            <a:avLst/>
          </a:prstGeom>
          <a:noFill/>
        </p:spPr>
        <p:txBody>
          <a:bodyPr wrap="none" rtlCol="0">
            <a:spAutoFit/>
          </a:bodyPr>
          <a:lstStyle/>
          <a:p>
            <a:r>
              <a:rPr kumimoji="1" lang="zh-CN" altLang="en-US" dirty="0" smtClean="0"/>
              <a:t>我两点吃午饭</a:t>
            </a:r>
            <a:endParaRPr kumimoji="1" lang="zh-CN" altLang="en-US" dirty="0"/>
          </a:p>
        </p:txBody>
      </p:sp>
      <p:sp>
        <p:nvSpPr>
          <p:cNvPr id="17" name="文本框 16"/>
          <p:cNvSpPr txBox="1"/>
          <p:nvPr/>
        </p:nvSpPr>
        <p:spPr>
          <a:xfrm>
            <a:off x="7880615" y="290690"/>
            <a:ext cx="4564621" cy="461665"/>
          </a:xfrm>
          <a:prstGeom prst="rect">
            <a:avLst/>
          </a:prstGeom>
          <a:noFill/>
        </p:spPr>
        <p:txBody>
          <a:bodyPr wrap="none" rtlCol="0">
            <a:spAutoFit/>
          </a:bodyPr>
          <a:lstStyle/>
          <a:p>
            <a:r>
              <a:rPr kumimoji="1" lang="zh-CN" altLang="en-US" sz="2400" dirty="0" smtClean="0"/>
              <a:t>你平常什么时候</a:t>
            </a:r>
            <a:r>
              <a:rPr kumimoji="1" lang="en-US" altLang="zh-CN" sz="2400" dirty="0" smtClean="0"/>
              <a:t>shi2hou</a:t>
            </a:r>
            <a:r>
              <a:rPr kumimoji="1" lang="zh-CN" altLang="en-US" sz="2400" dirty="0" smtClean="0"/>
              <a:t>吃晚饭？</a:t>
            </a:r>
            <a:endParaRPr kumimoji="1" lang="zh-CN" altLang="en-US" sz="2400" dirty="0"/>
          </a:p>
        </p:txBody>
      </p:sp>
    </p:spTree>
    <p:extLst>
      <p:ext uri="{BB962C8B-B14F-4D97-AF65-F5344CB8AC3E}">
        <p14:creationId xmlns:p14="http://schemas.microsoft.com/office/powerpoint/2010/main" val="24812891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3018367" y="1681238"/>
            <a:ext cx="2224974" cy="1481062"/>
          </a:xfrm>
          <a:prstGeom prst="rect">
            <a:avLst/>
          </a:prstGeom>
        </p:spPr>
      </p:pic>
      <p:pic>
        <p:nvPicPr>
          <p:cNvPr id="18" name="图片 17"/>
          <p:cNvPicPr>
            <a:picLocks noChangeAspect="1"/>
          </p:cNvPicPr>
          <p:nvPr/>
        </p:nvPicPr>
        <p:blipFill>
          <a:blip r:embed="rId3"/>
          <a:stretch>
            <a:fillRect/>
          </a:stretch>
        </p:blipFill>
        <p:spPr>
          <a:xfrm>
            <a:off x="3006876" y="157237"/>
            <a:ext cx="2218267" cy="1386417"/>
          </a:xfrm>
          <a:prstGeom prst="rect">
            <a:avLst/>
          </a:prstGeom>
        </p:spPr>
      </p:pic>
      <p:sp>
        <p:nvSpPr>
          <p:cNvPr id="4" name="矩形 3">
            <a:extLst>
              <a:ext uri="{FF2B5EF4-FFF2-40B4-BE49-F238E27FC236}">
                <a16:creationId xmlns="" xmlns:a16="http://schemas.microsoft.com/office/drawing/2014/main" id="{E378E129-25B6-48B6-BBB1-5C476B2E0776}"/>
              </a:ext>
            </a:extLst>
          </p:cNvPr>
          <p:cNvSpPr/>
          <p:nvPr/>
        </p:nvSpPr>
        <p:spPr>
          <a:xfrm>
            <a:off x="5687181" y="171753"/>
            <a:ext cx="4992913" cy="30528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E378E129-25B6-48B6-BBB1-5C476B2E0776}"/>
              </a:ext>
            </a:extLst>
          </p:cNvPr>
          <p:cNvSpPr/>
          <p:nvPr/>
        </p:nvSpPr>
        <p:spPr>
          <a:xfrm>
            <a:off x="263677" y="179010"/>
            <a:ext cx="4992913" cy="30528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E378E129-25B6-48B6-BBB1-5C476B2E0776}"/>
              </a:ext>
            </a:extLst>
          </p:cNvPr>
          <p:cNvSpPr/>
          <p:nvPr/>
        </p:nvSpPr>
        <p:spPr>
          <a:xfrm>
            <a:off x="251581" y="3626153"/>
            <a:ext cx="4992913" cy="30528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337763" y="1002735"/>
            <a:ext cx="6287974" cy="2185214"/>
          </a:xfrm>
          <a:prstGeom prst="rect">
            <a:avLst/>
          </a:prstGeom>
          <a:noFill/>
        </p:spPr>
        <p:txBody>
          <a:bodyPr wrap="none" rtlCol="0">
            <a:spAutoFit/>
          </a:bodyPr>
          <a:lstStyle/>
          <a:p>
            <a:r>
              <a:rPr kumimoji="1" lang="en-US" altLang="zh-CN" sz="9600" dirty="0" smtClean="0"/>
              <a:t>          </a:t>
            </a:r>
            <a:r>
              <a:rPr kumimoji="1" lang="zh-CN" altLang="en-US" sz="9600" dirty="0" smtClean="0"/>
              <a:t>餐厅</a:t>
            </a:r>
            <a:endParaRPr kumimoji="1" lang="en-US" altLang="zh-CN" sz="9600" dirty="0" smtClean="0"/>
          </a:p>
          <a:p>
            <a:r>
              <a:rPr kumimoji="1" lang="en-US" altLang="zh-CN" sz="4000" dirty="0" smtClean="0"/>
              <a:t>           </a:t>
            </a:r>
            <a:r>
              <a:rPr kumimoji="1" lang="en-US" altLang="zh-CN" sz="2800" dirty="0" smtClean="0"/>
              <a:t>              n dining room</a:t>
            </a:r>
            <a:r>
              <a:rPr kumimoji="1" lang="zh-CN" altLang="en-US" sz="2800" dirty="0" smtClean="0"/>
              <a:t>，</a:t>
            </a:r>
            <a:r>
              <a:rPr kumimoji="1" lang="en-US" altLang="zh-CN" sz="2800" dirty="0" smtClean="0"/>
              <a:t>cafeteria</a:t>
            </a:r>
          </a:p>
        </p:txBody>
      </p:sp>
      <p:sp>
        <p:nvSpPr>
          <p:cNvPr id="8" name="矩形 7"/>
          <p:cNvSpPr/>
          <p:nvPr/>
        </p:nvSpPr>
        <p:spPr>
          <a:xfrm>
            <a:off x="2557056" y="1814170"/>
            <a:ext cx="184666" cy="584776"/>
          </a:xfrm>
          <a:prstGeom prst="rect">
            <a:avLst/>
          </a:prstGeom>
        </p:spPr>
        <p:txBody>
          <a:bodyPr wrap="none">
            <a:spAutoFit/>
          </a:bodyPr>
          <a:lstStyle/>
          <a:p>
            <a:r>
              <a:rPr lang="cs-CZ" altLang="zh-CN" sz="3200" dirty="0"/>
              <a:t> </a:t>
            </a:r>
            <a:r>
              <a:rPr lang="it-IT" altLang="zh-CN" sz="3200" dirty="0" smtClean="0"/>
              <a:t> </a:t>
            </a:r>
            <a:endParaRPr lang="zh-CN" altLang="en-US" sz="3200" dirty="0"/>
          </a:p>
        </p:txBody>
      </p:sp>
      <p:sp>
        <p:nvSpPr>
          <p:cNvPr id="10" name="矩形 9"/>
          <p:cNvSpPr/>
          <p:nvPr/>
        </p:nvSpPr>
        <p:spPr>
          <a:xfrm>
            <a:off x="901311" y="550129"/>
            <a:ext cx="1530788" cy="584776"/>
          </a:xfrm>
          <a:prstGeom prst="rect">
            <a:avLst/>
          </a:prstGeom>
        </p:spPr>
        <p:txBody>
          <a:bodyPr wrap="none">
            <a:spAutoFit/>
          </a:bodyPr>
          <a:lstStyle/>
          <a:p>
            <a:r>
              <a:rPr lang="it-IT" altLang="zh-CN" sz="3200" dirty="0" err="1" smtClean="0"/>
              <a:t>cāntīng</a:t>
            </a:r>
            <a:endParaRPr lang="zh-CN" altLang="en-US" sz="3200" dirty="0"/>
          </a:p>
        </p:txBody>
      </p:sp>
      <p:sp>
        <p:nvSpPr>
          <p:cNvPr id="13" name="文本框 12"/>
          <p:cNvSpPr txBox="1"/>
          <p:nvPr/>
        </p:nvSpPr>
        <p:spPr>
          <a:xfrm>
            <a:off x="-2163057" y="4503417"/>
            <a:ext cx="5151771" cy="2185214"/>
          </a:xfrm>
          <a:prstGeom prst="rect">
            <a:avLst/>
          </a:prstGeom>
          <a:noFill/>
        </p:spPr>
        <p:txBody>
          <a:bodyPr wrap="none" rtlCol="0">
            <a:spAutoFit/>
          </a:bodyPr>
          <a:lstStyle/>
          <a:p>
            <a:r>
              <a:rPr kumimoji="1" lang="en-US" altLang="zh-CN" sz="9600" dirty="0" smtClean="0"/>
              <a:t>         </a:t>
            </a:r>
            <a:r>
              <a:rPr kumimoji="1" lang="zh-CN" altLang="en-US" sz="9600" dirty="0" smtClean="0"/>
              <a:t>宿舍</a:t>
            </a:r>
            <a:endParaRPr kumimoji="1" lang="en-US" altLang="zh-CN" sz="9600" dirty="0" smtClean="0"/>
          </a:p>
          <a:p>
            <a:r>
              <a:rPr kumimoji="1" lang="en-US" altLang="zh-CN" sz="4000" dirty="0" smtClean="0"/>
              <a:t>           </a:t>
            </a:r>
            <a:r>
              <a:rPr kumimoji="1" lang="en-US" altLang="zh-CN" sz="2800" dirty="0" smtClean="0"/>
              <a:t>                   n dormitory</a:t>
            </a:r>
          </a:p>
        </p:txBody>
      </p:sp>
      <p:sp>
        <p:nvSpPr>
          <p:cNvPr id="17" name="矩形 16"/>
          <p:cNvSpPr/>
          <p:nvPr/>
        </p:nvSpPr>
        <p:spPr>
          <a:xfrm>
            <a:off x="966875" y="3977294"/>
            <a:ext cx="1279717" cy="584776"/>
          </a:xfrm>
          <a:prstGeom prst="rect">
            <a:avLst/>
          </a:prstGeom>
        </p:spPr>
        <p:txBody>
          <a:bodyPr wrap="none">
            <a:spAutoFit/>
          </a:bodyPr>
          <a:lstStyle/>
          <a:p>
            <a:r>
              <a:rPr lang="it-IT" altLang="zh-CN" sz="3200" dirty="0" err="1"/>
              <a:t>sùshè</a:t>
            </a:r>
            <a:r>
              <a:rPr lang="it-IT" altLang="zh-CN" sz="3200" dirty="0"/>
              <a:t> </a:t>
            </a:r>
            <a:endParaRPr lang="zh-CN" altLang="en-US" sz="3200" dirty="0"/>
          </a:p>
        </p:txBody>
      </p:sp>
      <p:pic>
        <p:nvPicPr>
          <p:cNvPr id="20" name="图片 19"/>
          <p:cNvPicPr>
            <a:picLocks noChangeAspect="1"/>
          </p:cNvPicPr>
          <p:nvPr/>
        </p:nvPicPr>
        <p:blipFill>
          <a:blip r:embed="rId4"/>
          <a:stretch>
            <a:fillRect/>
          </a:stretch>
        </p:blipFill>
        <p:spPr>
          <a:xfrm>
            <a:off x="2866571" y="3713236"/>
            <a:ext cx="2381552" cy="1526942"/>
          </a:xfrm>
          <a:prstGeom prst="rect">
            <a:avLst/>
          </a:prstGeom>
        </p:spPr>
      </p:pic>
      <p:sp>
        <p:nvSpPr>
          <p:cNvPr id="21" name="文本框 20"/>
          <p:cNvSpPr txBox="1"/>
          <p:nvPr/>
        </p:nvSpPr>
        <p:spPr>
          <a:xfrm>
            <a:off x="3287057" y="761150"/>
            <a:ext cx="5151771" cy="2185214"/>
          </a:xfrm>
          <a:prstGeom prst="rect">
            <a:avLst/>
          </a:prstGeom>
          <a:noFill/>
        </p:spPr>
        <p:txBody>
          <a:bodyPr wrap="none" rtlCol="0">
            <a:spAutoFit/>
          </a:bodyPr>
          <a:lstStyle/>
          <a:p>
            <a:r>
              <a:rPr kumimoji="1" lang="en-US" altLang="zh-CN" sz="9600" dirty="0" smtClean="0"/>
              <a:t>        </a:t>
            </a:r>
            <a:r>
              <a:rPr kumimoji="1" lang="en-US" altLang="zh-CN" sz="9600" dirty="0"/>
              <a:t> </a:t>
            </a:r>
            <a:r>
              <a:rPr kumimoji="1" lang="zh-CN" altLang="en-US" sz="9600" dirty="0" smtClean="0"/>
              <a:t>教室</a:t>
            </a:r>
            <a:endParaRPr kumimoji="1" lang="en-US" altLang="zh-CN" sz="9600" dirty="0" smtClean="0"/>
          </a:p>
          <a:p>
            <a:r>
              <a:rPr kumimoji="1" lang="en-US" altLang="zh-CN" sz="4000" dirty="0" smtClean="0"/>
              <a:t>           </a:t>
            </a:r>
            <a:r>
              <a:rPr kumimoji="1" lang="en-US" altLang="zh-CN" sz="2800" dirty="0" smtClean="0"/>
              <a:t>                   n classroom</a:t>
            </a:r>
          </a:p>
        </p:txBody>
      </p:sp>
      <p:sp>
        <p:nvSpPr>
          <p:cNvPr id="22" name="矩形 21"/>
          <p:cNvSpPr/>
          <p:nvPr/>
        </p:nvSpPr>
        <p:spPr>
          <a:xfrm>
            <a:off x="6416989" y="416456"/>
            <a:ext cx="1260281" cy="584776"/>
          </a:xfrm>
          <a:prstGeom prst="rect">
            <a:avLst/>
          </a:prstGeom>
        </p:spPr>
        <p:txBody>
          <a:bodyPr wrap="none">
            <a:spAutoFit/>
          </a:bodyPr>
          <a:lstStyle/>
          <a:p>
            <a:r>
              <a:rPr lang="it-IT" altLang="zh-CN" sz="3200" dirty="0" err="1" smtClean="0"/>
              <a:t>jiāoshì</a:t>
            </a:r>
            <a:r>
              <a:rPr lang="it-IT" altLang="zh-CN" sz="3200" dirty="0" smtClean="0"/>
              <a:t>  </a:t>
            </a:r>
            <a:endParaRPr lang="zh-CN" altLang="en-US" sz="3200" dirty="0"/>
          </a:p>
        </p:txBody>
      </p:sp>
      <p:pic>
        <p:nvPicPr>
          <p:cNvPr id="23" name="图片 22"/>
          <p:cNvPicPr>
            <a:picLocks noChangeAspect="1"/>
          </p:cNvPicPr>
          <p:nvPr/>
        </p:nvPicPr>
        <p:blipFill>
          <a:blip r:embed="rId5"/>
          <a:stretch>
            <a:fillRect/>
          </a:stretch>
        </p:blipFill>
        <p:spPr>
          <a:xfrm>
            <a:off x="8414055" y="1393455"/>
            <a:ext cx="2229756" cy="1739210"/>
          </a:xfrm>
          <a:prstGeom prst="rect">
            <a:avLst/>
          </a:prstGeom>
        </p:spPr>
      </p:pic>
      <p:sp>
        <p:nvSpPr>
          <p:cNvPr id="24" name="矩形 23">
            <a:extLst>
              <a:ext uri="{FF2B5EF4-FFF2-40B4-BE49-F238E27FC236}">
                <a16:creationId xmlns="" xmlns:a16="http://schemas.microsoft.com/office/drawing/2014/main" id="{E378E129-25B6-48B6-BBB1-5C476B2E0776}"/>
              </a:ext>
            </a:extLst>
          </p:cNvPr>
          <p:cNvSpPr/>
          <p:nvPr/>
        </p:nvSpPr>
        <p:spPr>
          <a:xfrm>
            <a:off x="5793620" y="3628571"/>
            <a:ext cx="4946951" cy="30600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 xmlns:a16="http://schemas.microsoft.com/office/drawing/2014/main" id="{ED857A0B-BC9B-40CC-ACAE-DF9491157033}"/>
              </a:ext>
            </a:extLst>
          </p:cNvPr>
          <p:cNvSpPr/>
          <p:nvPr/>
        </p:nvSpPr>
        <p:spPr>
          <a:xfrm>
            <a:off x="5899343" y="3711400"/>
            <a:ext cx="254707" cy="293651"/>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6" name="文本框 25"/>
          <p:cNvSpPr txBox="1"/>
          <p:nvPr/>
        </p:nvSpPr>
        <p:spPr>
          <a:xfrm>
            <a:off x="6785428" y="4172857"/>
            <a:ext cx="2467342" cy="1938992"/>
          </a:xfrm>
          <a:prstGeom prst="rect">
            <a:avLst/>
          </a:prstGeom>
          <a:noFill/>
        </p:spPr>
        <p:txBody>
          <a:bodyPr wrap="none" rtlCol="0">
            <a:spAutoFit/>
          </a:bodyPr>
          <a:lstStyle/>
          <a:p>
            <a:pPr marL="285750" indent="-285750">
              <a:buFont typeface="Arial"/>
              <a:buChar char="•"/>
            </a:pPr>
            <a:r>
              <a:rPr kumimoji="1" lang="zh-CN" altLang="en-US" sz="2400" dirty="0" smtClean="0"/>
              <a:t>你在哪儿吃饭？</a:t>
            </a:r>
            <a:endParaRPr kumimoji="1" lang="en-US" altLang="zh-CN" sz="2400" dirty="0" smtClean="0"/>
          </a:p>
          <a:p>
            <a:pPr marL="285750" indent="-285750">
              <a:buFont typeface="Arial"/>
              <a:buChar char="•"/>
            </a:pPr>
            <a:endParaRPr kumimoji="1" lang="en-US" altLang="zh-CN" sz="2400" dirty="0"/>
          </a:p>
          <a:p>
            <a:pPr marL="285750" indent="-285750">
              <a:buFont typeface="Arial"/>
              <a:buChar char="•"/>
            </a:pPr>
            <a:r>
              <a:rPr kumimoji="1" lang="zh-CN" altLang="en-US" sz="2400" dirty="0" smtClean="0"/>
              <a:t>你在哪儿睡觉？</a:t>
            </a:r>
            <a:endParaRPr kumimoji="1" lang="en-US" altLang="zh-CN" sz="2400" dirty="0" smtClean="0"/>
          </a:p>
          <a:p>
            <a:pPr marL="285750" indent="-285750">
              <a:buFont typeface="Arial"/>
              <a:buChar char="•"/>
            </a:pPr>
            <a:endParaRPr kumimoji="1" lang="en-US" altLang="zh-CN" sz="2400" dirty="0"/>
          </a:p>
          <a:p>
            <a:pPr marL="285750" indent="-285750">
              <a:buFont typeface="Arial"/>
              <a:buChar char="•"/>
            </a:pPr>
            <a:r>
              <a:rPr kumimoji="1" lang="zh-CN" altLang="en-US" sz="2400" dirty="0" smtClean="0"/>
              <a:t>你在哪儿上课？</a:t>
            </a:r>
            <a:endParaRPr kumimoji="1" lang="en-US" altLang="zh-CN" sz="2400" dirty="0" smtClean="0"/>
          </a:p>
        </p:txBody>
      </p:sp>
      <p:pic>
        <p:nvPicPr>
          <p:cNvPr id="27" name="图片 26"/>
          <p:cNvPicPr>
            <a:picLocks noChangeAspect="1"/>
          </p:cNvPicPr>
          <p:nvPr/>
        </p:nvPicPr>
        <p:blipFill>
          <a:blip r:embed="rId6"/>
          <a:stretch>
            <a:fillRect/>
          </a:stretch>
        </p:blipFill>
        <p:spPr>
          <a:xfrm>
            <a:off x="9621763" y="5575904"/>
            <a:ext cx="967619" cy="967619"/>
          </a:xfrm>
          <a:prstGeom prst="rect">
            <a:avLst/>
          </a:prstGeom>
        </p:spPr>
      </p:pic>
      <p:sp>
        <p:nvSpPr>
          <p:cNvPr id="2" name="文本框 1"/>
          <p:cNvSpPr txBox="1"/>
          <p:nvPr/>
        </p:nvSpPr>
        <p:spPr>
          <a:xfrm>
            <a:off x="7161413" y="3748377"/>
            <a:ext cx="2471074" cy="400110"/>
          </a:xfrm>
          <a:prstGeom prst="rect">
            <a:avLst/>
          </a:prstGeom>
          <a:noFill/>
        </p:spPr>
        <p:txBody>
          <a:bodyPr wrap="none" rtlCol="0">
            <a:spAutoFit/>
          </a:bodyPr>
          <a:lstStyle/>
          <a:p>
            <a:r>
              <a:rPr kumimoji="1" lang="zh-CN" altLang="en-US" sz="2000" dirty="0" smtClean="0"/>
              <a:t>做</a:t>
            </a:r>
            <a:r>
              <a:rPr kumimoji="1" lang="en-US" altLang="zh-CN" sz="2000" dirty="0" smtClean="0"/>
              <a:t>zuo4</a:t>
            </a:r>
            <a:r>
              <a:rPr kumimoji="1" lang="zh-CN" altLang="en-US" sz="2000" dirty="0" smtClean="0"/>
              <a:t>功课</a:t>
            </a:r>
            <a:r>
              <a:rPr kumimoji="1" lang="en-US" altLang="zh-CN" sz="2000" dirty="0" smtClean="0"/>
              <a:t>gong1ke4</a:t>
            </a:r>
            <a:endParaRPr kumimoji="1" lang="zh-CN" altLang="en-US" sz="2000" dirty="0"/>
          </a:p>
        </p:txBody>
      </p:sp>
    </p:spTree>
    <p:extLst>
      <p:ext uri="{BB962C8B-B14F-4D97-AF65-F5344CB8AC3E}">
        <p14:creationId xmlns:p14="http://schemas.microsoft.com/office/powerpoint/2010/main" val="2985093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79623" y="2001791"/>
            <a:ext cx="6003541" cy="2185214"/>
          </a:xfrm>
          <a:prstGeom prst="rect">
            <a:avLst/>
          </a:prstGeom>
          <a:noFill/>
        </p:spPr>
        <p:txBody>
          <a:bodyPr wrap="none" rtlCol="0">
            <a:spAutoFit/>
          </a:bodyPr>
          <a:lstStyle/>
          <a:p>
            <a:r>
              <a:rPr kumimoji="1" lang="en-US" altLang="zh-CN" sz="9600" dirty="0" smtClean="0"/>
              <a:t>         </a:t>
            </a:r>
            <a:r>
              <a:rPr kumimoji="1" lang="zh-CN" altLang="en-US" sz="9600" dirty="0" smtClean="0"/>
              <a:t>发音</a:t>
            </a:r>
            <a:endParaRPr kumimoji="1" lang="en-US" altLang="zh-CN" sz="9600" dirty="0" smtClean="0"/>
          </a:p>
          <a:p>
            <a:r>
              <a:rPr kumimoji="1" lang="en-US" altLang="zh-CN" sz="4000" dirty="0" smtClean="0"/>
              <a:t>           </a:t>
            </a:r>
            <a:r>
              <a:rPr kumimoji="1" lang="en-US" altLang="zh-CN" sz="2800" dirty="0" smtClean="0"/>
              <a:t>                  n pronunciation</a:t>
            </a:r>
          </a:p>
        </p:txBody>
      </p:sp>
      <p:sp>
        <p:nvSpPr>
          <p:cNvPr id="4" name="矩形 3"/>
          <p:cNvSpPr/>
          <p:nvPr/>
        </p:nvSpPr>
        <p:spPr>
          <a:xfrm>
            <a:off x="2992485" y="1995599"/>
            <a:ext cx="184666" cy="584776"/>
          </a:xfrm>
          <a:prstGeom prst="rect">
            <a:avLst/>
          </a:prstGeom>
        </p:spPr>
        <p:txBody>
          <a:bodyPr wrap="none">
            <a:spAutoFit/>
          </a:bodyPr>
          <a:lstStyle/>
          <a:p>
            <a:r>
              <a:rPr lang="cs-CZ" altLang="zh-CN" sz="3200" dirty="0"/>
              <a:t> </a:t>
            </a:r>
            <a:r>
              <a:rPr lang="it-IT" altLang="zh-CN" sz="3200" dirty="0" smtClean="0"/>
              <a:t> </a:t>
            </a:r>
            <a:endParaRPr lang="zh-CN" altLang="en-US" sz="3200" dirty="0"/>
          </a:p>
        </p:txBody>
      </p:sp>
      <p:sp>
        <p:nvSpPr>
          <p:cNvPr id="6" name="文本框 5"/>
          <p:cNvSpPr txBox="1"/>
          <p:nvPr/>
        </p:nvSpPr>
        <p:spPr>
          <a:xfrm>
            <a:off x="5501472" y="1681825"/>
            <a:ext cx="1687782" cy="461665"/>
          </a:xfrm>
          <a:prstGeom prst="rect">
            <a:avLst/>
          </a:prstGeom>
          <a:noFill/>
        </p:spPr>
        <p:txBody>
          <a:bodyPr wrap="none" rtlCol="0">
            <a:spAutoFit/>
          </a:bodyPr>
          <a:lstStyle/>
          <a:p>
            <a:r>
              <a:rPr kumimoji="1" lang="en-US" altLang="zh-CN" sz="2400" dirty="0" smtClean="0"/>
              <a:t>Grammar</a:t>
            </a:r>
            <a:r>
              <a:rPr kumimoji="1" lang="zh-CN" altLang="en-US" sz="2400" dirty="0" smtClean="0"/>
              <a:t>？</a:t>
            </a:r>
            <a:endParaRPr kumimoji="1" lang="zh-CN" altLang="en-US" sz="2400" dirty="0"/>
          </a:p>
        </p:txBody>
      </p:sp>
      <p:sp>
        <p:nvSpPr>
          <p:cNvPr id="8" name="文本框 7"/>
          <p:cNvSpPr txBox="1"/>
          <p:nvPr/>
        </p:nvSpPr>
        <p:spPr>
          <a:xfrm>
            <a:off x="9250911" y="1626503"/>
            <a:ext cx="1031953" cy="461665"/>
          </a:xfrm>
          <a:prstGeom prst="rect">
            <a:avLst/>
          </a:prstGeom>
          <a:noFill/>
        </p:spPr>
        <p:txBody>
          <a:bodyPr wrap="none" rtlCol="0">
            <a:spAutoFit/>
          </a:bodyPr>
          <a:lstStyle/>
          <a:p>
            <a:r>
              <a:rPr kumimoji="1" lang="en-US" altLang="zh-CN" sz="2400" dirty="0" smtClean="0"/>
              <a:t>Text</a:t>
            </a:r>
            <a:r>
              <a:rPr kumimoji="1" lang="zh-CN" altLang="en-US" sz="2400" dirty="0" smtClean="0"/>
              <a:t>？</a:t>
            </a:r>
            <a:endParaRPr kumimoji="1" lang="zh-CN" altLang="en-US" sz="2400" dirty="0"/>
          </a:p>
        </p:txBody>
      </p:sp>
      <p:sp>
        <p:nvSpPr>
          <p:cNvPr id="10" name="文本框 9"/>
          <p:cNvSpPr txBox="1"/>
          <p:nvPr/>
        </p:nvSpPr>
        <p:spPr>
          <a:xfrm>
            <a:off x="5370971" y="3785479"/>
            <a:ext cx="1895020" cy="461665"/>
          </a:xfrm>
          <a:prstGeom prst="rect">
            <a:avLst/>
          </a:prstGeom>
          <a:noFill/>
        </p:spPr>
        <p:txBody>
          <a:bodyPr wrap="none" rtlCol="0">
            <a:spAutoFit/>
          </a:bodyPr>
          <a:lstStyle/>
          <a:p>
            <a:r>
              <a:rPr kumimoji="1" lang="en-US" altLang="zh-CN" sz="2400" dirty="0" smtClean="0"/>
              <a:t>Vocabulary</a:t>
            </a:r>
            <a:r>
              <a:rPr kumimoji="1" lang="zh-CN" altLang="en-US" sz="2400" dirty="0" smtClean="0"/>
              <a:t>？</a:t>
            </a:r>
            <a:endParaRPr kumimoji="1" lang="zh-CN" altLang="en-US" sz="2400" dirty="0"/>
          </a:p>
        </p:txBody>
      </p:sp>
      <p:sp>
        <p:nvSpPr>
          <p:cNvPr id="12" name="文本框 11"/>
          <p:cNvSpPr txBox="1"/>
          <p:nvPr/>
        </p:nvSpPr>
        <p:spPr>
          <a:xfrm>
            <a:off x="8452346" y="3741315"/>
            <a:ext cx="2854868" cy="461665"/>
          </a:xfrm>
          <a:prstGeom prst="rect">
            <a:avLst/>
          </a:prstGeom>
          <a:noFill/>
        </p:spPr>
        <p:txBody>
          <a:bodyPr wrap="none" rtlCol="0">
            <a:spAutoFit/>
          </a:bodyPr>
          <a:lstStyle/>
          <a:p>
            <a:r>
              <a:rPr kumimoji="1" lang="en-US" altLang="zh-CN" sz="2400" dirty="0" smtClean="0"/>
              <a:t>Chinese characters</a:t>
            </a:r>
            <a:r>
              <a:rPr kumimoji="1" lang="zh-CN" altLang="en-US" sz="2400" dirty="0" smtClean="0"/>
              <a:t>？</a:t>
            </a:r>
            <a:endParaRPr kumimoji="1" lang="zh-CN" altLang="en-US" sz="2400" dirty="0"/>
          </a:p>
        </p:txBody>
      </p:sp>
      <p:sp>
        <p:nvSpPr>
          <p:cNvPr id="13" name="文本框 12"/>
          <p:cNvSpPr txBox="1"/>
          <p:nvPr/>
        </p:nvSpPr>
        <p:spPr>
          <a:xfrm>
            <a:off x="6738783" y="2362958"/>
            <a:ext cx="800219" cy="461665"/>
          </a:xfrm>
          <a:prstGeom prst="rect">
            <a:avLst/>
          </a:prstGeom>
          <a:noFill/>
        </p:spPr>
        <p:txBody>
          <a:bodyPr wrap="none" rtlCol="0">
            <a:spAutoFit/>
          </a:bodyPr>
          <a:lstStyle/>
          <a:p>
            <a:r>
              <a:rPr kumimoji="1" lang="zh-CN" altLang="en-US" sz="2400" dirty="0" smtClean="0"/>
              <a:t>语法</a:t>
            </a:r>
            <a:endParaRPr kumimoji="1" lang="zh-CN" altLang="en-US" sz="2400" dirty="0"/>
          </a:p>
        </p:txBody>
      </p:sp>
      <p:sp>
        <p:nvSpPr>
          <p:cNvPr id="14" name="文本框 13"/>
          <p:cNvSpPr txBox="1"/>
          <p:nvPr/>
        </p:nvSpPr>
        <p:spPr>
          <a:xfrm>
            <a:off x="10069447" y="2379740"/>
            <a:ext cx="800219" cy="461665"/>
          </a:xfrm>
          <a:prstGeom prst="rect">
            <a:avLst/>
          </a:prstGeom>
          <a:noFill/>
        </p:spPr>
        <p:txBody>
          <a:bodyPr wrap="none" rtlCol="0">
            <a:spAutoFit/>
          </a:bodyPr>
          <a:lstStyle/>
          <a:p>
            <a:r>
              <a:rPr kumimoji="1" lang="zh-CN" altLang="en-US" sz="2400" dirty="0" smtClean="0"/>
              <a:t>课文</a:t>
            </a:r>
            <a:endParaRPr kumimoji="1" lang="zh-CN" altLang="en-US" sz="2400" dirty="0"/>
          </a:p>
        </p:txBody>
      </p:sp>
      <p:sp>
        <p:nvSpPr>
          <p:cNvPr id="15" name="文本框 14"/>
          <p:cNvSpPr txBox="1"/>
          <p:nvPr/>
        </p:nvSpPr>
        <p:spPr>
          <a:xfrm>
            <a:off x="6987473" y="4414724"/>
            <a:ext cx="800219" cy="461665"/>
          </a:xfrm>
          <a:prstGeom prst="rect">
            <a:avLst/>
          </a:prstGeom>
          <a:noFill/>
        </p:spPr>
        <p:txBody>
          <a:bodyPr wrap="none" rtlCol="0">
            <a:spAutoFit/>
          </a:bodyPr>
          <a:lstStyle/>
          <a:p>
            <a:r>
              <a:rPr kumimoji="1" lang="zh-CN" altLang="en-US" sz="2400" dirty="0" smtClean="0"/>
              <a:t>生词</a:t>
            </a:r>
            <a:endParaRPr kumimoji="1" lang="zh-CN" altLang="en-US" sz="2400" dirty="0"/>
          </a:p>
        </p:txBody>
      </p:sp>
      <p:sp>
        <p:nvSpPr>
          <p:cNvPr id="16" name="文本框 15"/>
          <p:cNvSpPr txBox="1"/>
          <p:nvPr/>
        </p:nvSpPr>
        <p:spPr>
          <a:xfrm>
            <a:off x="10193416" y="4394752"/>
            <a:ext cx="800219" cy="461665"/>
          </a:xfrm>
          <a:prstGeom prst="rect">
            <a:avLst/>
          </a:prstGeom>
          <a:noFill/>
        </p:spPr>
        <p:txBody>
          <a:bodyPr wrap="none" rtlCol="0">
            <a:spAutoFit/>
          </a:bodyPr>
          <a:lstStyle/>
          <a:p>
            <a:r>
              <a:rPr kumimoji="1" lang="zh-CN" altLang="en-US" sz="2400" dirty="0" smtClean="0"/>
              <a:t>汉字</a:t>
            </a:r>
            <a:endParaRPr kumimoji="1" lang="zh-CN" altLang="en-US" sz="2400" dirty="0"/>
          </a:p>
        </p:txBody>
      </p:sp>
      <p:sp>
        <p:nvSpPr>
          <p:cNvPr id="17" name="矩形 16"/>
          <p:cNvSpPr/>
          <p:nvPr/>
        </p:nvSpPr>
        <p:spPr>
          <a:xfrm>
            <a:off x="1802097" y="1541532"/>
            <a:ext cx="1188346" cy="584776"/>
          </a:xfrm>
          <a:prstGeom prst="rect">
            <a:avLst/>
          </a:prstGeom>
        </p:spPr>
        <p:txBody>
          <a:bodyPr wrap="none">
            <a:spAutoFit/>
          </a:bodyPr>
          <a:lstStyle/>
          <a:p>
            <a:r>
              <a:rPr lang="es-ES_tradnl" altLang="zh-CN" sz="3200" dirty="0" err="1"/>
              <a:t>fā</a:t>
            </a:r>
            <a:r>
              <a:rPr lang="es-ES_tradnl" altLang="zh-CN" sz="3200" dirty="0"/>
              <a:t> </a:t>
            </a:r>
            <a:r>
              <a:rPr lang="es-ES_tradnl" altLang="zh-CN" sz="3200" dirty="0" err="1"/>
              <a:t>yīn</a:t>
            </a:r>
            <a:endParaRPr lang="zh-CN" altLang="en-US" sz="3200" dirty="0"/>
          </a:p>
        </p:txBody>
      </p:sp>
      <p:sp>
        <p:nvSpPr>
          <p:cNvPr id="18" name="矩形 17">
            <a:extLst>
              <a:ext uri="{FF2B5EF4-FFF2-40B4-BE49-F238E27FC236}">
                <a16:creationId xmlns="" xmlns:a16="http://schemas.microsoft.com/office/drawing/2014/main" id="{E378E129-25B6-48B6-BBB1-5C476B2E0776}"/>
              </a:ext>
            </a:extLst>
          </p:cNvPr>
          <p:cNvSpPr/>
          <p:nvPr/>
        </p:nvSpPr>
        <p:spPr>
          <a:xfrm>
            <a:off x="5031619" y="1100667"/>
            <a:ext cx="2745619" cy="18868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ED857A0B-BC9B-40CC-ACAE-DF9491157033}"/>
              </a:ext>
            </a:extLst>
          </p:cNvPr>
          <p:cNvSpPr/>
          <p:nvPr/>
        </p:nvSpPr>
        <p:spPr>
          <a:xfrm>
            <a:off x="5140476" y="1149047"/>
            <a:ext cx="217714" cy="229809"/>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0" name="矩形 19">
            <a:extLst>
              <a:ext uri="{FF2B5EF4-FFF2-40B4-BE49-F238E27FC236}">
                <a16:creationId xmlns="" xmlns:a16="http://schemas.microsoft.com/office/drawing/2014/main" id="{E378E129-25B6-48B6-BBB1-5C476B2E0776}"/>
              </a:ext>
            </a:extLst>
          </p:cNvPr>
          <p:cNvSpPr/>
          <p:nvPr/>
        </p:nvSpPr>
        <p:spPr>
          <a:xfrm>
            <a:off x="8401352" y="1107924"/>
            <a:ext cx="2745619" cy="18868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ED857A0B-BC9B-40CC-ACAE-DF9491157033}"/>
              </a:ext>
            </a:extLst>
          </p:cNvPr>
          <p:cNvSpPr/>
          <p:nvPr/>
        </p:nvSpPr>
        <p:spPr>
          <a:xfrm>
            <a:off x="8510209" y="1156304"/>
            <a:ext cx="217714" cy="229809"/>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2" name="矩形 21">
            <a:extLst>
              <a:ext uri="{FF2B5EF4-FFF2-40B4-BE49-F238E27FC236}">
                <a16:creationId xmlns="" xmlns:a16="http://schemas.microsoft.com/office/drawing/2014/main" id="{E378E129-25B6-48B6-BBB1-5C476B2E0776}"/>
              </a:ext>
            </a:extLst>
          </p:cNvPr>
          <p:cNvSpPr/>
          <p:nvPr/>
        </p:nvSpPr>
        <p:spPr>
          <a:xfrm>
            <a:off x="5063067" y="3272972"/>
            <a:ext cx="2745619" cy="18868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 xmlns:a16="http://schemas.microsoft.com/office/drawing/2014/main" id="{ED857A0B-BC9B-40CC-ACAE-DF9491157033}"/>
              </a:ext>
            </a:extLst>
          </p:cNvPr>
          <p:cNvSpPr/>
          <p:nvPr/>
        </p:nvSpPr>
        <p:spPr>
          <a:xfrm>
            <a:off x="5171924" y="3321352"/>
            <a:ext cx="217714" cy="229809"/>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4" name="矩形 23">
            <a:extLst>
              <a:ext uri="{FF2B5EF4-FFF2-40B4-BE49-F238E27FC236}">
                <a16:creationId xmlns="" xmlns:a16="http://schemas.microsoft.com/office/drawing/2014/main" id="{E378E129-25B6-48B6-BBB1-5C476B2E0776}"/>
              </a:ext>
            </a:extLst>
          </p:cNvPr>
          <p:cNvSpPr/>
          <p:nvPr/>
        </p:nvSpPr>
        <p:spPr>
          <a:xfrm>
            <a:off x="8420704" y="3256039"/>
            <a:ext cx="2745619" cy="18868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 xmlns:a16="http://schemas.microsoft.com/office/drawing/2014/main" id="{ED857A0B-BC9B-40CC-ACAE-DF9491157033}"/>
              </a:ext>
            </a:extLst>
          </p:cNvPr>
          <p:cNvSpPr/>
          <p:nvPr/>
        </p:nvSpPr>
        <p:spPr>
          <a:xfrm>
            <a:off x="8590037" y="3376990"/>
            <a:ext cx="217714" cy="229809"/>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文本框 1"/>
          <p:cNvSpPr txBox="1"/>
          <p:nvPr/>
        </p:nvSpPr>
        <p:spPr>
          <a:xfrm>
            <a:off x="8623925" y="4519081"/>
            <a:ext cx="852479" cy="369332"/>
          </a:xfrm>
          <a:prstGeom prst="rect">
            <a:avLst/>
          </a:prstGeom>
          <a:noFill/>
        </p:spPr>
        <p:txBody>
          <a:bodyPr wrap="none" rtlCol="0">
            <a:spAutoFit/>
          </a:bodyPr>
          <a:lstStyle/>
          <a:p>
            <a:r>
              <a:rPr kumimoji="1" lang="zh-CN" altLang="en-US" dirty="0" smtClean="0"/>
              <a:t>写</a:t>
            </a:r>
            <a:r>
              <a:rPr kumimoji="1" lang="en-US" altLang="zh-CN" dirty="0" smtClean="0"/>
              <a:t> xie3</a:t>
            </a:r>
            <a:endParaRPr kumimoji="1" lang="zh-CN" altLang="en-US" dirty="0"/>
          </a:p>
        </p:txBody>
      </p:sp>
      <p:sp>
        <p:nvSpPr>
          <p:cNvPr id="5" name="文本框 4"/>
          <p:cNvSpPr txBox="1"/>
          <p:nvPr/>
        </p:nvSpPr>
        <p:spPr>
          <a:xfrm>
            <a:off x="974622" y="4829214"/>
            <a:ext cx="3570208" cy="430887"/>
          </a:xfrm>
          <a:prstGeom prst="rect">
            <a:avLst/>
          </a:prstGeom>
          <a:noFill/>
        </p:spPr>
        <p:txBody>
          <a:bodyPr wrap="none" rtlCol="0">
            <a:spAutoFit/>
          </a:bodyPr>
          <a:lstStyle/>
          <a:p>
            <a:r>
              <a:rPr kumimoji="1" lang="zh-CN" altLang="en-US" sz="2200" dirty="0" smtClean="0"/>
              <a:t>你喜欢学汉字还是学发音？</a:t>
            </a:r>
            <a:endParaRPr kumimoji="1" lang="zh-CN" altLang="en-US" sz="2200" dirty="0"/>
          </a:p>
        </p:txBody>
      </p:sp>
      <p:sp>
        <p:nvSpPr>
          <p:cNvPr id="7" name="文本框 6"/>
          <p:cNvSpPr txBox="1"/>
          <p:nvPr/>
        </p:nvSpPr>
        <p:spPr>
          <a:xfrm>
            <a:off x="1092758" y="5331333"/>
            <a:ext cx="877163" cy="369332"/>
          </a:xfrm>
          <a:prstGeom prst="rect">
            <a:avLst/>
          </a:prstGeom>
          <a:noFill/>
        </p:spPr>
        <p:txBody>
          <a:bodyPr wrap="none" rtlCol="0">
            <a:spAutoFit/>
          </a:bodyPr>
          <a:lstStyle/>
          <a:p>
            <a:r>
              <a:rPr kumimoji="1" lang="zh-CN" altLang="en-US" dirty="0" smtClean="0"/>
              <a:t>听录音</a:t>
            </a:r>
            <a:endParaRPr kumimoji="1" lang="zh-CN" altLang="en-US" dirty="0"/>
          </a:p>
        </p:txBody>
      </p:sp>
      <p:sp>
        <p:nvSpPr>
          <p:cNvPr id="9" name="文本框 8"/>
          <p:cNvSpPr txBox="1"/>
          <p:nvPr/>
        </p:nvSpPr>
        <p:spPr>
          <a:xfrm>
            <a:off x="1151826" y="5818685"/>
            <a:ext cx="415498" cy="369332"/>
          </a:xfrm>
          <a:prstGeom prst="rect">
            <a:avLst/>
          </a:prstGeom>
          <a:noFill/>
        </p:spPr>
        <p:txBody>
          <a:bodyPr wrap="none" rtlCol="0">
            <a:spAutoFit/>
          </a:bodyPr>
          <a:lstStyle/>
          <a:p>
            <a:r>
              <a:rPr kumimoji="1" lang="zh-CN" altLang="en-US" dirty="0" smtClean="0"/>
              <a:t>教</a:t>
            </a:r>
            <a:endParaRPr kumimoji="1" lang="zh-CN" altLang="en-US" dirty="0"/>
          </a:p>
        </p:txBody>
      </p:sp>
    </p:spTree>
    <p:extLst>
      <p:ext uri="{BB962C8B-B14F-4D97-AF65-F5344CB8AC3E}">
        <p14:creationId xmlns:p14="http://schemas.microsoft.com/office/powerpoint/2010/main" val="32360502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flipH="1">
            <a:off x="3978122" y="2624666"/>
            <a:ext cx="1830617" cy="1294189"/>
          </a:xfrm>
          <a:prstGeom prst="rect">
            <a:avLst/>
          </a:prstGeom>
        </p:spPr>
      </p:pic>
      <p:sp>
        <p:nvSpPr>
          <p:cNvPr id="3" name="文本框 2"/>
          <p:cNvSpPr txBox="1"/>
          <p:nvPr/>
        </p:nvSpPr>
        <p:spPr>
          <a:xfrm>
            <a:off x="-1119293" y="2202561"/>
            <a:ext cx="5288327" cy="2185214"/>
          </a:xfrm>
          <a:prstGeom prst="rect">
            <a:avLst/>
          </a:prstGeom>
          <a:noFill/>
        </p:spPr>
        <p:txBody>
          <a:bodyPr wrap="none" rtlCol="0">
            <a:spAutoFit/>
          </a:bodyPr>
          <a:lstStyle/>
          <a:p>
            <a:r>
              <a:rPr kumimoji="1" lang="en-US" altLang="zh-CN" sz="9600" dirty="0" smtClean="0"/>
              <a:t>         </a:t>
            </a:r>
            <a:r>
              <a:rPr kumimoji="1" lang="zh-CN" altLang="en-US" sz="9600" dirty="0" smtClean="0"/>
              <a:t>电脑</a:t>
            </a:r>
            <a:endParaRPr kumimoji="1" lang="en-US" altLang="zh-CN" sz="9600" dirty="0" smtClean="0"/>
          </a:p>
          <a:p>
            <a:r>
              <a:rPr kumimoji="1" lang="en-US" altLang="zh-CN" sz="4000" dirty="0" smtClean="0"/>
              <a:t>                     n computer</a:t>
            </a:r>
            <a:endParaRPr kumimoji="1" lang="en-US" altLang="zh-CN" sz="2800" dirty="0" smtClean="0"/>
          </a:p>
        </p:txBody>
      </p:sp>
      <p:sp>
        <p:nvSpPr>
          <p:cNvPr id="4" name="矩形 3"/>
          <p:cNvSpPr/>
          <p:nvPr/>
        </p:nvSpPr>
        <p:spPr>
          <a:xfrm>
            <a:off x="1843438" y="1777884"/>
            <a:ext cx="1535196" cy="584776"/>
          </a:xfrm>
          <a:prstGeom prst="rect">
            <a:avLst/>
          </a:prstGeom>
        </p:spPr>
        <p:txBody>
          <a:bodyPr wrap="none">
            <a:spAutoFit/>
          </a:bodyPr>
          <a:lstStyle/>
          <a:p>
            <a:r>
              <a:rPr lang="it-IT" altLang="zh-CN" sz="3200" dirty="0" err="1" smtClean="0"/>
              <a:t>diànnǎo</a:t>
            </a:r>
            <a:r>
              <a:rPr lang="it-IT" altLang="zh-CN" sz="3200" dirty="0" smtClean="0"/>
              <a:t> </a:t>
            </a:r>
            <a:endParaRPr lang="zh-CN" altLang="en-US" sz="3200" dirty="0"/>
          </a:p>
        </p:txBody>
      </p:sp>
      <p:sp>
        <p:nvSpPr>
          <p:cNvPr id="11" name="文本框 10"/>
          <p:cNvSpPr txBox="1"/>
          <p:nvPr/>
        </p:nvSpPr>
        <p:spPr>
          <a:xfrm>
            <a:off x="1393052" y="4586738"/>
            <a:ext cx="2321293" cy="400110"/>
          </a:xfrm>
          <a:prstGeom prst="rect">
            <a:avLst/>
          </a:prstGeom>
          <a:noFill/>
        </p:spPr>
        <p:txBody>
          <a:bodyPr wrap="none" rtlCol="0">
            <a:spAutoFit/>
          </a:bodyPr>
          <a:lstStyle/>
          <a:p>
            <a:r>
              <a:rPr kumimoji="1" lang="zh-CN" altLang="en-US" sz="2000" b="1" dirty="0" smtClean="0"/>
              <a:t>脑</a:t>
            </a:r>
            <a:r>
              <a:rPr kumimoji="1" lang="en-US" altLang="zh-CN" sz="2000" b="1" dirty="0" smtClean="0"/>
              <a:t>   </a:t>
            </a:r>
            <a:r>
              <a:rPr lang="it-IT" altLang="zh-CN" sz="2000" b="1" dirty="0" err="1"/>
              <a:t>nǎo</a:t>
            </a:r>
            <a:r>
              <a:rPr kumimoji="1" lang="en-US" altLang="zh-CN" sz="2000" b="1" dirty="0" smtClean="0"/>
              <a:t>      n    brain</a:t>
            </a:r>
            <a:endParaRPr kumimoji="1" lang="zh-CN" altLang="en-US" sz="2000" b="1" dirty="0"/>
          </a:p>
        </p:txBody>
      </p:sp>
      <p:sp>
        <p:nvSpPr>
          <p:cNvPr id="12" name="文本框 11"/>
          <p:cNvSpPr txBox="1"/>
          <p:nvPr/>
        </p:nvSpPr>
        <p:spPr>
          <a:xfrm>
            <a:off x="4427583" y="2161437"/>
            <a:ext cx="5151771" cy="2185214"/>
          </a:xfrm>
          <a:prstGeom prst="rect">
            <a:avLst/>
          </a:prstGeom>
          <a:noFill/>
        </p:spPr>
        <p:txBody>
          <a:bodyPr wrap="none" rtlCol="0">
            <a:spAutoFit/>
          </a:bodyPr>
          <a:lstStyle/>
          <a:p>
            <a:r>
              <a:rPr kumimoji="1" lang="en-US" altLang="zh-CN" sz="9600" dirty="0" smtClean="0"/>
              <a:t>         </a:t>
            </a:r>
            <a:r>
              <a:rPr kumimoji="1" lang="zh-CN" altLang="en-US" sz="9600" dirty="0" smtClean="0"/>
              <a:t>电话</a:t>
            </a:r>
            <a:endParaRPr kumimoji="1" lang="en-US" altLang="zh-CN" sz="9600" dirty="0" smtClean="0"/>
          </a:p>
          <a:p>
            <a:r>
              <a:rPr kumimoji="1" lang="en-US" altLang="zh-CN" sz="4000" dirty="0" smtClean="0"/>
              <a:t>                     n telephone</a:t>
            </a:r>
            <a:endParaRPr kumimoji="1" lang="en-US" altLang="zh-CN" sz="2800" dirty="0" smtClean="0"/>
          </a:p>
        </p:txBody>
      </p:sp>
      <p:pic>
        <p:nvPicPr>
          <p:cNvPr id="5" name="图片 4"/>
          <p:cNvPicPr>
            <a:picLocks noChangeAspect="1"/>
          </p:cNvPicPr>
          <p:nvPr/>
        </p:nvPicPr>
        <p:blipFill>
          <a:blip r:embed="rId3"/>
          <a:stretch>
            <a:fillRect/>
          </a:stretch>
        </p:blipFill>
        <p:spPr>
          <a:xfrm>
            <a:off x="9700987" y="3076049"/>
            <a:ext cx="1281490" cy="1157284"/>
          </a:xfrm>
          <a:prstGeom prst="rect">
            <a:avLst/>
          </a:prstGeom>
        </p:spPr>
      </p:pic>
      <p:sp>
        <p:nvSpPr>
          <p:cNvPr id="15" name="矩形 14"/>
          <p:cNvSpPr/>
          <p:nvPr/>
        </p:nvSpPr>
        <p:spPr>
          <a:xfrm>
            <a:off x="7438695" y="1833521"/>
            <a:ext cx="1627168" cy="584776"/>
          </a:xfrm>
          <a:prstGeom prst="rect">
            <a:avLst/>
          </a:prstGeom>
        </p:spPr>
        <p:txBody>
          <a:bodyPr wrap="none">
            <a:spAutoFit/>
          </a:bodyPr>
          <a:lstStyle/>
          <a:p>
            <a:r>
              <a:rPr lang="it-IT" altLang="zh-CN" sz="3200" dirty="0" err="1"/>
              <a:t>diàn</a:t>
            </a:r>
            <a:r>
              <a:rPr lang="it-IT" altLang="zh-CN" sz="3200" dirty="0"/>
              <a:t> </a:t>
            </a:r>
            <a:r>
              <a:rPr lang="it-IT" altLang="zh-CN" sz="3200" dirty="0" err="1"/>
              <a:t>huà</a:t>
            </a:r>
            <a:r>
              <a:rPr lang="it-IT" altLang="zh-CN" sz="3200" dirty="0"/>
              <a:t>  </a:t>
            </a:r>
            <a:r>
              <a:rPr lang="it-IT" altLang="zh-CN" sz="3200" dirty="0" smtClean="0"/>
              <a:t> </a:t>
            </a:r>
            <a:endParaRPr lang="zh-CN" altLang="en-US" sz="3200" dirty="0"/>
          </a:p>
        </p:txBody>
      </p:sp>
      <p:pic>
        <p:nvPicPr>
          <p:cNvPr id="16" name="图片 15"/>
          <p:cNvPicPr>
            <a:picLocks noChangeAspect="1"/>
          </p:cNvPicPr>
          <p:nvPr/>
        </p:nvPicPr>
        <p:blipFill>
          <a:blip r:embed="rId4"/>
          <a:stretch>
            <a:fillRect/>
          </a:stretch>
        </p:blipFill>
        <p:spPr>
          <a:xfrm>
            <a:off x="4015620" y="4088190"/>
            <a:ext cx="1632856" cy="1088572"/>
          </a:xfrm>
          <a:prstGeom prst="rect">
            <a:avLst/>
          </a:prstGeom>
        </p:spPr>
      </p:pic>
      <p:sp>
        <p:nvSpPr>
          <p:cNvPr id="17" name="矩形 16">
            <a:extLst>
              <a:ext uri="{FF2B5EF4-FFF2-40B4-BE49-F238E27FC236}">
                <a16:creationId xmlns="" xmlns:a16="http://schemas.microsoft.com/office/drawing/2014/main" id="{E378E129-25B6-48B6-BBB1-5C476B2E0776}"/>
              </a:ext>
            </a:extLst>
          </p:cNvPr>
          <p:cNvSpPr/>
          <p:nvPr/>
        </p:nvSpPr>
        <p:spPr>
          <a:xfrm>
            <a:off x="520096" y="1657048"/>
            <a:ext cx="5430761" cy="36769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ED857A0B-BC9B-40CC-ACAE-DF9491157033}"/>
              </a:ext>
            </a:extLst>
          </p:cNvPr>
          <p:cNvSpPr/>
          <p:nvPr/>
        </p:nvSpPr>
        <p:spPr>
          <a:xfrm>
            <a:off x="616857" y="1753809"/>
            <a:ext cx="430632" cy="447833"/>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9" name="矩形 18">
            <a:extLst>
              <a:ext uri="{FF2B5EF4-FFF2-40B4-BE49-F238E27FC236}">
                <a16:creationId xmlns="" xmlns:a16="http://schemas.microsoft.com/office/drawing/2014/main" id="{E378E129-25B6-48B6-BBB1-5C476B2E0776}"/>
              </a:ext>
            </a:extLst>
          </p:cNvPr>
          <p:cNvSpPr/>
          <p:nvPr/>
        </p:nvSpPr>
        <p:spPr>
          <a:xfrm>
            <a:off x="6284686" y="1640114"/>
            <a:ext cx="5430761" cy="36769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 xmlns:a16="http://schemas.microsoft.com/office/drawing/2014/main" id="{ED857A0B-BC9B-40CC-ACAE-DF9491157033}"/>
              </a:ext>
            </a:extLst>
          </p:cNvPr>
          <p:cNvSpPr/>
          <p:nvPr/>
        </p:nvSpPr>
        <p:spPr>
          <a:xfrm>
            <a:off x="6405638" y="1700590"/>
            <a:ext cx="430632" cy="447833"/>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6" name="文本框 5"/>
          <p:cNvSpPr txBox="1"/>
          <p:nvPr/>
        </p:nvSpPr>
        <p:spPr>
          <a:xfrm>
            <a:off x="797418" y="5656235"/>
            <a:ext cx="415498" cy="369332"/>
          </a:xfrm>
          <a:prstGeom prst="rect">
            <a:avLst/>
          </a:prstGeom>
          <a:noFill/>
        </p:spPr>
        <p:txBody>
          <a:bodyPr wrap="none" rtlCol="0">
            <a:spAutoFit/>
          </a:bodyPr>
          <a:lstStyle/>
          <a:p>
            <a:r>
              <a:rPr kumimoji="1" lang="zh-CN" altLang="en-US" dirty="0" smtClean="0"/>
              <a:t>玩</a:t>
            </a:r>
            <a:endParaRPr kumimoji="1" lang="zh-CN" altLang="en-US" dirty="0"/>
          </a:p>
        </p:txBody>
      </p:sp>
      <p:sp>
        <p:nvSpPr>
          <p:cNvPr id="7" name="文本框 6"/>
          <p:cNvSpPr txBox="1"/>
          <p:nvPr/>
        </p:nvSpPr>
        <p:spPr>
          <a:xfrm>
            <a:off x="6408876" y="5567625"/>
            <a:ext cx="877163" cy="369332"/>
          </a:xfrm>
          <a:prstGeom prst="rect">
            <a:avLst/>
          </a:prstGeom>
          <a:noFill/>
        </p:spPr>
        <p:txBody>
          <a:bodyPr wrap="none" rtlCol="0">
            <a:spAutoFit/>
          </a:bodyPr>
          <a:lstStyle/>
          <a:p>
            <a:r>
              <a:rPr kumimoji="1" lang="zh-CN" altLang="en-US" dirty="0" smtClean="0"/>
              <a:t>打电话</a:t>
            </a:r>
            <a:endParaRPr kumimoji="1" lang="zh-CN" altLang="en-US" dirty="0"/>
          </a:p>
        </p:txBody>
      </p:sp>
      <p:sp>
        <p:nvSpPr>
          <p:cNvPr id="8" name="文本框 7"/>
          <p:cNvSpPr txBox="1"/>
          <p:nvPr/>
        </p:nvSpPr>
        <p:spPr>
          <a:xfrm>
            <a:off x="6438410" y="6025441"/>
            <a:ext cx="2262158" cy="369332"/>
          </a:xfrm>
          <a:prstGeom prst="rect">
            <a:avLst/>
          </a:prstGeom>
          <a:noFill/>
        </p:spPr>
        <p:txBody>
          <a:bodyPr wrap="none" rtlCol="0">
            <a:spAutoFit/>
          </a:bodyPr>
          <a:lstStyle/>
          <a:p>
            <a:r>
              <a:rPr kumimoji="1" lang="zh-CN" altLang="en-US" dirty="0" smtClean="0"/>
              <a:t>你常常给谁打电话？</a:t>
            </a:r>
            <a:endParaRPr kumimoji="1" lang="zh-CN" altLang="en-US" dirty="0"/>
          </a:p>
        </p:txBody>
      </p:sp>
    </p:spTree>
    <p:extLst>
      <p:ext uri="{BB962C8B-B14F-4D97-AF65-F5344CB8AC3E}">
        <p14:creationId xmlns:p14="http://schemas.microsoft.com/office/powerpoint/2010/main" val="37801157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5052" y="1820362"/>
            <a:ext cx="5224908" cy="2185214"/>
          </a:xfrm>
          <a:prstGeom prst="rect">
            <a:avLst/>
          </a:prstGeom>
          <a:noFill/>
        </p:spPr>
        <p:txBody>
          <a:bodyPr wrap="none" rtlCol="0">
            <a:spAutoFit/>
          </a:bodyPr>
          <a:lstStyle/>
          <a:p>
            <a:r>
              <a:rPr kumimoji="1" lang="en-US" altLang="zh-CN" sz="9600" dirty="0" smtClean="0"/>
              <a:t>           </a:t>
            </a:r>
            <a:r>
              <a:rPr kumimoji="1" lang="zh-CN" altLang="en-US" sz="9600" dirty="0" smtClean="0"/>
              <a:t>新</a:t>
            </a:r>
            <a:endParaRPr kumimoji="1" lang="en-US" altLang="zh-CN" sz="9600" dirty="0" smtClean="0"/>
          </a:p>
          <a:p>
            <a:r>
              <a:rPr kumimoji="1" lang="en-US" altLang="zh-CN" sz="4000" dirty="0" smtClean="0"/>
              <a:t>           </a:t>
            </a:r>
            <a:r>
              <a:rPr kumimoji="1" lang="en-US" altLang="zh-CN" sz="2800" dirty="0" smtClean="0"/>
              <a:t>                     </a:t>
            </a:r>
            <a:r>
              <a:rPr kumimoji="1" lang="en-US" altLang="zh-CN" sz="2800" dirty="0" err="1" smtClean="0"/>
              <a:t>adj</a:t>
            </a:r>
            <a:r>
              <a:rPr kumimoji="1" lang="en-US" altLang="zh-CN" sz="2800" dirty="0" smtClean="0"/>
              <a:t> new</a:t>
            </a:r>
          </a:p>
        </p:txBody>
      </p:sp>
      <p:sp>
        <p:nvSpPr>
          <p:cNvPr id="4" name="矩形 3"/>
          <p:cNvSpPr/>
          <p:nvPr/>
        </p:nvSpPr>
        <p:spPr>
          <a:xfrm>
            <a:off x="2557056" y="1814170"/>
            <a:ext cx="184666" cy="584776"/>
          </a:xfrm>
          <a:prstGeom prst="rect">
            <a:avLst/>
          </a:prstGeom>
        </p:spPr>
        <p:txBody>
          <a:bodyPr wrap="none">
            <a:spAutoFit/>
          </a:bodyPr>
          <a:lstStyle/>
          <a:p>
            <a:r>
              <a:rPr lang="cs-CZ" altLang="zh-CN" sz="3200" dirty="0"/>
              <a:t> </a:t>
            </a:r>
            <a:r>
              <a:rPr lang="it-IT" altLang="zh-CN" sz="3200" dirty="0" smtClean="0"/>
              <a:t> </a:t>
            </a:r>
            <a:endParaRPr lang="zh-CN" altLang="en-US" sz="3200" dirty="0"/>
          </a:p>
        </p:txBody>
      </p:sp>
      <p:sp>
        <p:nvSpPr>
          <p:cNvPr id="6" name="文本框 5"/>
          <p:cNvSpPr txBox="1"/>
          <p:nvPr/>
        </p:nvSpPr>
        <p:spPr>
          <a:xfrm>
            <a:off x="3612899" y="789055"/>
            <a:ext cx="1861056" cy="461665"/>
          </a:xfrm>
          <a:prstGeom prst="rect">
            <a:avLst/>
          </a:prstGeom>
          <a:noFill/>
        </p:spPr>
        <p:txBody>
          <a:bodyPr wrap="none" rtlCol="0">
            <a:spAutoFit/>
          </a:bodyPr>
          <a:lstStyle/>
          <a:p>
            <a:r>
              <a:rPr kumimoji="1" lang="en-US" altLang="zh-CN" sz="2400" dirty="0" smtClean="0"/>
              <a:t>New book</a:t>
            </a:r>
            <a:r>
              <a:rPr kumimoji="1" lang="zh-CN" altLang="en-US" sz="2400" dirty="0" smtClean="0"/>
              <a:t>？</a:t>
            </a:r>
            <a:endParaRPr kumimoji="1" lang="zh-CN" altLang="en-US" sz="2400" dirty="0"/>
          </a:p>
        </p:txBody>
      </p:sp>
      <p:sp>
        <p:nvSpPr>
          <p:cNvPr id="7" name="矩形 6"/>
          <p:cNvSpPr/>
          <p:nvPr/>
        </p:nvSpPr>
        <p:spPr>
          <a:xfrm>
            <a:off x="1390858" y="1468960"/>
            <a:ext cx="846105" cy="584776"/>
          </a:xfrm>
          <a:prstGeom prst="rect">
            <a:avLst/>
          </a:prstGeom>
        </p:spPr>
        <p:txBody>
          <a:bodyPr wrap="none">
            <a:spAutoFit/>
          </a:bodyPr>
          <a:lstStyle/>
          <a:p>
            <a:r>
              <a:rPr lang="es-ES_tradnl" altLang="zh-CN" sz="3200" dirty="0" smtClean="0"/>
              <a:t> </a:t>
            </a:r>
            <a:r>
              <a:rPr lang="en-US" altLang="zh-CN" sz="3200" dirty="0" smtClean="0"/>
              <a:t>x</a:t>
            </a:r>
            <a:r>
              <a:rPr lang="es-ES_tradnl" altLang="zh-CN" sz="3200" dirty="0" err="1" smtClean="0"/>
              <a:t>īn</a:t>
            </a:r>
            <a:endParaRPr lang="zh-CN" altLang="en-US" sz="3200" dirty="0"/>
          </a:p>
        </p:txBody>
      </p:sp>
      <p:sp>
        <p:nvSpPr>
          <p:cNvPr id="9" name="文本框 8"/>
          <p:cNvSpPr txBox="1"/>
          <p:nvPr/>
        </p:nvSpPr>
        <p:spPr>
          <a:xfrm>
            <a:off x="6478059" y="818165"/>
            <a:ext cx="1861056" cy="461665"/>
          </a:xfrm>
          <a:prstGeom prst="rect">
            <a:avLst/>
          </a:prstGeom>
          <a:noFill/>
        </p:spPr>
        <p:txBody>
          <a:bodyPr wrap="none" rtlCol="0">
            <a:spAutoFit/>
          </a:bodyPr>
          <a:lstStyle/>
          <a:p>
            <a:r>
              <a:rPr kumimoji="1" lang="en-US" altLang="zh-CN" sz="2400" dirty="0" smtClean="0"/>
              <a:t>New song</a:t>
            </a:r>
            <a:r>
              <a:rPr kumimoji="1" lang="zh-CN" altLang="en-US" sz="2400" dirty="0" smtClean="0"/>
              <a:t>？</a:t>
            </a:r>
            <a:endParaRPr kumimoji="1" lang="zh-CN" altLang="en-US" sz="2400" dirty="0"/>
          </a:p>
        </p:txBody>
      </p:sp>
      <p:sp>
        <p:nvSpPr>
          <p:cNvPr id="11" name="文本框 10"/>
          <p:cNvSpPr txBox="1"/>
          <p:nvPr/>
        </p:nvSpPr>
        <p:spPr>
          <a:xfrm>
            <a:off x="9096603" y="797959"/>
            <a:ext cx="2014644" cy="461665"/>
          </a:xfrm>
          <a:prstGeom prst="rect">
            <a:avLst/>
          </a:prstGeom>
          <a:noFill/>
        </p:spPr>
        <p:txBody>
          <a:bodyPr wrap="none" rtlCol="0">
            <a:spAutoFit/>
          </a:bodyPr>
          <a:lstStyle/>
          <a:p>
            <a:r>
              <a:rPr kumimoji="1" lang="en-US" altLang="zh-CN" sz="2400" dirty="0" smtClean="0"/>
              <a:t>New movie</a:t>
            </a:r>
            <a:r>
              <a:rPr kumimoji="1" lang="zh-CN" altLang="en-US" sz="2400" dirty="0" smtClean="0"/>
              <a:t>？</a:t>
            </a:r>
            <a:endParaRPr kumimoji="1" lang="zh-CN" altLang="en-US" sz="2400" dirty="0"/>
          </a:p>
        </p:txBody>
      </p:sp>
      <p:sp>
        <p:nvSpPr>
          <p:cNvPr id="13" name="文本框 12"/>
          <p:cNvSpPr txBox="1"/>
          <p:nvPr/>
        </p:nvSpPr>
        <p:spPr>
          <a:xfrm>
            <a:off x="3728307" y="2568881"/>
            <a:ext cx="1689735" cy="461665"/>
          </a:xfrm>
          <a:prstGeom prst="rect">
            <a:avLst/>
          </a:prstGeom>
          <a:noFill/>
        </p:spPr>
        <p:txBody>
          <a:bodyPr wrap="none" rtlCol="0">
            <a:spAutoFit/>
          </a:bodyPr>
          <a:lstStyle/>
          <a:p>
            <a:r>
              <a:rPr kumimoji="1" lang="en-US" altLang="zh-CN" sz="2400" dirty="0" smtClean="0"/>
              <a:t>New text</a:t>
            </a:r>
            <a:r>
              <a:rPr kumimoji="1" lang="zh-CN" altLang="en-US" sz="2400" dirty="0" smtClean="0"/>
              <a:t>？</a:t>
            </a:r>
            <a:endParaRPr kumimoji="1" lang="zh-CN" altLang="en-US" sz="2400" dirty="0"/>
          </a:p>
        </p:txBody>
      </p:sp>
      <p:sp>
        <p:nvSpPr>
          <p:cNvPr id="15" name="文本框 14"/>
          <p:cNvSpPr txBox="1"/>
          <p:nvPr/>
        </p:nvSpPr>
        <p:spPr>
          <a:xfrm>
            <a:off x="6383844" y="2524017"/>
            <a:ext cx="2424913" cy="461665"/>
          </a:xfrm>
          <a:prstGeom prst="rect">
            <a:avLst/>
          </a:prstGeom>
          <a:noFill/>
        </p:spPr>
        <p:txBody>
          <a:bodyPr wrap="none" rtlCol="0">
            <a:spAutoFit/>
          </a:bodyPr>
          <a:lstStyle/>
          <a:p>
            <a:r>
              <a:rPr kumimoji="1" lang="en-US" altLang="zh-CN" sz="2400" dirty="0" smtClean="0"/>
              <a:t>New grammar</a:t>
            </a:r>
            <a:r>
              <a:rPr kumimoji="1" lang="zh-CN" altLang="en-US" sz="2400" dirty="0" smtClean="0"/>
              <a:t>？</a:t>
            </a:r>
            <a:endParaRPr kumimoji="1" lang="zh-CN" altLang="en-US" sz="2400" dirty="0"/>
          </a:p>
        </p:txBody>
      </p:sp>
      <p:sp>
        <p:nvSpPr>
          <p:cNvPr id="17" name="文本框 16"/>
          <p:cNvSpPr txBox="1"/>
          <p:nvPr/>
        </p:nvSpPr>
        <p:spPr>
          <a:xfrm>
            <a:off x="9014719" y="2528469"/>
            <a:ext cx="2002622" cy="461665"/>
          </a:xfrm>
          <a:prstGeom prst="rect">
            <a:avLst/>
          </a:prstGeom>
          <a:noFill/>
        </p:spPr>
        <p:txBody>
          <a:bodyPr wrap="none" rtlCol="0">
            <a:spAutoFit/>
          </a:bodyPr>
          <a:lstStyle/>
          <a:p>
            <a:r>
              <a:rPr kumimoji="1" lang="en-US" altLang="zh-CN" sz="2400" dirty="0" smtClean="0"/>
              <a:t>New friends</a:t>
            </a:r>
            <a:r>
              <a:rPr kumimoji="1" lang="zh-CN" altLang="en-US" sz="2400" dirty="0" smtClean="0"/>
              <a:t>？</a:t>
            </a:r>
            <a:endParaRPr kumimoji="1" lang="zh-CN" altLang="en-US" sz="2400" dirty="0"/>
          </a:p>
        </p:txBody>
      </p:sp>
      <p:sp>
        <p:nvSpPr>
          <p:cNvPr id="19" name="文本框 18"/>
          <p:cNvSpPr txBox="1"/>
          <p:nvPr/>
        </p:nvSpPr>
        <p:spPr>
          <a:xfrm>
            <a:off x="3769730" y="4299392"/>
            <a:ext cx="2220229" cy="461665"/>
          </a:xfrm>
          <a:prstGeom prst="rect">
            <a:avLst/>
          </a:prstGeom>
          <a:noFill/>
        </p:spPr>
        <p:txBody>
          <a:bodyPr wrap="none" rtlCol="0">
            <a:spAutoFit/>
          </a:bodyPr>
          <a:lstStyle/>
          <a:p>
            <a:r>
              <a:rPr kumimoji="1" lang="en-US" altLang="zh-CN" sz="2400" dirty="0" smtClean="0"/>
              <a:t>New teacher</a:t>
            </a:r>
            <a:r>
              <a:rPr kumimoji="1" lang="zh-CN" altLang="en-US" sz="2400" dirty="0" smtClean="0"/>
              <a:t>？</a:t>
            </a:r>
            <a:endParaRPr kumimoji="1" lang="zh-CN" altLang="en-US" sz="2400" dirty="0"/>
          </a:p>
        </p:txBody>
      </p:sp>
      <p:sp>
        <p:nvSpPr>
          <p:cNvPr id="21" name="文本框 20"/>
          <p:cNvSpPr txBox="1"/>
          <p:nvPr/>
        </p:nvSpPr>
        <p:spPr>
          <a:xfrm>
            <a:off x="6314290" y="4303844"/>
            <a:ext cx="2732990" cy="461665"/>
          </a:xfrm>
          <a:prstGeom prst="rect">
            <a:avLst/>
          </a:prstGeom>
          <a:noFill/>
        </p:spPr>
        <p:txBody>
          <a:bodyPr wrap="none" rtlCol="0">
            <a:spAutoFit/>
          </a:bodyPr>
          <a:lstStyle/>
          <a:p>
            <a:r>
              <a:rPr kumimoji="1" lang="en-US" altLang="zh-CN" sz="2400" dirty="0" smtClean="0"/>
              <a:t>New classmates</a:t>
            </a:r>
            <a:r>
              <a:rPr kumimoji="1" lang="zh-CN" altLang="en-US" sz="2400" dirty="0" smtClean="0"/>
              <a:t>？</a:t>
            </a:r>
            <a:endParaRPr kumimoji="1" lang="zh-CN" altLang="en-US" sz="2400" dirty="0"/>
          </a:p>
        </p:txBody>
      </p:sp>
      <p:sp>
        <p:nvSpPr>
          <p:cNvPr id="23" name="文本框 22"/>
          <p:cNvSpPr txBox="1"/>
          <p:nvPr/>
        </p:nvSpPr>
        <p:spPr>
          <a:xfrm>
            <a:off x="9093134" y="4345283"/>
            <a:ext cx="2459477" cy="461665"/>
          </a:xfrm>
          <a:prstGeom prst="rect">
            <a:avLst/>
          </a:prstGeom>
          <a:noFill/>
        </p:spPr>
        <p:txBody>
          <a:bodyPr wrap="none" rtlCol="0">
            <a:spAutoFit/>
          </a:bodyPr>
          <a:lstStyle/>
          <a:p>
            <a:r>
              <a:rPr kumimoji="1" lang="en-US" altLang="zh-CN" sz="2400" dirty="0" smtClean="0"/>
              <a:t>New computer</a:t>
            </a:r>
            <a:r>
              <a:rPr kumimoji="1" lang="zh-CN" altLang="en-US" sz="2400" dirty="0" smtClean="0"/>
              <a:t>？</a:t>
            </a:r>
            <a:endParaRPr kumimoji="1" lang="zh-CN" altLang="en-US" sz="2400" dirty="0"/>
          </a:p>
        </p:txBody>
      </p:sp>
      <p:sp>
        <p:nvSpPr>
          <p:cNvPr id="24" name="文本框 23"/>
          <p:cNvSpPr txBox="1"/>
          <p:nvPr/>
        </p:nvSpPr>
        <p:spPr>
          <a:xfrm>
            <a:off x="4907627" y="1639756"/>
            <a:ext cx="800219" cy="461665"/>
          </a:xfrm>
          <a:prstGeom prst="rect">
            <a:avLst/>
          </a:prstGeom>
          <a:noFill/>
        </p:spPr>
        <p:txBody>
          <a:bodyPr wrap="none" rtlCol="0">
            <a:spAutoFit/>
          </a:bodyPr>
          <a:lstStyle/>
          <a:p>
            <a:r>
              <a:rPr kumimoji="1" lang="zh-CN" altLang="en-US" sz="2400" dirty="0" smtClean="0"/>
              <a:t>新书</a:t>
            </a:r>
            <a:endParaRPr kumimoji="1" lang="zh-CN" altLang="en-US" sz="2400" dirty="0"/>
          </a:p>
        </p:txBody>
      </p:sp>
      <p:sp>
        <p:nvSpPr>
          <p:cNvPr id="25" name="文本框 24"/>
          <p:cNvSpPr txBox="1"/>
          <p:nvPr/>
        </p:nvSpPr>
        <p:spPr>
          <a:xfrm>
            <a:off x="7587825" y="1681195"/>
            <a:ext cx="1107996" cy="461665"/>
          </a:xfrm>
          <a:prstGeom prst="rect">
            <a:avLst/>
          </a:prstGeom>
          <a:noFill/>
        </p:spPr>
        <p:txBody>
          <a:bodyPr wrap="none" rtlCol="0">
            <a:spAutoFit/>
          </a:bodyPr>
          <a:lstStyle/>
          <a:p>
            <a:r>
              <a:rPr kumimoji="1" lang="zh-CN" altLang="en-US" sz="2400" dirty="0" smtClean="0"/>
              <a:t>新歌儿</a:t>
            </a:r>
            <a:endParaRPr kumimoji="1" lang="zh-CN" altLang="en-US" sz="2400" dirty="0"/>
          </a:p>
        </p:txBody>
      </p:sp>
      <p:sp>
        <p:nvSpPr>
          <p:cNvPr id="26" name="文本框 25"/>
          <p:cNvSpPr txBox="1"/>
          <p:nvPr/>
        </p:nvSpPr>
        <p:spPr>
          <a:xfrm>
            <a:off x="10083062" y="1673318"/>
            <a:ext cx="1107996" cy="461665"/>
          </a:xfrm>
          <a:prstGeom prst="rect">
            <a:avLst/>
          </a:prstGeom>
          <a:noFill/>
        </p:spPr>
        <p:txBody>
          <a:bodyPr wrap="none" rtlCol="0">
            <a:spAutoFit/>
          </a:bodyPr>
          <a:lstStyle/>
          <a:p>
            <a:r>
              <a:rPr kumimoji="1" lang="zh-CN" altLang="en-US" sz="2400" dirty="0" smtClean="0"/>
              <a:t>新电影</a:t>
            </a:r>
            <a:endParaRPr kumimoji="1" lang="zh-CN" altLang="en-US" sz="2400" dirty="0"/>
          </a:p>
        </p:txBody>
      </p:sp>
      <p:sp>
        <p:nvSpPr>
          <p:cNvPr id="27" name="文本框 26"/>
          <p:cNvSpPr txBox="1"/>
          <p:nvPr/>
        </p:nvSpPr>
        <p:spPr>
          <a:xfrm>
            <a:off x="4735960" y="3416157"/>
            <a:ext cx="1107996" cy="461665"/>
          </a:xfrm>
          <a:prstGeom prst="rect">
            <a:avLst/>
          </a:prstGeom>
          <a:noFill/>
        </p:spPr>
        <p:txBody>
          <a:bodyPr wrap="none" rtlCol="0">
            <a:spAutoFit/>
          </a:bodyPr>
          <a:lstStyle/>
          <a:p>
            <a:r>
              <a:rPr kumimoji="1" lang="zh-CN" altLang="en-US" sz="2400" dirty="0" smtClean="0"/>
              <a:t>新课文</a:t>
            </a:r>
            <a:endParaRPr kumimoji="1" lang="zh-CN" altLang="en-US" sz="2400" dirty="0"/>
          </a:p>
        </p:txBody>
      </p:sp>
      <p:sp>
        <p:nvSpPr>
          <p:cNvPr id="28" name="文本框 27"/>
          <p:cNvSpPr txBox="1"/>
          <p:nvPr/>
        </p:nvSpPr>
        <p:spPr>
          <a:xfrm>
            <a:off x="7453150" y="3432939"/>
            <a:ext cx="1107996" cy="461665"/>
          </a:xfrm>
          <a:prstGeom prst="rect">
            <a:avLst/>
          </a:prstGeom>
          <a:noFill/>
        </p:spPr>
        <p:txBody>
          <a:bodyPr wrap="none" rtlCol="0">
            <a:spAutoFit/>
          </a:bodyPr>
          <a:lstStyle/>
          <a:p>
            <a:r>
              <a:rPr kumimoji="1" lang="zh-CN" altLang="en-US" sz="2400" dirty="0" smtClean="0"/>
              <a:t>新语法</a:t>
            </a:r>
            <a:endParaRPr kumimoji="1" lang="zh-CN" altLang="en-US" sz="2400" dirty="0"/>
          </a:p>
        </p:txBody>
      </p:sp>
      <p:sp>
        <p:nvSpPr>
          <p:cNvPr id="29" name="文本框 28"/>
          <p:cNvSpPr txBox="1"/>
          <p:nvPr/>
        </p:nvSpPr>
        <p:spPr>
          <a:xfrm>
            <a:off x="10182671" y="3400404"/>
            <a:ext cx="1107996" cy="461665"/>
          </a:xfrm>
          <a:prstGeom prst="rect">
            <a:avLst/>
          </a:prstGeom>
          <a:noFill/>
        </p:spPr>
        <p:txBody>
          <a:bodyPr wrap="none" rtlCol="0">
            <a:spAutoFit/>
          </a:bodyPr>
          <a:lstStyle/>
          <a:p>
            <a:r>
              <a:rPr kumimoji="1" lang="zh-CN" altLang="en-US" sz="2400" dirty="0" smtClean="0"/>
              <a:t>新朋友</a:t>
            </a:r>
            <a:endParaRPr kumimoji="1" lang="zh-CN" altLang="en-US" sz="2400" dirty="0"/>
          </a:p>
        </p:txBody>
      </p:sp>
      <p:sp>
        <p:nvSpPr>
          <p:cNvPr id="30" name="文本框 29"/>
          <p:cNvSpPr txBox="1"/>
          <p:nvPr/>
        </p:nvSpPr>
        <p:spPr>
          <a:xfrm>
            <a:off x="4773916" y="5093928"/>
            <a:ext cx="1107996" cy="461665"/>
          </a:xfrm>
          <a:prstGeom prst="rect">
            <a:avLst/>
          </a:prstGeom>
          <a:noFill/>
        </p:spPr>
        <p:txBody>
          <a:bodyPr wrap="none" rtlCol="0">
            <a:spAutoFit/>
          </a:bodyPr>
          <a:lstStyle/>
          <a:p>
            <a:r>
              <a:rPr kumimoji="1" lang="zh-CN" altLang="en-US" sz="2400" dirty="0" smtClean="0"/>
              <a:t>新老师</a:t>
            </a:r>
            <a:endParaRPr kumimoji="1" lang="zh-CN" altLang="en-US" sz="2400" dirty="0"/>
          </a:p>
        </p:txBody>
      </p:sp>
      <p:sp>
        <p:nvSpPr>
          <p:cNvPr id="31" name="文本框 30"/>
          <p:cNvSpPr txBox="1"/>
          <p:nvPr/>
        </p:nvSpPr>
        <p:spPr>
          <a:xfrm>
            <a:off x="7577421" y="5110709"/>
            <a:ext cx="1107996" cy="461665"/>
          </a:xfrm>
          <a:prstGeom prst="rect">
            <a:avLst/>
          </a:prstGeom>
          <a:noFill/>
        </p:spPr>
        <p:txBody>
          <a:bodyPr wrap="none" rtlCol="0">
            <a:spAutoFit/>
          </a:bodyPr>
          <a:lstStyle/>
          <a:p>
            <a:r>
              <a:rPr kumimoji="1" lang="zh-CN" altLang="en-US" sz="2400" dirty="0" smtClean="0"/>
              <a:t>新同学</a:t>
            </a:r>
            <a:endParaRPr kumimoji="1" lang="zh-CN" altLang="en-US" sz="2400" dirty="0"/>
          </a:p>
        </p:txBody>
      </p:sp>
      <p:sp>
        <p:nvSpPr>
          <p:cNvPr id="32" name="矩形 31"/>
          <p:cNvSpPr/>
          <p:nvPr/>
        </p:nvSpPr>
        <p:spPr>
          <a:xfrm>
            <a:off x="9949492" y="4908748"/>
            <a:ext cx="1523724" cy="707886"/>
          </a:xfrm>
          <a:prstGeom prst="rect">
            <a:avLst/>
          </a:prstGeom>
        </p:spPr>
        <p:txBody>
          <a:bodyPr wrap="none">
            <a:spAutoFit/>
          </a:bodyPr>
          <a:lstStyle/>
          <a:p>
            <a:r>
              <a:rPr lang="it-IT" altLang="zh-CN" sz="2000" dirty="0" err="1"/>
              <a:t>xīn</a:t>
            </a:r>
            <a:r>
              <a:rPr lang="it-IT" altLang="zh-CN" sz="2000" dirty="0"/>
              <a:t> </a:t>
            </a:r>
            <a:r>
              <a:rPr lang="it-IT" altLang="zh-CN" sz="2000" dirty="0" err="1" smtClean="0"/>
              <a:t>diànnǎo</a:t>
            </a:r>
            <a:endParaRPr lang="it-IT" altLang="zh-CN" sz="2000" dirty="0" smtClean="0"/>
          </a:p>
          <a:p>
            <a:r>
              <a:rPr lang="en-US" altLang="zh-CN" sz="2000" dirty="0" smtClean="0"/>
              <a:t> </a:t>
            </a:r>
            <a:r>
              <a:rPr lang="zh-CN" altLang="en-US" sz="2000" dirty="0" smtClean="0"/>
              <a:t>新</a:t>
            </a:r>
            <a:r>
              <a:rPr lang="en-US" altLang="zh-CN" sz="2000" dirty="0" smtClean="0"/>
              <a:t>  </a:t>
            </a:r>
            <a:r>
              <a:rPr lang="zh-CN" altLang="en-US" sz="2000" dirty="0" smtClean="0"/>
              <a:t>电脑</a:t>
            </a:r>
            <a:endParaRPr lang="zh-CN" altLang="en-US" sz="2000" dirty="0"/>
          </a:p>
        </p:txBody>
      </p:sp>
      <p:sp>
        <p:nvSpPr>
          <p:cNvPr id="33" name="矩形 32">
            <a:extLst>
              <a:ext uri="{FF2B5EF4-FFF2-40B4-BE49-F238E27FC236}">
                <a16:creationId xmlns="" xmlns:a16="http://schemas.microsoft.com/office/drawing/2014/main" id="{E378E129-25B6-48B6-BBB1-5C476B2E0776}"/>
              </a:ext>
            </a:extLst>
          </p:cNvPr>
          <p:cNvSpPr/>
          <p:nvPr/>
        </p:nvSpPr>
        <p:spPr>
          <a:xfrm>
            <a:off x="3209798" y="669924"/>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 xmlns:a16="http://schemas.microsoft.com/office/drawing/2014/main" id="{ED857A0B-BC9B-40CC-ACAE-DF9491157033}"/>
              </a:ext>
            </a:extLst>
          </p:cNvPr>
          <p:cNvSpPr/>
          <p:nvPr/>
        </p:nvSpPr>
        <p:spPr>
          <a:xfrm flipV="1">
            <a:off x="3279576" y="739708"/>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35" name="矩形 34">
            <a:extLst>
              <a:ext uri="{FF2B5EF4-FFF2-40B4-BE49-F238E27FC236}">
                <a16:creationId xmlns="" xmlns:a16="http://schemas.microsoft.com/office/drawing/2014/main" id="{E378E129-25B6-48B6-BBB1-5C476B2E0776}"/>
              </a:ext>
            </a:extLst>
          </p:cNvPr>
          <p:cNvSpPr/>
          <p:nvPr/>
        </p:nvSpPr>
        <p:spPr>
          <a:xfrm>
            <a:off x="5999816" y="640886"/>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 xmlns:a16="http://schemas.microsoft.com/office/drawing/2014/main" id="{ED857A0B-BC9B-40CC-ACAE-DF9491157033}"/>
              </a:ext>
            </a:extLst>
          </p:cNvPr>
          <p:cNvSpPr/>
          <p:nvPr/>
        </p:nvSpPr>
        <p:spPr>
          <a:xfrm flipV="1">
            <a:off x="6069594" y="710670"/>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37" name="矩形 36">
            <a:extLst>
              <a:ext uri="{FF2B5EF4-FFF2-40B4-BE49-F238E27FC236}">
                <a16:creationId xmlns="" xmlns:a16="http://schemas.microsoft.com/office/drawing/2014/main" id="{E378E129-25B6-48B6-BBB1-5C476B2E0776}"/>
              </a:ext>
            </a:extLst>
          </p:cNvPr>
          <p:cNvSpPr/>
          <p:nvPr/>
        </p:nvSpPr>
        <p:spPr>
          <a:xfrm>
            <a:off x="8707210" y="626929"/>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 xmlns:a16="http://schemas.microsoft.com/office/drawing/2014/main" id="{ED857A0B-BC9B-40CC-ACAE-DF9491157033}"/>
              </a:ext>
            </a:extLst>
          </p:cNvPr>
          <p:cNvSpPr/>
          <p:nvPr/>
        </p:nvSpPr>
        <p:spPr>
          <a:xfrm flipV="1">
            <a:off x="8776988" y="696713"/>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39" name="矩形 38">
            <a:extLst>
              <a:ext uri="{FF2B5EF4-FFF2-40B4-BE49-F238E27FC236}">
                <a16:creationId xmlns="" xmlns:a16="http://schemas.microsoft.com/office/drawing/2014/main" id="{E378E129-25B6-48B6-BBB1-5C476B2E0776}"/>
              </a:ext>
            </a:extLst>
          </p:cNvPr>
          <p:cNvSpPr/>
          <p:nvPr/>
        </p:nvSpPr>
        <p:spPr>
          <a:xfrm>
            <a:off x="3236597" y="2371524"/>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 xmlns:a16="http://schemas.microsoft.com/office/drawing/2014/main" id="{ED857A0B-BC9B-40CC-ACAE-DF9491157033}"/>
              </a:ext>
            </a:extLst>
          </p:cNvPr>
          <p:cNvSpPr/>
          <p:nvPr/>
        </p:nvSpPr>
        <p:spPr>
          <a:xfrm flipV="1">
            <a:off x="3306375" y="2441308"/>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41" name="矩形 40">
            <a:extLst>
              <a:ext uri="{FF2B5EF4-FFF2-40B4-BE49-F238E27FC236}">
                <a16:creationId xmlns="" xmlns:a16="http://schemas.microsoft.com/office/drawing/2014/main" id="{E378E129-25B6-48B6-BBB1-5C476B2E0776}"/>
              </a:ext>
            </a:extLst>
          </p:cNvPr>
          <p:cNvSpPr/>
          <p:nvPr/>
        </p:nvSpPr>
        <p:spPr>
          <a:xfrm>
            <a:off x="6013771" y="2329653"/>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 xmlns:a16="http://schemas.microsoft.com/office/drawing/2014/main" id="{ED857A0B-BC9B-40CC-ACAE-DF9491157033}"/>
              </a:ext>
            </a:extLst>
          </p:cNvPr>
          <p:cNvSpPr/>
          <p:nvPr/>
        </p:nvSpPr>
        <p:spPr>
          <a:xfrm flipV="1">
            <a:off x="6083549" y="2399437"/>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43" name="矩形 42">
            <a:extLst>
              <a:ext uri="{FF2B5EF4-FFF2-40B4-BE49-F238E27FC236}">
                <a16:creationId xmlns="" xmlns:a16="http://schemas.microsoft.com/office/drawing/2014/main" id="{E378E129-25B6-48B6-BBB1-5C476B2E0776}"/>
              </a:ext>
            </a:extLst>
          </p:cNvPr>
          <p:cNvSpPr/>
          <p:nvPr/>
        </p:nvSpPr>
        <p:spPr>
          <a:xfrm>
            <a:off x="8707210" y="2301740"/>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 xmlns:a16="http://schemas.microsoft.com/office/drawing/2014/main" id="{ED857A0B-BC9B-40CC-ACAE-DF9491157033}"/>
              </a:ext>
            </a:extLst>
          </p:cNvPr>
          <p:cNvSpPr/>
          <p:nvPr/>
        </p:nvSpPr>
        <p:spPr>
          <a:xfrm flipV="1">
            <a:off x="8776988" y="2371524"/>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45" name="矩形 44">
            <a:extLst>
              <a:ext uri="{FF2B5EF4-FFF2-40B4-BE49-F238E27FC236}">
                <a16:creationId xmlns="" xmlns:a16="http://schemas.microsoft.com/office/drawing/2014/main" id="{E378E129-25B6-48B6-BBB1-5C476B2E0776}"/>
              </a:ext>
            </a:extLst>
          </p:cNvPr>
          <p:cNvSpPr/>
          <p:nvPr/>
        </p:nvSpPr>
        <p:spPr>
          <a:xfrm>
            <a:off x="3250552" y="4102162"/>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 xmlns:a16="http://schemas.microsoft.com/office/drawing/2014/main" id="{ED857A0B-BC9B-40CC-ACAE-DF9491157033}"/>
              </a:ext>
            </a:extLst>
          </p:cNvPr>
          <p:cNvSpPr/>
          <p:nvPr/>
        </p:nvSpPr>
        <p:spPr>
          <a:xfrm flipV="1">
            <a:off x="3320330" y="4171946"/>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47" name="矩形 46">
            <a:extLst>
              <a:ext uri="{FF2B5EF4-FFF2-40B4-BE49-F238E27FC236}">
                <a16:creationId xmlns="" xmlns:a16="http://schemas.microsoft.com/office/drawing/2014/main" id="{E378E129-25B6-48B6-BBB1-5C476B2E0776}"/>
              </a:ext>
            </a:extLst>
          </p:cNvPr>
          <p:cNvSpPr/>
          <p:nvPr/>
        </p:nvSpPr>
        <p:spPr>
          <a:xfrm>
            <a:off x="6013771" y="4088205"/>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 xmlns:a16="http://schemas.microsoft.com/office/drawing/2014/main" id="{ED857A0B-BC9B-40CC-ACAE-DF9491157033}"/>
              </a:ext>
            </a:extLst>
          </p:cNvPr>
          <p:cNvSpPr/>
          <p:nvPr/>
        </p:nvSpPr>
        <p:spPr>
          <a:xfrm flipV="1">
            <a:off x="6083549" y="4157989"/>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49" name="矩形 48">
            <a:extLst>
              <a:ext uri="{FF2B5EF4-FFF2-40B4-BE49-F238E27FC236}">
                <a16:creationId xmlns="" xmlns:a16="http://schemas.microsoft.com/office/drawing/2014/main" id="{E378E129-25B6-48B6-BBB1-5C476B2E0776}"/>
              </a:ext>
            </a:extLst>
          </p:cNvPr>
          <p:cNvSpPr/>
          <p:nvPr/>
        </p:nvSpPr>
        <p:spPr>
          <a:xfrm>
            <a:off x="8790944" y="4074248"/>
            <a:ext cx="2609706" cy="15352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 xmlns:a16="http://schemas.microsoft.com/office/drawing/2014/main" id="{ED857A0B-BC9B-40CC-ACAE-DF9491157033}"/>
              </a:ext>
            </a:extLst>
          </p:cNvPr>
          <p:cNvSpPr/>
          <p:nvPr/>
        </p:nvSpPr>
        <p:spPr>
          <a:xfrm flipV="1">
            <a:off x="8860722" y="4144032"/>
            <a:ext cx="223291" cy="22330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Tree>
    <p:extLst>
      <p:ext uri="{BB962C8B-B14F-4D97-AF65-F5344CB8AC3E}">
        <p14:creationId xmlns:p14="http://schemas.microsoft.com/office/powerpoint/2010/main" val="10033689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58670" y="2013886"/>
            <a:ext cx="5244770" cy="2185214"/>
          </a:xfrm>
          <a:prstGeom prst="rect">
            <a:avLst/>
          </a:prstGeom>
          <a:noFill/>
        </p:spPr>
        <p:txBody>
          <a:bodyPr wrap="none" rtlCol="0">
            <a:spAutoFit/>
          </a:bodyPr>
          <a:lstStyle/>
          <a:p>
            <a:r>
              <a:rPr kumimoji="1" lang="en-US" altLang="zh-CN" sz="9600" dirty="0" smtClean="0"/>
              <a:t>         </a:t>
            </a:r>
            <a:r>
              <a:rPr kumimoji="1" lang="zh-CN" altLang="en-US" sz="9600" dirty="0" smtClean="0"/>
              <a:t>那儿</a:t>
            </a:r>
            <a:endParaRPr kumimoji="1" lang="en-US" altLang="zh-CN" sz="9600" dirty="0" smtClean="0"/>
          </a:p>
          <a:p>
            <a:r>
              <a:rPr kumimoji="1" lang="en-US" altLang="zh-CN" sz="4000" dirty="0" smtClean="0"/>
              <a:t>           </a:t>
            </a:r>
            <a:r>
              <a:rPr kumimoji="1" lang="en-US" altLang="zh-CN" sz="2800" dirty="0" smtClean="0"/>
              <a:t>                      </a:t>
            </a:r>
            <a:r>
              <a:rPr kumimoji="1" lang="en-US" altLang="zh-CN" sz="2800" dirty="0" err="1" smtClean="0"/>
              <a:t>pr</a:t>
            </a:r>
            <a:r>
              <a:rPr kumimoji="1" lang="en-US" altLang="zh-CN" sz="2800" dirty="0" smtClean="0"/>
              <a:t>   there</a:t>
            </a:r>
          </a:p>
        </p:txBody>
      </p:sp>
      <p:sp>
        <p:nvSpPr>
          <p:cNvPr id="4" name="矩形 3"/>
          <p:cNvSpPr/>
          <p:nvPr/>
        </p:nvSpPr>
        <p:spPr>
          <a:xfrm>
            <a:off x="1802097" y="1541532"/>
            <a:ext cx="739906" cy="584776"/>
          </a:xfrm>
          <a:prstGeom prst="rect">
            <a:avLst/>
          </a:prstGeom>
        </p:spPr>
        <p:txBody>
          <a:bodyPr wrap="none">
            <a:spAutoFit/>
          </a:bodyPr>
          <a:lstStyle/>
          <a:p>
            <a:r>
              <a:rPr lang="es-ES_tradnl" altLang="zh-CN" sz="3200" dirty="0" err="1" smtClean="0"/>
              <a:t>nàr</a:t>
            </a:r>
            <a:endParaRPr lang="zh-CN" altLang="en-US" sz="3200" dirty="0"/>
          </a:p>
        </p:txBody>
      </p:sp>
      <p:sp>
        <p:nvSpPr>
          <p:cNvPr id="5" name="文本框 4"/>
          <p:cNvSpPr txBox="1"/>
          <p:nvPr/>
        </p:nvSpPr>
        <p:spPr>
          <a:xfrm>
            <a:off x="4744586" y="2069524"/>
            <a:ext cx="5151771" cy="2185214"/>
          </a:xfrm>
          <a:prstGeom prst="rect">
            <a:avLst/>
          </a:prstGeom>
          <a:noFill/>
        </p:spPr>
        <p:txBody>
          <a:bodyPr wrap="none" rtlCol="0">
            <a:spAutoFit/>
          </a:bodyPr>
          <a:lstStyle/>
          <a:p>
            <a:r>
              <a:rPr kumimoji="1" lang="en-US" altLang="zh-CN" sz="9600" dirty="0" smtClean="0"/>
              <a:t>         </a:t>
            </a:r>
            <a:r>
              <a:rPr kumimoji="1" lang="zh-CN" altLang="en-US" sz="9600" dirty="0" smtClean="0"/>
              <a:t>哪儿</a:t>
            </a:r>
            <a:endParaRPr kumimoji="1" lang="en-US" altLang="zh-CN" sz="9600" dirty="0" smtClean="0"/>
          </a:p>
          <a:p>
            <a:r>
              <a:rPr kumimoji="1" lang="en-US" altLang="zh-CN" sz="4000" dirty="0" smtClean="0"/>
              <a:t>           </a:t>
            </a:r>
            <a:r>
              <a:rPr kumimoji="1" lang="en-US" altLang="zh-CN" sz="2800" dirty="0" smtClean="0"/>
              <a:t>                        where</a:t>
            </a:r>
          </a:p>
        </p:txBody>
      </p:sp>
      <p:sp>
        <p:nvSpPr>
          <p:cNvPr id="6" name="矩形 5"/>
          <p:cNvSpPr/>
          <p:nvPr/>
        </p:nvSpPr>
        <p:spPr>
          <a:xfrm>
            <a:off x="7808592" y="1621361"/>
            <a:ext cx="739906" cy="584776"/>
          </a:xfrm>
          <a:prstGeom prst="rect">
            <a:avLst/>
          </a:prstGeom>
        </p:spPr>
        <p:txBody>
          <a:bodyPr wrap="none">
            <a:spAutoFit/>
          </a:bodyPr>
          <a:lstStyle/>
          <a:p>
            <a:r>
              <a:rPr lang="es-ES_tradnl" altLang="zh-CN" sz="3200" dirty="0" err="1" smtClean="0"/>
              <a:t>nǎr</a:t>
            </a:r>
            <a:r>
              <a:rPr lang="es-ES_tradnl" altLang="zh-CN" sz="3200" dirty="0" smtClean="0"/>
              <a:t>  </a:t>
            </a:r>
            <a:endParaRPr lang="zh-CN" altLang="en-US" sz="3200" dirty="0"/>
          </a:p>
        </p:txBody>
      </p:sp>
      <p:sp>
        <p:nvSpPr>
          <p:cNvPr id="8" name="矩形 7">
            <a:extLst>
              <a:ext uri="{FF2B5EF4-FFF2-40B4-BE49-F238E27FC236}">
                <a16:creationId xmlns="" xmlns:a16="http://schemas.microsoft.com/office/drawing/2014/main" id="{E378E129-25B6-48B6-BBB1-5C476B2E0776}"/>
              </a:ext>
            </a:extLst>
          </p:cNvPr>
          <p:cNvSpPr/>
          <p:nvPr/>
        </p:nvSpPr>
        <p:spPr>
          <a:xfrm>
            <a:off x="362859" y="1487715"/>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 xmlns:a16="http://schemas.microsoft.com/office/drawing/2014/main" id="{ED857A0B-BC9B-40CC-ACAE-DF9491157033}"/>
              </a:ext>
            </a:extLst>
          </p:cNvPr>
          <p:cNvSpPr/>
          <p:nvPr/>
        </p:nvSpPr>
        <p:spPr>
          <a:xfrm>
            <a:off x="459619" y="1584477"/>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0" name="矩形 9">
            <a:extLst>
              <a:ext uri="{FF2B5EF4-FFF2-40B4-BE49-F238E27FC236}">
                <a16:creationId xmlns="" xmlns:a16="http://schemas.microsoft.com/office/drawing/2014/main" id="{E378E129-25B6-48B6-BBB1-5C476B2E0776}"/>
              </a:ext>
            </a:extLst>
          </p:cNvPr>
          <p:cNvSpPr/>
          <p:nvPr/>
        </p:nvSpPr>
        <p:spPr>
          <a:xfrm>
            <a:off x="6115355" y="1507067"/>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 xmlns:a16="http://schemas.microsoft.com/office/drawing/2014/main" id="{ED857A0B-BC9B-40CC-ACAE-DF9491157033}"/>
              </a:ext>
            </a:extLst>
          </p:cNvPr>
          <p:cNvSpPr/>
          <p:nvPr/>
        </p:nvSpPr>
        <p:spPr>
          <a:xfrm>
            <a:off x="6212115" y="1603829"/>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Tree>
    <p:extLst>
      <p:ext uri="{BB962C8B-B14F-4D97-AF65-F5344CB8AC3E}">
        <p14:creationId xmlns:p14="http://schemas.microsoft.com/office/powerpoint/2010/main" val="3211442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58670" y="2013886"/>
            <a:ext cx="5151771" cy="2185214"/>
          </a:xfrm>
          <a:prstGeom prst="rect">
            <a:avLst/>
          </a:prstGeom>
          <a:noFill/>
        </p:spPr>
        <p:txBody>
          <a:bodyPr wrap="none" rtlCol="0">
            <a:spAutoFit/>
          </a:bodyPr>
          <a:lstStyle/>
          <a:p>
            <a:r>
              <a:rPr kumimoji="1" lang="en-US" altLang="zh-CN" sz="9600" dirty="0" smtClean="0"/>
              <a:t>         </a:t>
            </a:r>
            <a:r>
              <a:rPr kumimoji="1" lang="zh-CN" altLang="en-US" sz="9600" dirty="0" smtClean="0"/>
              <a:t>以前</a:t>
            </a:r>
            <a:endParaRPr kumimoji="1" lang="en-US" altLang="zh-CN" sz="9600" dirty="0" smtClean="0"/>
          </a:p>
          <a:p>
            <a:r>
              <a:rPr kumimoji="1" lang="en-US" altLang="zh-CN" sz="4000" dirty="0" smtClean="0"/>
              <a:t>           </a:t>
            </a:r>
            <a:r>
              <a:rPr kumimoji="1" lang="en-US" altLang="zh-CN" sz="2800" dirty="0" smtClean="0"/>
              <a:t>                      t   before</a:t>
            </a:r>
          </a:p>
        </p:txBody>
      </p:sp>
      <p:sp>
        <p:nvSpPr>
          <p:cNvPr id="4" name="矩形 3"/>
          <p:cNvSpPr/>
          <p:nvPr/>
        </p:nvSpPr>
        <p:spPr>
          <a:xfrm>
            <a:off x="1850478" y="1626198"/>
            <a:ext cx="1279317" cy="584776"/>
          </a:xfrm>
          <a:prstGeom prst="rect">
            <a:avLst/>
          </a:prstGeom>
        </p:spPr>
        <p:txBody>
          <a:bodyPr wrap="none">
            <a:spAutoFit/>
          </a:bodyPr>
          <a:lstStyle/>
          <a:p>
            <a:r>
              <a:rPr lang="it-IT" altLang="zh-CN" sz="3200" dirty="0" err="1"/>
              <a:t>yǐ</a:t>
            </a:r>
            <a:r>
              <a:rPr lang="it-IT" altLang="zh-CN" sz="3200" dirty="0"/>
              <a:t> </a:t>
            </a:r>
            <a:r>
              <a:rPr lang="it-IT" altLang="zh-CN" sz="3200" dirty="0" err="1" smtClean="0"/>
              <a:t>qián</a:t>
            </a:r>
            <a:endParaRPr lang="zh-CN" altLang="en-US" sz="3200" dirty="0"/>
          </a:p>
        </p:txBody>
      </p:sp>
      <p:sp>
        <p:nvSpPr>
          <p:cNvPr id="8" name="矩形 7">
            <a:extLst>
              <a:ext uri="{FF2B5EF4-FFF2-40B4-BE49-F238E27FC236}">
                <a16:creationId xmlns="" xmlns:a16="http://schemas.microsoft.com/office/drawing/2014/main" id="{E378E129-25B6-48B6-BBB1-5C476B2E0776}"/>
              </a:ext>
            </a:extLst>
          </p:cNvPr>
          <p:cNvSpPr/>
          <p:nvPr/>
        </p:nvSpPr>
        <p:spPr>
          <a:xfrm>
            <a:off x="362859" y="1487715"/>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 xmlns:a16="http://schemas.microsoft.com/office/drawing/2014/main" id="{ED857A0B-BC9B-40CC-ACAE-DF9491157033}"/>
              </a:ext>
            </a:extLst>
          </p:cNvPr>
          <p:cNvSpPr/>
          <p:nvPr/>
        </p:nvSpPr>
        <p:spPr>
          <a:xfrm>
            <a:off x="459619" y="1584477"/>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0" name="矩形 9">
            <a:extLst>
              <a:ext uri="{FF2B5EF4-FFF2-40B4-BE49-F238E27FC236}">
                <a16:creationId xmlns="" xmlns:a16="http://schemas.microsoft.com/office/drawing/2014/main" id="{E378E129-25B6-48B6-BBB1-5C476B2E0776}"/>
              </a:ext>
            </a:extLst>
          </p:cNvPr>
          <p:cNvSpPr/>
          <p:nvPr/>
        </p:nvSpPr>
        <p:spPr>
          <a:xfrm>
            <a:off x="6115355" y="1507067"/>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 xmlns:a16="http://schemas.microsoft.com/office/drawing/2014/main" id="{ED857A0B-BC9B-40CC-ACAE-DF9491157033}"/>
              </a:ext>
            </a:extLst>
          </p:cNvPr>
          <p:cNvSpPr/>
          <p:nvPr/>
        </p:nvSpPr>
        <p:spPr>
          <a:xfrm>
            <a:off x="6212115" y="1603829"/>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2" name="文本框 11"/>
          <p:cNvSpPr txBox="1"/>
          <p:nvPr/>
        </p:nvSpPr>
        <p:spPr>
          <a:xfrm>
            <a:off x="6287489" y="2455920"/>
            <a:ext cx="4717607" cy="1446550"/>
          </a:xfrm>
          <a:prstGeom prst="rect">
            <a:avLst/>
          </a:prstGeom>
          <a:noFill/>
        </p:spPr>
        <p:txBody>
          <a:bodyPr wrap="none" rtlCol="0">
            <a:spAutoFit/>
          </a:bodyPr>
          <a:lstStyle/>
          <a:p>
            <a:r>
              <a:rPr kumimoji="1" lang="en-US" altLang="zh-CN" sz="2200" dirty="0" smtClean="0"/>
              <a:t>A</a:t>
            </a:r>
            <a:r>
              <a:rPr kumimoji="1" lang="zh-CN" altLang="en-US" sz="2200" dirty="0" smtClean="0"/>
              <a:t>：你明天几点有空儿？</a:t>
            </a:r>
            <a:endParaRPr kumimoji="1" lang="en-US" altLang="zh-CN" sz="2200" dirty="0" smtClean="0"/>
          </a:p>
          <a:p>
            <a:endParaRPr kumimoji="1" lang="en-US" altLang="zh-CN" sz="2200" dirty="0"/>
          </a:p>
          <a:p>
            <a:endParaRPr kumimoji="1" lang="en-US" altLang="zh-CN" sz="2200" dirty="0"/>
          </a:p>
          <a:p>
            <a:r>
              <a:rPr kumimoji="1" lang="en-US" altLang="zh-CN" sz="2200" dirty="0"/>
              <a:t>B</a:t>
            </a:r>
            <a:r>
              <a:rPr kumimoji="1" lang="zh-CN" altLang="en-US" sz="2200" dirty="0"/>
              <a:t>：我明天</a:t>
            </a:r>
            <a:r>
              <a:rPr kumimoji="1" lang="en-US" altLang="zh-CN" sz="2200" u="sng" dirty="0"/>
              <a:t>    </a:t>
            </a:r>
            <a:r>
              <a:rPr kumimoji="1" lang="en-US" altLang="zh-CN" sz="2200" u="sng" dirty="0" smtClean="0"/>
              <a:t>before </a:t>
            </a:r>
            <a:r>
              <a:rPr kumimoji="1" lang="en-US" altLang="zh-CN" sz="2200" u="sng" dirty="0"/>
              <a:t>4</a:t>
            </a:r>
            <a:r>
              <a:rPr kumimoji="1" lang="zh-CN" altLang="en-US" sz="2200" u="sng" dirty="0"/>
              <a:t>：</a:t>
            </a:r>
            <a:r>
              <a:rPr kumimoji="1" lang="en-US" altLang="zh-CN" sz="2200" u="sng" dirty="0"/>
              <a:t>00     </a:t>
            </a:r>
            <a:r>
              <a:rPr kumimoji="1" lang="zh-CN" altLang="en-US" sz="2200" dirty="0" smtClean="0"/>
              <a:t>有空儿</a:t>
            </a:r>
            <a:endParaRPr kumimoji="1" lang="zh-CN" altLang="en-US" sz="2200" dirty="0"/>
          </a:p>
        </p:txBody>
      </p:sp>
      <p:sp>
        <p:nvSpPr>
          <p:cNvPr id="13" name="矩形 12"/>
          <p:cNvSpPr/>
          <p:nvPr/>
        </p:nvSpPr>
        <p:spPr>
          <a:xfrm>
            <a:off x="6546083" y="2075531"/>
            <a:ext cx="3819851" cy="400110"/>
          </a:xfrm>
          <a:prstGeom prst="rect">
            <a:avLst/>
          </a:prstGeom>
        </p:spPr>
        <p:txBody>
          <a:bodyPr wrap="none">
            <a:spAutoFit/>
          </a:bodyPr>
          <a:lstStyle/>
          <a:p>
            <a:r>
              <a:rPr lang="en-US" altLang="zh-CN" sz="2000" dirty="0" smtClean="0"/>
              <a:t>N</a:t>
            </a:r>
            <a:r>
              <a:rPr lang="hu-HU" altLang="zh-CN" sz="2000" dirty="0" smtClean="0"/>
              <a:t>ǐ </a:t>
            </a:r>
            <a:r>
              <a:rPr lang="hu-HU" altLang="zh-CN" sz="2000" dirty="0"/>
              <a:t>míng tiān jǐ diǎn yǒu </a:t>
            </a:r>
            <a:r>
              <a:rPr lang="hu-HU" altLang="zh-CN" sz="2000" dirty="0" smtClean="0"/>
              <a:t>kòngr </a:t>
            </a:r>
            <a:r>
              <a:rPr lang="zh-CN" altLang="hu-HU" sz="2000" dirty="0"/>
              <a:t>？</a:t>
            </a:r>
            <a:endParaRPr lang="zh-CN" altLang="en-US" sz="2000" dirty="0"/>
          </a:p>
        </p:txBody>
      </p:sp>
      <p:sp>
        <p:nvSpPr>
          <p:cNvPr id="2" name="文本框 1"/>
          <p:cNvSpPr txBox="1"/>
          <p:nvPr/>
        </p:nvSpPr>
        <p:spPr>
          <a:xfrm>
            <a:off x="8108229" y="3866021"/>
            <a:ext cx="1210588" cy="400110"/>
          </a:xfrm>
          <a:prstGeom prst="rect">
            <a:avLst/>
          </a:prstGeom>
          <a:noFill/>
        </p:spPr>
        <p:txBody>
          <a:bodyPr wrap="none" rtlCol="0">
            <a:spAutoFit/>
          </a:bodyPr>
          <a:lstStyle/>
          <a:p>
            <a:r>
              <a:rPr kumimoji="1" lang="zh-CN" altLang="en-US" sz="2000" dirty="0" smtClean="0"/>
              <a:t>四点以前</a:t>
            </a:r>
            <a:endParaRPr kumimoji="1" lang="zh-CN" altLang="en-US" sz="2000" dirty="0"/>
          </a:p>
        </p:txBody>
      </p:sp>
      <p:sp>
        <p:nvSpPr>
          <p:cNvPr id="6" name="文本框 5"/>
          <p:cNvSpPr txBox="1"/>
          <p:nvPr/>
        </p:nvSpPr>
        <p:spPr>
          <a:xfrm>
            <a:off x="6527012" y="4740604"/>
            <a:ext cx="1556836" cy="369332"/>
          </a:xfrm>
          <a:prstGeom prst="rect">
            <a:avLst/>
          </a:prstGeom>
          <a:noFill/>
        </p:spPr>
        <p:txBody>
          <a:bodyPr wrap="none" rtlCol="0">
            <a:spAutoFit/>
          </a:bodyPr>
          <a:lstStyle/>
          <a:p>
            <a:r>
              <a:rPr kumimoji="1" lang="zh-CN" altLang="en-US" dirty="0" smtClean="0"/>
              <a:t>一整</a:t>
            </a:r>
            <a:r>
              <a:rPr kumimoji="1" lang="en-US" altLang="zh-CN" dirty="0" smtClean="0"/>
              <a:t>zheng3</a:t>
            </a:r>
            <a:r>
              <a:rPr kumimoji="1" lang="zh-CN" altLang="en-US" dirty="0" smtClean="0"/>
              <a:t>天</a:t>
            </a:r>
            <a:r>
              <a:rPr kumimoji="1" lang="en-US" altLang="zh-CN" dirty="0" smtClean="0"/>
              <a:t> </a:t>
            </a:r>
            <a:endParaRPr kumimoji="1" lang="zh-CN" altLang="en-US" dirty="0"/>
          </a:p>
        </p:txBody>
      </p:sp>
    </p:spTree>
    <p:extLst>
      <p:ext uri="{BB962C8B-B14F-4D97-AF65-F5344CB8AC3E}">
        <p14:creationId xmlns:p14="http://schemas.microsoft.com/office/powerpoint/2010/main" val="17188883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58670" y="2013886"/>
            <a:ext cx="5151771" cy="2185214"/>
          </a:xfrm>
          <a:prstGeom prst="rect">
            <a:avLst/>
          </a:prstGeom>
          <a:noFill/>
        </p:spPr>
        <p:txBody>
          <a:bodyPr wrap="none" rtlCol="0">
            <a:spAutoFit/>
          </a:bodyPr>
          <a:lstStyle/>
          <a:p>
            <a:r>
              <a:rPr kumimoji="1" lang="en-US" altLang="zh-CN" sz="9600" dirty="0" smtClean="0"/>
              <a:t>         </a:t>
            </a:r>
            <a:r>
              <a:rPr kumimoji="1" lang="zh-CN" altLang="en-US" sz="9600" dirty="0" smtClean="0"/>
              <a:t>告诉</a:t>
            </a:r>
            <a:endParaRPr kumimoji="1" lang="en-US" altLang="zh-CN" sz="9600" dirty="0" smtClean="0"/>
          </a:p>
          <a:p>
            <a:r>
              <a:rPr kumimoji="1" lang="en-US" altLang="zh-CN" sz="4000" dirty="0" smtClean="0"/>
              <a:t>           </a:t>
            </a:r>
            <a:r>
              <a:rPr kumimoji="1" lang="en-US" altLang="zh-CN" sz="2800" dirty="0" smtClean="0"/>
              <a:t>                      v  to tell</a:t>
            </a:r>
          </a:p>
        </p:txBody>
      </p:sp>
      <p:sp>
        <p:nvSpPr>
          <p:cNvPr id="4" name="矩形 3"/>
          <p:cNvSpPr/>
          <p:nvPr/>
        </p:nvSpPr>
        <p:spPr>
          <a:xfrm>
            <a:off x="1802097" y="1541532"/>
            <a:ext cx="1259680" cy="584776"/>
          </a:xfrm>
          <a:prstGeom prst="rect">
            <a:avLst/>
          </a:prstGeom>
        </p:spPr>
        <p:txBody>
          <a:bodyPr wrap="none">
            <a:spAutoFit/>
          </a:bodyPr>
          <a:lstStyle/>
          <a:p>
            <a:r>
              <a:rPr lang="es-ES_tradnl" altLang="zh-CN" sz="3200" dirty="0" err="1" smtClean="0"/>
              <a:t>gào</a:t>
            </a:r>
            <a:r>
              <a:rPr lang="es-ES_tradnl" altLang="zh-CN" sz="3200" dirty="0" smtClean="0"/>
              <a:t> </a:t>
            </a:r>
            <a:r>
              <a:rPr lang="es-ES_tradnl" altLang="zh-CN" sz="3200" dirty="0" err="1"/>
              <a:t>sù</a:t>
            </a:r>
            <a:r>
              <a:rPr lang="es-ES_tradnl" altLang="zh-CN" sz="3200" dirty="0"/>
              <a:t> </a:t>
            </a:r>
            <a:endParaRPr lang="zh-CN" altLang="en-US" sz="3200" dirty="0"/>
          </a:p>
        </p:txBody>
      </p:sp>
      <p:sp>
        <p:nvSpPr>
          <p:cNvPr id="8" name="矩形 7">
            <a:extLst>
              <a:ext uri="{FF2B5EF4-FFF2-40B4-BE49-F238E27FC236}">
                <a16:creationId xmlns="" xmlns:a16="http://schemas.microsoft.com/office/drawing/2014/main" id="{E378E129-25B6-48B6-BBB1-5C476B2E0776}"/>
              </a:ext>
            </a:extLst>
          </p:cNvPr>
          <p:cNvSpPr/>
          <p:nvPr/>
        </p:nvSpPr>
        <p:spPr>
          <a:xfrm>
            <a:off x="362859" y="1487715"/>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 xmlns:a16="http://schemas.microsoft.com/office/drawing/2014/main" id="{ED857A0B-BC9B-40CC-ACAE-DF9491157033}"/>
              </a:ext>
            </a:extLst>
          </p:cNvPr>
          <p:cNvSpPr/>
          <p:nvPr/>
        </p:nvSpPr>
        <p:spPr>
          <a:xfrm>
            <a:off x="459619" y="1584477"/>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0" name="矩形 9">
            <a:extLst>
              <a:ext uri="{FF2B5EF4-FFF2-40B4-BE49-F238E27FC236}">
                <a16:creationId xmlns="" xmlns:a16="http://schemas.microsoft.com/office/drawing/2014/main" id="{E378E129-25B6-48B6-BBB1-5C476B2E0776}"/>
              </a:ext>
            </a:extLst>
          </p:cNvPr>
          <p:cNvSpPr/>
          <p:nvPr/>
        </p:nvSpPr>
        <p:spPr>
          <a:xfrm>
            <a:off x="6115355" y="1507067"/>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 xmlns:a16="http://schemas.microsoft.com/office/drawing/2014/main" id="{ED857A0B-BC9B-40CC-ACAE-DF9491157033}"/>
              </a:ext>
            </a:extLst>
          </p:cNvPr>
          <p:cNvSpPr/>
          <p:nvPr/>
        </p:nvSpPr>
        <p:spPr>
          <a:xfrm>
            <a:off x="6212115" y="1603829"/>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3" name="矩形 12"/>
          <p:cNvSpPr/>
          <p:nvPr/>
        </p:nvSpPr>
        <p:spPr>
          <a:xfrm>
            <a:off x="6546083" y="2075531"/>
            <a:ext cx="3675455" cy="400110"/>
          </a:xfrm>
          <a:prstGeom prst="rect">
            <a:avLst/>
          </a:prstGeom>
        </p:spPr>
        <p:txBody>
          <a:bodyPr wrap="none">
            <a:spAutoFit/>
          </a:bodyPr>
          <a:lstStyle/>
          <a:p>
            <a:r>
              <a:rPr lang="en-US" altLang="zh-CN" sz="2000" dirty="0" smtClean="0"/>
              <a:t>T</a:t>
            </a:r>
            <a:r>
              <a:rPr lang="it-IT" altLang="zh-CN" sz="2000" dirty="0" err="1" smtClean="0"/>
              <a:t>ā</a:t>
            </a:r>
            <a:r>
              <a:rPr lang="it-IT" altLang="zh-CN" sz="2000" dirty="0" smtClean="0"/>
              <a:t> </a:t>
            </a:r>
            <a:r>
              <a:rPr lang="it-IT" altLang="zh-CN" sz="2000" dirty="0" err="1" smtClean="0"/>
              <a:t>gàosù</a:t>
            </a:r>
            <a:r>
              <a:rPr lang="it-IT" altLang="zh-CN" sz="2000" dirty="0" smtClean="0"/>
              <a:t> </a:t>
            </a:r>
            <a:r>
              <a:rPr lang="it-IT" altLang="zh-CN" sz="2000" dirty="0" err="1"/>
              <a:t>wǒ</a:t>
            </a:r>
            <a:r>
              <a:rPr lang="it-IT" altLang="zh-CN" sz="2000" dirty="0"/>
              <a:t> </a:t>
            </a:r>
            <a:r>
              <a:rPr lang="it-IT" altLang="zh-CN" sz="2000" dirty="0" err="1" smtClean="0"/>
              <a:t>míngtiān</a:t>
            </a:r>
            <a:r>
              <a:rPr lang="it-IT" altLang="zh-CN" sz="2000" dirty="0" smtClean="0"/>
              <a:t> </a:t>
            </a:r>
            <a:r>
              <a:rPr lang="it-IT" altLang="zh-CN" sz="2000" dirty="0" err="1"/>
              <a:t>yào</a:t>
            </a:r>
            <a:r>
              <a:rPr lang="it-IT" altLang="zh-CN" sz="2000" dirty="0"/>
              <a:t> </a:t>
            </a:r>
            <a:r>
              <a:rPr lang="it-IT" altLang="zh-CN" sz="2000" dirty="0" err="1" smtClean="0"/>
              <a:t>kǎoshì</a:t>
            </a:r>
            <a:r>
              <a:rPr lang="it-IT" altLang="zh-CN" sz="2000" dirty="0" smtClean="0"/>
              <a:t> </a:t>
            </a:r>
            <a:endParaRPr lang="zh-CN" altLang="en-US" sz="2000" dirty="0"/>
          </a:p>
        </p:txBody>
      </p:sp>
      <p:sp>
        <p:nvSpPr>
          <p:cNvPr id="5" name="文本框 4"/>
          <p:cNvSpPr txBox="1"/>
          <p:nvPr/>
        </p:nvSpPr>
        <p:spPr>
          <a:xfrm>
            <a:off x="6555618" y="2576287"/>
            <a:ext cx="3262432" cy="461665"/>
          </a:xfrm>
          <a:prstGeom prst="rect">
            <a:avLst/>
          </a:prstGeom>
          <a:noFill/>
        </p:spPr>
        <p:txBody>
          <a:bodyPr wrap="none" rtlCol="0">
            <a:spAutoFit/>
          </a:bodyPr>
          <a:lstStyle/>
          <a:p>
            <a:r>
              <a:rPr kumimoji="1" lang="zh-CN" altLang="en-US" sz="2400" dirty="0" smtClean="0"/>
              <a:t>他</a:t>
            </a:r>
            <a:r>
              <a:rPr kumimoji="1" lang="zh-CN" altLang="en-US" sz="2400" dirty="0" smtClean="0">
                <a:solidFill>
                  <a:srgbClr val="FE9903"/>
                </a:solidFill>
              </a:rPr>
              <a:t>告诉</a:t>
            </a:r>
            <a:r>
              <a:rPr kumimoji="1" lang="zh-CN" altLang="en-US" sz="2400" dirty="0" smtClean="0"/>
              <a:t>我明天要考试。</a:t>
            </a:r>
            <a:endParaRPr kumimoji="1" lang="zh-CN" altLang="en-US" sz="2400" dirty="0"/>
          </a:p>
        </p:txBody>
      </p:sp>
    </p:spTree>
    <p:extLst>
      <p:ext uri="{BB962C8B-B14F-4D97-AF65-F5344CB8AC3E}">
        <p14:creationId xmlns:p14="http://schemas.microsoft.com/office/powerpoint/2010/main" val="35732120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E378E129-25B6-48B6-BBB1-5C476B2E0776}"/>
              </a:ext>
            </a:extLst>
          </p:cNvPr>
          <p:cNvSpPr/>
          <p:nvPr/>
        </p:nvSpPr>
        <p:spPr>
          <a:xfrm>
            <a:off x="497712" y="451413"/>
            <a:ext cx="1710859" cy="6116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í$ļiḋe">
            <a:extLst>
              <a:ext uri="{FF2B5EF4-FFF2-40B4-BE49-F238E27FC236}">
                <a16:creationId xmlns="" xmlns:a16="http://schemas.microsoft.com/office/drawing/2014/main" id="{06635B8C-84C2-4C5B-B75C-8619A33A40BD}"/>
              </a:ext>
            </a:extLst>
          </p:cNvPr>
          <p:cNvSpPr/>
          <p:nvPr/>
        </p:nvSpPr>
        <p:spPr>
          <a:xfrm>
            <a:off x="1670231" y="2485033"/>
            <a:ext cx="9068944" cy="2788759"/>
          </a:xfrm>
          <a:prstGeom prst="roundRect">
            <a:avLst>
              <a:gd name="adj" fmla="val 44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ïṥḷîḓe">
            <a:extLst>
              <a:ext uri="{FF2B5EF4-FFF2-40B4-BE49-F238E27FC236}">
                <a16:creationId xmlns="" xmlns:a16="http://schemas.microsoft.com/office/drawing/2014/main" id="{0CCFA335-671F-4AE8-9887-CBA0E2B331E2}"/>
              </a:ext>
            </a:extLst>
          </p:cNvPr>
          <p:cNvSpPr/>
          <p:nvPr/>
        </p:nvSpPr>
        <p:spPr bwMode="auto">
          <a:xfrm>
            <a:off x="5847419" y="2178869"/>
            <a:ext cx="635936" cy="63593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E9903"/>
          </a:solidFill>
          <a:ln w="57150">
            <a:solidFill>
              <a:schemeClr val="bg1"/>
            </a:solidFill>
          </a:ln>
          <a:effectLst/>
        </p:spPr>
        <p:txBody>
          <a:bodyPr wrap="square" lIns="91440" tIns="45720" rIns="91440" bIns="45720" anchor="ctr">
            <a:normAutofit/>
          </a:bodyPr>
          <a:lstStyle/>
          <a:p>
            <a:pPr algn="ctr"/>
            <a:endParaRPr sz="1400" dirty="0"/>
          </a:p>
        </p:txBody>
      </p:sp>
      <p:sp>
        <p:nvSpPr>
          <p:cNvPr id="12" name="文本框 11"/>
          <p:cNvSpPr txBox="1"/>
          <p:nvPr/>
        </p:nvSpPr>
        <p:spPr>
          <a:xfrm>
            <a:off x="869626" y="524618"/>
            <a:ext cx="825867" cy="477054"/>
          </a:xfrm>
          <a:prstGeom prst="rect">
            <a:avLst/>
          </a:prstGeom>
          <a:noFill/>
        </p:spPr>
        <p:txBody>
          <a:bodyPr wrap="none" rtlCol="0">
            <a:spAutoFit/>
          </a:bodyPr>
          <a:lstStyle/>
          <a:p>
            <a:r>
              <a:rPr kumimoji="1" lang="zh-CN" altLang="en-US" sz="2500" dirty="0" smtClean="0">
                <a:latin typeface="+mj-lt"/>
                <a:ea typeface="楷体"/>
              </a:rPr>
              <a:t>问题</a:t>
            </a:r>
            <a:endParaRPr kumimoji="1" lang="zh-CN" altLang="en-US" sz="2500" dirty="0">
              <a:latin typeface="+mj-lt"/>
              <a:ea typeface="楷体"/>
            </a:endParaRPr>
          </a:p>
        </p:txBody>
      </p:sp>
      <p:sp>
        <p:nvSpPr>
          <p:cNvPr id="23" name="文本框 22"/>
          <p:cNvSpPr txBox="1"/>
          <p:nvPr/>
        </p:nvSpPr>
        <p:spPr>
          <a:xfrm>
            <a:off x="3520472" y="3037799"/>
            <a:ext cx="5447538" cy="1677382"/>
          </a:xfrm>
          <a:prstGeom prst="rect">
            <a:avLst/>
          </a:prstGeom>
          <a:noFill/>
        </p:spPr>
        <p:txBody>
          <a:bodyPr wrap="none" rtlCol="0">
            <a:spAutoFit/>
          </a:bodyPr>
          <a:lstStyle/>
          <a:p>
            <a:r>
              <a:rPr kumimoji="1" lang="en-US" altLang="zh-CN" sz="2500" dirty="0" smtClean="0">
                <a:latin typeface="+mj-lt"/>
                <a:ea typeface="楷体"/>
              </a:rPr>
              <a:t>A</a:t>
            </a:r>
            <a:r>
              <a:rPr kumimoji="1" lang="zh-CN" altLang="en-US" sz="2500" dirty="0" smtClean="0">
                <a:latin typeface="+mj-lt"/>
                <a:ea typeface="楷体"/>
              </a:rPr>
              <a:t>：</a:t>
            </a:r>
            <a:r>
              <a:rPr kumimoji="1" lang="zh-CN" altLang="en-US" sz="2800" dirty="0" smtClean="0">
                <a:latin typeface="+mj-lt"/>
                <a:ea typeface="楷体"/>
              </a:rPr>
              <a:t>你上个星期复习第七课了吗？</a:t>
            </a:r>
            <a:endParaRPr kumimoji="1" lang="en-US" altLang="zh-CN" sz="2800" dirty="0" smtClean="0">
              <a:latin typeface="+mj-lt"/>
              <a:ea typeface="楷体"/>
            </a:endParaRPr>
          </a:p>
          <a:p>
            <a:endParaRPr kumimoji="1" lang="en-US" altLang="zh-CN" sz="2500" dirty="0">
              <a:latin typeface="+mj-lt"/>
              <a:ea typeface="楷体"/>
            </a:endParaRPr>
          </a:p>
          <a:p>
            <a:endParaRPr kumimoji="1" lang="en-US" altLang="zh-CN" sz="2500" dirty="0" smtClean="0">
              <a:latin typeface="+mj-lt"/>
              <a:ea typeface="楷体"/>
            </a:endParaRPr>
          </a:p>
          <a:p>
            <a:r>
              <a:rPr kumimoji="1" lang="en-US" altLang="zh-CN" sz="2500" dirty="0" smtClean="0">
                <a:latin typeface="+mj-lt"/>
                <a:ea typeface="楷体"/>
              </a:rPr>
              <a:t>B</a:t>
            </a:r>
            <a:r>
              <a:rPr kumimoji="1" lang="zh-CN" altLang="en-US" sz="2500" dirty="0" smtClean="0">
                <a:latin typeface="+mj-lt"/>
                <a:ea typeface="楷体"/>
              </a:rPr>
              <a:t>：</a:t>
            </a:r>
            <a:r>
              <a:rPr kumimoji="1" lang="en-US" altLang="zh-CN" sz="2500" u="sng" dirty="0" smtClean="0">
                <a:latin typeface="+mj-lt"/>
                <a:ea typeface="楷体"/>
              </a:rPr>
              <a:t>                        </a:t>
            </a:r>
            <a:r>
              <a:rPr kumimoji="1" lang="zh-CN" altLang="zh-CN" sz="2500" dirty="0">
                <a:latin typeface="+mj-lt"/>
                <a:ea typeface="楷体"/>
              </a:rPr>
              <a:t>。</a:t>
            </a:r>
            <a:endParaRPr kumimoji="1" lang="zh-CN" altLang="en-US" sz="2500" dirty="0">
              <a:latin typeface="+mj-lt"/>
              <a:ea typeface="楷体"/>
            </a:endParaRPr>
          </a:p>
        </p:txBody>
      </p:sp>
    </p:spTree>
    <p:extLst>
      <p:ext uri="{BB962C8B-B14F-4D97-AF65-F5344CB8AC3E}">
        <p14:creationId xmlns:p14="http://schemas.microsoft.com/office/powerpoint/2010/main" val="25874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84831" y="1746388"/>
            <a:ext cx="6067286" cy="2185214"/>
          </a:xfrm>
          <a:prstGeom prst="rect">
            <a:avLst/>
          </a:prstGeom>
          <a:noFill/>
        </p:spPr>
        <p:txBody>
          <a:bodyPr wrap="none" rtlCol="0">
            <a:spAutoFit/>
          </a:bodyPr>
          <a:lstStyle/>
          <a:p>
            <a:r>
              <a:rPr kumimoji="1" lang="en-US" altLang="zh-CN" sz="9600" dirty="0" smtClean="0"/>
              <a:t>          </a:t>
            </a:r>
            <a:r>
              <a:rPr kumimoji="1" lang="zh-CN" altLang="en-US" sz="9600" dirty="0" smtClean="0"/>
              <a:t>已经</a:t>
            </a:r>
            <a:endParaRPr kumimoji="1" lang="en-US" altLang="zh-CN" sz="9600" dirty="0" smtClean="0"/>
          </a:p>
          <a:p>
            <a:r>
              <a:rPr kumimoji="1" lang="en-US" altLang="zh-CN" sz="4000" dirty="0" smtClean="0"/>
              <a:t>                           </a:t>
            </a:r>
            <a:r>
              <a:rPr kumimoji="1" lang="en-US" altLang="zh-CN" sz="2800" dirty="0" err="1" smtClean="0"/>
              <a:t>adv</a:t>
            </a:r>
            <a:r>
              <a:rPr kumimoji="1" lang="en-US" altLang="zh-CN" sz="2800" dirty="0" smtClean="0"/>
              <a:t> already</a:t>
            </a:r>
          </a:p>
        </p:txBody>
      </p:sp>
      <p:sp>
        <p:nvSpPr>
          <p:cNvPr id="4" name="矩形 3"/>
          <p:cNvSpPr/>
          <p:nvPr/>
        </p:nvSpPr>
        <p:spPr>
          <a:xfrm>
            <a:off x="1767888" y="1764855"/>
            <a:ext cx="184666" cy="600164"/>
          </a:xfrm>
          <a:prstGeom prst="rect">
            <a:avLst/>
          </a:prstGeom>
        </p:spPr>
        <p:txBody>
          <a:bodyPr wrap="none">
            <a:spAutoFit/>
          </a:bodyPr>
          <a:lstStyle/>
          <a:p>
            <a:r>
              <a:rPr lang="fr-FR" altLang="zh-CN" sz="3300" dirty="0"/>
              <a:t> </a:t>
            </a:r>
            <a:endParaRPr lang="zh-CN" altLang="en-US" sz="3300" dirty="0"/>
          </a:p>
        </p:txBody>
      </p:sp>
      <p:sp>
        <p:nvSpPr>
          <p:cNvPr id="5" name="文本框 4"/>
          <p:cNvSpPr txBox="1"/>
          <p:nvPr/>
        </p:nvSpPr>
        <p:spPr>
          <a:xfrm>
            <a:off x="3045389" y="1701525"/>
            <a:ext cx="7435449" cy="2185214"/>
          </a:xfrm>
          <a:prstGeom prst="rect">
            <a:avLst/>
          </a:prstGeom>
          <a:noFill/>
        </p:spPr>
        <p:txBody>
          <a:bodyPr wrap="none" rtlCol="0">
            <a:spAutoFit/>
          </a:bodyPr>
          <a:lstStyle/>
          <a:p>
            <a:r>
              <a:rPr kumimoji="1" lang="en-US" altLang="zh-CN" sz="9600" dirty="0" smtClean="0"/>
              <a:t>            </a:t>
            </a:r>
            <a:r>
              <a:rPr kumimoji="1" lang="en-US" altLang="zh-CN" sz="9600" dirty="0"/>
              <a:t>  </a:t>
            </a:r>
            <a:r>
              <a:rPr kumimoji="1" lang="zh-CN" altLang="en-US" sz="9600" dirty="0" smtClean="0"/>
              <a:t>知道</a:t>
            </a:r>
            <a:endParaRPr kumimoji="1" lang="en-US" altLang="zh-CN" sz="9600" dirty="0" smtClean="0"/>
          </a:p>
          <a:p>
            <a:r>
              <a:rPr kumimoji="1" lang="en-US" altLang="zh-CN" sz="4000" dirty="0" smtClean="0"/>
              <a:t>          </a:t>
            </a:r>
            <a:r>
              <a:rPr kumimoji="1" lang="en-US" altLang="zh-CN" sz="2800" dirty="0"/>
              <a:t> </a:t>
            </a:r>
            <a:r>
              <a:rPr kumimoji="1" lang="en-US" altLang="zh-CN" sz="2800" dirty="0" smtClean="0"/>
              <a:t>                                       v to know </a:t>
            </a:r>
          </a:p>
        </p:txBody>
      </p:sp>
      <p:sp>
        <p:nvSpPr>
          <p:cNvPr id="6" name="矩形 5"/>
          <p:cNvSpPr/>
          <p:nvPr/>
        </p:nvSpPr>
        <p:spPr>
          <a:xfrm>
            <a:off x="2059460" y="1247740"/>
            <a:ext cx="1142661" cy="584776"/>
          </a:xfrm>
          <a:prstGeom prst="rect">
            <a:avLst/>
          </a:prstGeom>
        </p:spPr>
        <p:txBody>
          <a:bodyPr wrap="none">
            <a:spAutoFit/>
          </a:bodyPr>
          <a:lstStyle/>
          <a:p>
            <a:r>
              <a:rPr lang="cs-CZ" altLang="zh-CN" sz="3200" dirty="0" err="1"/>
              <a:t>yǐjīng</a:t>
            </a:r>
            <a:r>
              <a:rPr lang="cs-CZ" altLang="zh-CN" sz="3200" dirty="0"/>
              <a:t> </a:t>
            </a:r>
            <a:endParaRPr lang="zh-CN" altLang="en-US" sz="3200" dirty="0"/>
          </a:p>
        </p:txBody>
      </p:sp>
      <p:sp>
        <p:nvSpPr>
          <p:cNvPr id="7" name="矩形 6"/>
          <p:cNvSpPr/>
          <p:nvPr/>
        </p:nvSpPr>
        <p:spPr>
          <a:xfrm>
            <a:off x="7651592" y="1213802"/>
            <a:ext cx="1285127" cy="584776"/>
          </a:xfrm>
          <a:prstGeom prst="rect">
            <a:avLst/>
          </a:prstGeom>
        </p:spPr>
        <p:txBody>
          <a:bodyPr wrap="none">
            <a:spAutoFit/>
          </a:bodyPr>
          <a:lstStyle/>
          <a:p>
            <a:r>
              <a:rPr lang="cs-CZ" altLang="zh-CN" sz="3200" dirty="0" err="1" smtClean="0"/>
              <a:t>zhīd</a:t>
            </a:r>
            <a:r>
              <a:rPr lang="en-US" altLang="zh-CN" sz="3200" dirty="0" smtClean="0"/>
              <a:t>a</a:t>
            </a:r>
            <a:r>
              <a:rPr lang="cs-CZ" altLang="zh-CN" sz="3200" dirty="0" smtClean="0"/>
              <a:t>o</a:t>
            </a:r>
            <a:endParaRPr lang="zh-CN" altLang="en-US" sz="3200" dirty="0"/>
          </a:p>
        </p:txBody>
      </p:sp>
      <p:sp>
        <p:nvSpPr>
          <p:cNvPr id="9" name="文本框 8"/>
          <p:cNvSpPr txBox="1"/>
          <p:nvPr/>
        </p:nvSpPr>
        <p:spPr>
          <a:xfrm>
            <a:off x="6237011" y="4939250"/>
            <a:ext cx="3788317" cy="1200328"/>
          </a:xfrm>
          <a:prstGeom prst="rect">
            <a:avLst/>
          </a:prstGeom>
          <a:noFill/>
        </p:spPr>
        <p:txBody>
          <a:bodyPr wrap="none" rtlCol="0">
            <a:spAutoFit/>
          </a:bodyPr>
          <a:lstStyle/>
          <a:p>
            <a:r>
              <a:rPr kumimoji="1" lang="en-US" altLang="zh-CN" sz="2400" dirty="0" smtClean="0"/>
              <a:t>A</a:t>
            </a:r>
            <a:r>
              <a:rPr kumimoji="1" lang="zh-CN" altLang="en-US" sz="2400" dirty="0" smtClean="0"/>
              <a:t>：你知道明天要考试吗？</a:t>
            </a:r>
            <a:endParaRPr kumimoji="1" lang="en-US" altLang="zh-CN" sz="2400" dirty="0" smtClean="0"/>
          </a:p>
          <a:p>
            <a:endParaRPr kumimoji="1" lang="en-US" altLang="zh-CN" sz="2400" dirty="0"/>
          </a:p>
          <a:p>
            <a:r>
              <a:rPr kumimoji="1" lang="en-US" altLang="zh-CN" sz="2400" dirty="0" smtClean="0"/>
              <a:t>B</a:t>
            </a:r>
            <a:r>
              <a:rPr kumimoji="1" lang="zh-CN" altLang="en-US" sz="2400" dirty="0" smtClean="0"/>
              <a:t>：</a:t>
            </a:r>
            <a:r>
              <a:rPr kumimoji="1" lang="en-US" altLang="zh-CN" sz="2400" u="sng" dirty="0" smtClean="0"/>
              <a:t>                              </a:t>
            </a:r>
            <a:r>
              <a:rPr kumimoji="1" lang="zh-CN" altLang="en-US" sz="2400" dirty="0" smtClean="0"/>
              <a:t>。</a:t>
            </a:r>
            <a:endParaRPr kumimoji="1" lang="zh-CN" altLang="en-US" sz="2400" dirty="0"/>
          </a:p>
        </p:txBody>
      </p:sp>
      <p:sp>
        <p:nvSpPr>
          <p:cNvPr id="10" name="矩形 9"/>
          <p:cNvSpPr/>
          <p:nvPr/>
        </p:nvSpPr>
        <p:spPr>
          <a:xfrm>
            <a:off x="6054057" y="4583519"/>
            <a:ext cx="4182981" cy="369332"/>
          </a:xfrm>
          <a:prstGeom prst="rect">
            <a:avLst/>
          </a:prstGeom>
        </p:spPr>
        <p:txBody>
          <a:bodyPr wrap="none">
            <a:spAutoFit/>
          </a:bodyPr>
          <a:lstStyle/>
          <a:p>
            <a:r>
              <a:rPr lang="en-US" altLang="zh-CN" dirty="0" smtClean="0"/>
              <a:t>N</a:t>
            </a:r>
            <a:r>
              <a:rPr lang="it-IT" altLang="zh-CN" dirty="0" err="1" smtClean="0"/>
              <a:t>ǐ</a:t>
            </a:r>
            <a:r>
              <a:rPr lang="it-IT" altLang="zh-CN" dirty="0" smtClean="0"/>
              <a:t> </a:t>
            </a:r>
            <a:r>
              <a:rPr lang="it-IT" altLang="zh-CN" dirty="0" err="1" smtClean="0"/>
              <a:t>zhīdào</a:t>
            </a:r>
            <a:r>
              <a:rPr lang="it-IT" altLang="zh-CN" dirty="0" smtClean="0"/>
              <a:t> </a:t>
            </a:r>
            <a:r>
              <a:rPr lang="it-IT" altLang="zh-CN" dirty="0" err="1" smtClean="0"/>
              <a:t>míngtiān</a:t>
            </a:r>
            <a:r>
              <a:rPr lang="it-IT" altLang="zh-CN" dirty="0" smtClean="0"/>
              <a:t> </a:t>
            </a:r>
            <a:r>
              <a:rPr lang="it-IT" altLang="zh-CN" dirty="0" err="1"/>
              <a:t>yào</a:t>
            </a:r>
            <a:r>
              <a:rPr lang="it-IT" altLang="zh-CN" dirty="0"/>
              <a:t> </a:t>
            </a:r>
            <a:r>
              <a:rPr lang="it-IT" altLang="zh-CN" dirty="0" err="1"/>
              <a:t>kǎo</a:t>
            </a:r>
            <a:r>
              <a:rPr lang="it-IT" altLang="zh-CN" dirty="0"/>
              <a:t> </a:t>
            </a:r>
            <a:r>
              <a:rPr lang="it-IT" altLang="zh-CN" dirty="0" err="1"/>
              <a:t>shì</a:t>
            </a:r>
            <a:r>
              <a:rPr lang="it-IT" altLang="zh-CN" dirty="0"/>
              <a:t> ma </a:t>
            </a:r>
            <a:r>
              <a:rPr lang="zh-CN" altLang="it-IT" dirty="0"/>
              <a:t>？</a:t>
            </a:r>
            <a:endParaRPr lang="zh-CN" altLang="en-US" dirty="0"/>
          </a:p>
        </p:txBody>
      </p:sp>
      <p:sp>
        <p:nvSpPr>
          <p:cNvPr id="11" name="矩形 10"/>
          <p:cNvSpPr/>
          <p:nvPr/>
        </p:nvSpPr>
        <p:spPr>
          <a:xfrm>
            <a:off x="6804552" y="5359310"/>
            <a:ext cx="2307568" cy="707886"/>
          </a:xfrm>
          <a:prstGeom prst="rect">
            <a:avLst/>
          </a:prstGeom>
        </p:spPr>
        <p:txBody>
          <a:bodyPr wrap="none">
            <a:spAutoFit/>
          </a:bodyPr>
          <a:lstStyle/>
          <a:p>
            <a:r>
              <a:rPr lang="cs-CZ" altLang="zh-CN" sz="2000" dirty="0" err="1"/>
              <a:t>wǒ</a:t>
            </a:r>
            <a:r>
              <a:rPr lang="cs-CZ" altLang="zh-CN" sz="2000" dirty="0"/>
              <a:t> </a:t>
            </a:r>
            <a:r>
              <a:rPr lang="cs-CZ" altLang="zh-CN" sz="2000" dirty="0" err="1" smtClean="0"/>
              <a:t>yǐjīng</a:t>
            </a:r>
            <a:r>
              <a:rPr lang="cs-CZ" altLang="zh-CN" sz="2000" dirty="0" smtClean="0"/>
              <a:t> </a:t>
            </a:r>
            <a:r>
              <a:rPr lang="cs-CZ" altLang="zh-CN" sz="2000" dirty="0" err="1" smtClean="0"/>
              <a:t>zhīdào</a:t>
            </a:r>
            <a:r>
              <a:rPr lang="cs-CZ" altLang="zh-CN" sz="2000" dirty="0" smtClean="0"/>
              <a:t> </a:t>
            </a:r>
            <a:r>
              <a:rPr lang="cs-CZ" altLang="zh-CN" sz="2000" dirty="0" err="1" smtClean="0"/>
              <a:t>le</a:t>
            </a:r>
            <a:endParaRPr lang="cs-CZ" altLang="zh-CN" sz="2000" dirty="0" smtClean="0"/>
          </a:p>
          <a:p>
            <a:r>
              <a:rPr lang="zh-CN" altLang="en-US" sz="2000" dirty="0" smtClean="0"/>
              <a:t>我已经知道了</a:t>
            </a:r>
            <a:endParaRPr lang="zh-CN" altLang="en-US" sz="2000" dirty="0"/>
          </a:p>
        </p:txBody>
      </p:sp>
      <p:sp>
        <p:nvSpPr>
          <p:cNvPr id="12" name="矩形 11">
            <a:extLst>
              <a:ext uri="{FF2B5EF4-FFF2-40B4-BE49-F238E27FC236}">
                <a16:creationId xmlns="" xmlns:a16="http://schemas.microsoft.com/office/drawing/2014/main" id="{E378E129-25B6-48B6-BBB1-5C476B2E0776}"/>
              </a:ext>
            </a:extLst>
          </p:cNvPr>
          <p:cNvSpPr/>
          <p:nvPr/>
        </p:nvSpPr>
        <p:spPr>
          <a:xfrm>
            <a:off x="387049" y="1149048"/>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 xmlns:a16="http://schemas.microsoft.com/office/drawing/2014/main" id="{ED857A0B-BC9B-40CC-ACAE-DF9491157033}"/>
              </a:ext>
            </a:extLst>
          </p:cNvPr>
          <p:cNvSpPr/>
          <p:nvPr/>
        </p:nvSpPr>
        <p:spPr>
          <a:xfrm>
            <a:off x="471714" y="1306286"/>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14" name="矩形 13">
            <a:extLst>
              <a:ext uri="{FF2B5EF4-FFF2-40B4-BE49-F238E27FC236}">
                <a16:creationId xmlns="" xmlns:a16="http://schemas.microsoft.com/office/drawing/2014/main" id="{E378E129-25B6-48B6-BBB1-5C476B2E0776}"/>
              </a:ext>
            </a:extLst>
          </p:cNvPr>
          <p:cNvSpPr/>
          <p:nvPr/>
        </p:nvSpPr>
        <p:spPr>
          <a:xfrm>
            <a:off x="6042782" y="1120019"/>
            <a:ext cx="4753428" cy="298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ED857A0B-BC9B-40CC-ACAE-DF9491157033}"/>
              </a:ext>
            </a:extLst>
          </p:cNvPr>
          <p:cNvSpPr/>
          <p:nvPr/>
        </p:nvSpPr>
        <p:spPr>
          <a:xfrm>
            <a:off x="6139542" y="1216781"/>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文本框 1"/>
          <p:cNvSpPr txBox="1"/>
          <p:nvPr/>
        </p:nvSpPr>
        <p:spPr>
          <a:xfrm>
            <a:off x="688597" y="4742844"/>
            <a:ext cx="2492990" cy="369332"/>
          </a:xfrm>
          <a:prstGeom prst="rect">
            <a:avLst/>
          </a:prstGeom>
          <a:noFill/>
        </p:spPr>
        <p:txBody>
          <a:bodyPr wrap="none" rtlCol="0">
            <a:spAutoFit/>
          </a:bodyPr>
          <a:lstStyle/>
          <a:p>
            <a:r>
              <a:rPr kumimoji="1" lang="zh-CN" altLang="en-US" dirty="0" smtClean="0"/>
              <a:t>你知道明天要上课吗？</a:t>
            </a:r>
            <a:endParaRPr kumimoji="1" lang="zh-CN" altLang="en-US" dirty="0"/>
          </a:p>
        </p:txBody>
      </p:sp>
    </p:spTree>
    <p:extLst>
      <p:ext uri="{BB962C8B-B14F-4D97-AF65-F5344CB8AC3E}">
        <p14:creationId xmlns:p14="http://schemas.microsoft.com/office/powerpoint/2010/main" val="37945077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28407" y="1770577"/>
            <a:ext cx="6877354" cy="2185214"/>
          </a:xfrm>
          <a:prstGeom prst="rect">
            <a:avLst/>
          </a:prstGeom>
          <a:noFill/>
        </p:spPr>
        <p:txBody>
          <a:bodyPr wrap="none" rtlCol="0">
            <a:spAutoFit/>
          </a:bodyPr>
          <a:lstStyle/>
          <a:p>
            <a:r>
              <a:rPr kumimoji="1" lang="en-US" altLang="zh-CN" sz="9600" dirty="0" smtClean="0"/>
              <a:t>         </a:t>
            </a:r>
            <a:r>
              <a:rPr kumimoji="1" lang="zh-CN" altLang="en-US" sz="9600" dirty="0" smtClean="0"/>
              <a:t>一边</a:t>
            </a:r>
            <a:endParaRPr kumimoji="1" lang="en-US" altLang="zh-CN" sz="9600" dirty="0" smtClean="0"/>
          </a:p>
          <a:p>
            <a:r>
              <a:rPr kumimoji="1" lang="en-US" altLang="zh-CN" sz="4000" dirty="0" smtClean="0"/>
              <a:t>          </a:t>
            </a:r>
            <a:r>
              <a:rPr kumimoji="1" lang="en-US" altLang="zh-CN" sz="2800" dirty="0" err="1" smtClean="0"/>
              <a:t>adv</a:t>
            </a:r>
            <a:r>
              <a:rPr kumimoji="1" lang="en-US" altLang="zh-CN" sz="2800" dirty="0" smtClean="0"/>
              <a:t>  simultaneously; at the same time</a:t>
            </a:r>
          </a:p>
        </p:txBody>
      </p:sp>
      <p:sp>
        <p:nvSpPr>
          <p:cNvPr id="3" name="矩形 2">
            <a:extLst>
              <a:ext uri="{FF2B5EF4-FFF2-40B4-BE49-F238E27FC236}">
                <a16:creationId xmlns="" xmlns:a16="http://schemas.microsoft.com/office/drawing/2014/main" id="{E378E129-25B6-48B6-BBB1-5C476B2E0776}"/>
              </a:ext>
            </a:extLst>
          </p:cNvPr>
          <p:cNvSpPr/>
          <p:nvPr/>
        </p:nvSpPr>
        <p:spPr>
          <a:xfrm>
            <a:off x="2201332" y="955524"/>
            <a:ext cx="7898192" cy="3495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2334381" y="1064381"/>
            <a:ext cx="376923" cy="363864"/>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文本框 4"/>
          <p:cNvSpPr txBox="1"/>
          <p:nvPr/>
        </p:nvSpPr>
        <p:spPr>
          <a:xfrm>
            <a:off x="2769809" y="1052286"/>
            <a:ext cx="1441420" cy="461665"/>
          </a:xfrm>
          <a:prstGeom prst="rect">
            <a:avLst/>
          </a:prstGeom>
          <a:noFill/>
        </p:spPr>
        <p:txBody>
          <a:bodyPr wrap="none" rtlCol="0">
            <a:spAutoFit/>
          </a:bodyPr>
          <a:lstStyle/>
          <a:p>
            <a:r>
              <a:rPr kumimoji="1" lang="en-US" altLang="zh-CN" sz="2400" b="1" dirty="0" smtClean="0">
                <a:solidFill>
                  <a:srgbClr val="FE9903"/>
                </a:solidFill>
                <a:latin typeface="Kaiti SC Regular"/>
                <a:cs typeface="Kaiti SC Regular"/>
              </a:rPr>
              <a:t>Grammar</a:t>
            </a:r>
            <a:endParaRPr kumimoji="1" lang="zh-CN" altLang="en-US" sz="2400" b="1" dirty="0">
              <a:solidFill>
                <a:srgbClr val="FE9903"/>
              </a:solidFill>
              <a:latin typeface="Kaiti SC Regular"/>
              <a:cs typeface="Kaiti SC Regular"/>
            </a:endParaRPr>
          </a:p>
        </p:txBody>
      </p:sp>
      <p:sp>
        <p:nvSpPr>
          <p:cNvPr id="6" name="矩形 5"/>
          <p:cNvSpPr/>
          <p:nvPr/>
        </p:nvSpPr>
        <p:spPr>
          <a:xfrm>
            <a:off x="4630499" y="3970048"/>
            <a:ext cx="3390622" cy="369332"/>
          </a:xfrm>
          <a:prstGeom prst="rect">
            <a:avLst/>
          </a:prstGeom>
        </p:spPr>
        <p:txBody>
          <a:bodyPr wrap="none">
            <a:spAutoFit/>
          </a:bodyPr>
          <a:lstStyle/>
          <a:p>
            <a:r>
              <a:rPr kumimoji="1" lang="zh-CN" altLang="en-US" b="1" dirty="0"/>
              <a:t>一边</a:t>
            </a:r>
            <a:r>
              <a:rPr kumimoji="1" lang="en-US" altLang="zh-CN" b="1" dirty="0"/>
              <a:t>…</a:t>
            </a:r>
            <a:r>
              <a:rPr kumimoji="1" lang="zh-CN" altLang="en-US" b="1" dirty="0"/>
              <a:t>一边</a:t>
            </a:r>
            <a:r>
              <a:rPr kumimoji="1" lang="en-US" altLang="zh-CN" b="1" dirty="0"/>
              <a:t>…( </a:t>
            </a:r>
            <a:r>
              <a:rPr lang="es-ES_tradnl" altLang="zh-CN" b="1" dirty="0" err="1"/>
              <a:t>yì</a:t>
            </a:r>
            <a:r>
              <a:rPr lang="es-ES_tradnl" altLang="zh-CN" b="1" dirty="0"/>
              <a:t> </a:t>
            </a:r>
            <a:r>
              <a:rPr lang="es-ES_tradnl" altLang="zh-CN" b="1" dirty="0" err="1"/>
              <a:t>biān</a:t>
            </a:r>
            <a:r>
              <a:rPr lang="es-ES_tradnl" altLang="zh-CN" b="1" dirty="0"/>
              <a:t> … </a:t>
            </a:r>
            <a:r>
              <a:rPr lang="es-ES_tradnl" altLang="zh-CN" b="1" dirty="0" err="1"/>
              <a:t>yì</a:t>
            </a:r>
            <a:r>
              <a:rPr lang="es-ES_tradnl" altLang="zh-CN" b="1" dirty="0"/>
              <a:t> </a:t>
            </a:r>
            <a:r>
              <a:rPr lang="es-ES_tradnl" altLang="zh-CN" b="1" dirty="0" err="1"/>
              <a:t>biān</a:t>
            </a:r>
            <a:r>
              <a:rPr lang="es-ES_tradnl" altLang="zh-CN" b="1" dirty="0"/>
              <a:t> …)</a:t>
            </a:r>
            <a:endParaRPr lang="zh-CN" altLang="en-US" dirty="0"/>
          </a:p>
        </p:txBody>
      </p:sp>
      <p:sp>
        <p:nvSpPr>
          <p:cNvPr id="7" name="矩形 6"/>
          <p:cNvSpPr/>
          <p:nvPr/>
        </p:nvSpPr>
        <p:spPr>
          <a:xfrm>
            <a:off x="5534925" y="1419421"/>
            <a:ext cx="1316386" cy="584776"/>
          </a:xfrm>
          <a:prstGeom prst="rect">
            <a:avLst/>
          </a:prstGeom>
        </p:spPr>
        <p:txBody>
          <a:bodyPr wrap="none">
            <a:spAutoFit/>
          </a:bodyPr>
          <a:lstStyle/>
          <a:p>
            <a:r>
              <a:rPr lang="es-ES_tradnl" altLang="zh-CN" sz="3200" b="1" dirty="0" err="1"/>
              <a:t>yì</a:t>
            </a:r>
            <a:r>
              <a:rPr lang="es-ES_tradnl" altLang="zh-CN" sz="3200" b="1" dirty="0"/>
              <a:t> </a:t>
            </a:r>
            <a:r>
              <a:rPr lang="es-ES_tradnl" altLang="zh-CN" sz="3200" b="1" dirty="0" err="1"/>
              <a:t>biān</a:t>
            </a:r>
            <a:r>
              <a:rPr lang="es-ES_tradnl" altLang="zh-CN" sz="3200" b="1" dirty="0"/>
              <a:t> </a:t>
            </a:r>
            <a:endParaRPr lang="zh-CN" altLang="en-US" sz="3200" dirty="0"/>
          </a:p>
        </p:txBody>
      </p:sp>
    </p:spTree>
    <p:extLst>
      <p:ext uri="{BB962C8B-B14F-4D97-AF65-F5344CB8AC3E}">
        <p14:creationId xmlns:p14="http://schemas.microsoft.com/office/powerpoint/2010/main" val="37945077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3417552" y="1960051"/>
            <a:ext cx="5085798" cy="2855063"/>
            <a:chOff x="2372810" y="1796970"/>
            <a:chExt cx="3842797"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8765527" y="3067994"/>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179844" y="1035171"/>
            <a:ext cx="3445811" cy="369332"/>
          </a:xfrm>
          <a:prstGeom prst="rect">
            <a:avLst/>
          </a:prstGeom>
          <a:noFill/>
        </p:spPr>
        <p:txBody>
          <a:bodyPr wrap="square" rtlCol="0">
            <a:spAutoFit/>
          </a:bodyPr>
          <a:lstStyle/>
          <a:p>
            <a:pPr algn="dist"/>
            <a:r>
              <a:rPr lang="en-US" altLang="zh-CN" dirty="0">
                <a:latin typeface="Yu Gothic UI Semibold" panose="020B0700000000000000" pitchFamily="34" charset="-128"/>
                <a:ea typeface="Yu Gothic UI Semibold" panose="020B0700000000000000" pitchFamily="34" charset="-128"/>
              </a:rPr>
              <a:t>PART  </a:t>
            </a:r>
            <a:r>
              <a:rPr lang="en-US" altLang="zh-CN" dirty="0" smtClean="0">
                <a:latin typeface="Yu Gothic UI Semibold" panose="020B0700000000000000" pitchFamily="34" charset="-128"/>
                <a:ea typeface="Yu Gothic UI Semibold" panose="020B0700000000000000" pitchFamily="34" charset="-128"/>
              </a:rPr>
              <a:t>THREE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3812073" y="2530286"/>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语</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6230140" y="2530287"/>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法</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17" name="任意多边形: 形状 7">
            <a:extLst>
              <a:ext uri="{FF2B5EF4-FFF2-40B4-BE49-F238E27FC236}">
                <a16:creationId xmlns="" xmlns:a16="http://schemas.microsoft.com/office/drawing/2014/main" id="{0AD2A38F-35F5-46E9-9682-29E47ADD1CB6}"/>
              </a:ext>
            </a:extLst>
          </p:cNvPr>
          <p:cNvSpPr/>
          <p:nvPr/>
        </p:nvSpPr>
        <p:spPr>
          <a:xfrm>
            <a:off x="8076528" y="5668448"/>
            <a:ext cx="1697837" cy="325800"/>
          </a:xfrm>
          <a:custGeom>
            <a:avLst/>
            <a:gdLst>
              <a:gd name="connsiteX0" fmla="*/ 0 w 393539"/>
              <a:gd name="connsiteY0" fmla="*/ 0 h 1290578"/>
              <a:gd name="connsiteX1" fmla="*/ 393539 w 393539"/>
              <a:gd name="connsiteY1" fmla="*/ 0 h 1290578"/>
              <a:gd name="connsiteX2" fmla="*/ 393539 w 393539"/>
              <a:gd name="connsiteY2" fmla="*/ 1290578 h 1290578"/>
              <a:gd name="connsiteX3" fmla="*/ 0 w 393539"/>
              <a:gd name="connsiteY3" fmla="*/ 1290578 h 1290578"/>
              <a:gd name="connsiteX4" fmla="*/ 0 w 393539"/>
              <a:gd name="connsiteY4" fmla="*/ 0 h 129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1290578">
                <a:moveTo>
                  <a:pt x="0" y="0"/>
                </a:moveTo>
                <a:lnTo>
                  <a:pt x="393539" y="0"/>
                </a:lnTo>
                <a:lnTo>
                  <a:pt x="393539" y="1290578"/>
                </a:lnTo>
                <a:lnTo>
                  <a:pt x="0" y="1290578"/>
                </a:lnTo>
                <a:lnTo>
                  <a:pt x="0" y="0"/>
                </a:lnTo>
                <a:close/>
              </a:path>
            </a:pathLst>
          </a:custGeom>
          <a:solidFill>
            <a:srgbClr val="FE9903"/>
          </a:solidFill>
          <a:ln w="285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5">
            <a:extLst>
              <a:ext uri="{FF2B5EF4-FFF2-40B4-BE49-F238E27FC236}">
                <a16:creationId xmlns="" xmlns:a16="http://schemas.microsoft.com/office/drawing/2014/main" id="{004865C0-32BE-4318-9DB1-0AC00E03D378}"/>
              </a:ext>
            </a:extLst>
          </p:cNvPr>
          <p:cNvSpPr/>
          <p:nvPr/>
        </p:nvSpPr>
        <p:spPr>
          <a:xfrm rot="16200000">
            <a:off x="8491701" y="3247020"/>
            <a:ext cx="1783587" cy="4058247"/>
          </a:xfrm>
          <a:custGeom>
            <a:avLst/>
            <a:gdLst>
              <a:gd name="connsiteX0" fmla="*/ 393539 w 1990845"/>
              <a:gd name="connsiteY0" fmla="*/ 0 h 3009418"/>
              <a:gd name="connsiteX1" fmla="*/ 1990845 w 1990845"/>
              <a:gd name="connsiteY1" fmla="*/ 0 h 3009418"/>
              <a:gd name="connsiteX2" fmla="*/ 1990845 w 1990845"/>
              <a:gd name="connsiteY2" fmla="*/ 3009418 h 3009418"/>
              <a:gd name="connsiteX3" fmla="*/ 0 w 1990845"/>
              <a:gd name="connsiteY3" fmla="*/ 3009418 h 3009418"/>
              <a:gd name="connsiteX4" fmla="*/ 0 w 1990845"/>
              <a:gd name="connsiteY4" fmla="*/ 1290578 h 3009418"/>
              <a:gd name="connsiteX5" fmla="*/ 393539 w 1990845"/>
              <a:gd name="connsiteY5" fmla="*/ 1290578 h 3009418"/>
              <a:gd name="connsiteX6" fmla="*/ 393539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393539" y="0"/>
                </a:moveTo>
                <a:lnTo>
                  <a:pt x="1990845" y="0"/>
                </a:lnTo>
                <a:lnTo>
                  <a:pt x="1990845" y="3009418"/>
                </a:lnTo>
                <a:lnTo>
                  <a:pt x="0" y="3009418"/>
                </a:lnTo>
                <a:lnTo>
                  <a:pt x="0" y="1290578"/>
                </a:lnTo>
                <a:lnTo>
                  <a:pt x="393539" y="1290578"/>
                </a:lnTo>
                <a:lnTo>
                  <a:pt x="393539"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p:cNvSpPr txBox="1"/>
          <p:nvPr/>
        </p:nvSpPr>
        <p:spPr>
          <a:xfrm>
            <a:off x="9320591" y="4603447"/>
            <a:ext cx="3222172" cy="523220"/>
          </a:xfrm>
          <a:prstGeom prst="rect">
            <a:avLst/>
          </a:prstGeom>
          <a:noFill/>
        </p:spPr>
        <p:txBody>
          <a:bodyPr wrap="square" rtlCol="0">
            <a:spAutoFit/>
          </a:bodyPr>
          <a:lstStyle/>
          <a:p>
            <a:r>
              <a:rPr kumimoji="1" lang="zh-CN" altLang="en-US" sz="2800" dirty="0" smtClean="0"/>
              <a:t>学校生活</a:t>
            </a:r>
            <a:endParaRPr kumimoji="1" lang="zh-CN" altLang="en-US" sz="2800" dirty="0"/>
          </a:p>
        </p:txBody>
      </p:sp>
      <p:sp>
        <p:nvSpPr>
          <p:cNvPr id="25" name="文本框 24"/>
          <p:cNvSpPr txBox="1"/>
          <p:nvPr/>
        </p:nvSpPr>
        <p:spPr>
          <a:xfrm>
            <a:off x="7416803" y="4598609"/>
            <a:ext cx="3222172" cy="523220"/>
          </a:xfrm>
          <a:prstGeom prst="rect">
            <a:avLst/>
          </a:prstGeom>
          <a:noFill/>
        </p:spPr>
        <p:txBody>
          <a:bodyPr wrap="square" rtlCol="0">
            <a:spAutoFit/>
          </a:bodyPr>
          <a:lstStyle/>
          <a:p>
            <a:r>
              <a:rPr kumimoji="1" lang="en-US" altLang="zh-CN" sz="2800" b="1" dirty="0" smtClean="0"/>
              <a:t>School Life</a:t>
            </a:r>
            <a:endParaRPr kumimoji="1" lang="zh-CN" altLang="en-US" sz="2800" b="1" dirty="0"/>
          </a:p>
        </p:txBody>
      </p:sp>
      <p:sp>
        <p:nvSpPr>
          <p:cNvPr id="26" name="矩形 25"/>
          <p:cNvSpPr/>
          <p:nvPr/>
        </p:nvSpPr>
        <p:spPr>
          <a:xfrm>
            <a:off x="9301447" y="5070714"/>
            <a:ext cx="1950850" cy="369332"/>
          </a:xfrm>
          <a:prstGeom prst="rect">
            <a:avLst/>
          </a:prstGeom>
        </p:spPr>
        <p:txBody>
          <a:bodyPr wrap="none">
            <a:spAutoFit/>
          </a:bodyPr>
          <a:lstStyle/>
          <a:p>
            <a:r>
              <a:rPr lang="en-US" altLang="zh-CN" dirty="0" smtClean="0"/>
              <a:t>X</a:t>
            </a:r>
            <a:r>
              <a:rPr lang="es-ES_tradnl" altLang="zh-CN" dirty="0" err="1" smtClean="0"/>
              <a:t>uéxiào</a:t>
            </a:r>
            <a:r>
              <a:rPr lang="es-ES_tradnl" altLang="zh-CN" dirty="0" smtClean="0"/>
              <a:t> </a:t>
            </a:r>
            <a:r>
              <a:rPr lang="es-ES_tradnl" altLang="zh-CN" dirty="0" err="1" smtClean="0"/>
              <a:t>shēn</a:t>
            </a:r>
            <a:r>
              <a:rPr lang="en-US" altLang="zh-CN" dirty="0" smtClean="0"/>
              <a:t>g</a:t>
            </a:r>
            <a:r>
              <a:rPr lang="es-ES_tradnl" altLang="zh-CN" dirty="0" err="1" smtClean="0"/>
              <a:t>huó</a:t>
            </a:r>
            <a:r>
              <a:rPr lang="es-ES_tradnl" altLang="zh-CN" dirty="0" smtClean="0"/>
              <a:t> </a:t>
            </a:r>
            <a:endParaRPr lang="zh-CN" altLang="en-US" dirty="0"/>
          </a:p>
        </p:txBody>
      </p:sp>
    </p:spTree>
    <p:extLst>
      <p:ext uri="{BB962C8B-B14F-4D97-AF65-F5344CB8AC3E}">
        <p14:creationId xmlns:p14="http://schemas.microsoft.com/office/powerpoint/2010/main" val="413562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7" name="矩形 6"/>
          <p:cNvSpPr/>
          <p:nvPr/>
        </p:nvSpPr>
        <p:spPr>
          <a:xfrm>
            <a:off x="925195" y="184240"/>
            <a:ext cx="5917004"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a:t>
            </a:r>
            <a:r>
              <a:rPr kumimoji="1" lang="zh-CN" altLang="en-US" sz="2400" b="1" dirty="0">
                <a:solidFill>
                  <a:srgbClr val="4E758E"/>
                </a:solidFill>
              </a:rPr>
              <a:t>一边</a:t>
            </a:r>
            <a:r>
              <a:rPr kumimoji="1" lang="en-US" altLang="zh-CN" sz="2400" b="1" dirty="0">
                <a:solidFill>
                  <a:srgbClr val="4E758E"/>
                </a:solidFill>
              </a:rPr>
              <a:t>…</a:t>
            </a:r>
            <a:r>
              <a:rPr kumimoji="1" lang="zh-CN" altLang="en-US" sz="2400" b="1" dirty="0">
                <a:solidFill>
                  <a:srgbClr val="4E758E"/>
                </a:solidFill>
              </a:rPr>
              <a:t>一边</a:t>
            </a:r>
            <a:r>
              <a:rPr kumimoji="1" lang="en-US" altLang="zh-CN" sz="2400" b="1" dirty="0">
                <a:solidFill>
                  <a:srgbClr val="4E758E"/>
                </a:solidFill>
              </a:rPr>
              <a:t>…( </a:t>
            </a:r>
            <a:r>
              <a:rPr lang="es-ES_tradnl" altLang="zh-CN" sz="2400" b="1" dirty="0" err="1" smtClean="0">
                <a:solidFill>
                  <a:srgbClr val="4E758E"/>
                </a:solidFill>
              </a:rPr>
              <a:t>yìbiān</a:t>
            </a:r>
            <a:r>
              <a:rPr lang="es-ES_tradnl" altLang="zh-CN" sz="2400" b="1" dirty="0" smtClean="0">
                <a:solidFill>
                  <a:srgbClr val="4E758E"/>
                </a:solidFill>
              </a:rPr>
              <a:t> </a:t>
            </a:r>
            <a:r>
              <a:rPr lang="es-ES_tradnl" altLang="zh-CN" sz="2400" b="1" dirty="0">
                <a:solidFill>
                  <a:srgbClr val="4E758E"/>
                </a:solidFill>
              </a:rPr>
              <a:t>… </a:t>
            </a:r>
            <a:r>
              <a:rPr lang="es-ES_tradnl" altLang="zh-CN" sz="2400" b="1" dirty="0" err="1" smtClean="0">
                <a:solidFill>
                  <a:srgbClr val="4E758E"/>
                </a:solidFill>
              </a:rPr>
              <a:t>yìbiān</a:t>
            </a:r>
            <a:r>
              <a:rPr lang="es-ES_tradnl" altLang="zh-CN" sz="2400" b="1" dirty="0" smtClean="0">
                <a:solidFill>
                  <a:srgbClr val="4E758E"/>
                </a:solidFill>
              </a:rPr>
              <a:t> </a:t>
            </a:r>
            <a:r>
              <a:rPr lang="es-ES_tradnl" altLang="zh-CN" sz="2400" b="1" dirty="0">
                <a:solidFill>
                  <a:srgbClr val="4E758E"/>
                </a:solidFill>
              </a:rPr>
              <a:t>…)</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8" name="矩形 7"/>
          <p:cNvSpPr/>
          <p:nvPr/>
        </p:nvSpPr>
        <p:spPr>
          <a:xfrm>
            <a:off x="725714" y="838573"/>
            <a:ext cx="10559143" cy="1446550"/>
          </a:xfrm>
          <a:prstGeom prst="rect">
            <a:avLst/>
          </a:prstGeom>
        </p:spPr>
        <p:txBody>
          <a:bodyPr wrap="square">
            <a:spAutoFit/>
          </a:bodyPr>
          <a:lstStyle/>
          <a:p>
            <a:r>
              <a:rPr kumimoji="1" lang="en-US" altLang="zh-CN" sz="2200" dirty="0" smtClean="0"/>
              <a:t>The </a:t>
            </a:r>
            <a:r>
              <a:rPr kumimoji="1" lang="en-US" altLang="zh-CN" sz="2200" dirty="0"/>
              <a:t>structure denotes the simultaneity of two ongoing actions. In general, the word or phrase for the action that started earlier follows the first </a:t>
            </a:r>
            <a:r>
              <a:rPr kumimoji="1" lang="zh-CN" altLang="en-US" sz="2200" dirty="0"/>
              <a:t>一边（</a:t>
            </a:r>
            <a:r>
              <a:rPr lang="es-ES_tradnl" altLang="zh-CN" sz="2200" dirty="0" err="1" smtClean="0"/>
              <a:t>yìbiān</a:t>
            </a:r>
            <a:r>
              <a:rPr lang="es-ES_tradnl" altLang="zh-CN" sz="2200" dirty="0" smtClean="0"/>
              <a:t> </a:t>
            </a:r>
            <a:r>
              <a:rPr kumimoji="1" lang="zh-CN" altLang="en-US" sz="2200" dirty="0"/>
              <a:t>）</a:t>
            </a:r>
            <a:r>
              <a:rPr kumimoji="1" lang="en-US" altLang="zh-CN" sz="2200" dirty="0"/>
              <a:t>, while that for the action that started  later follows the second </a:t>
            </a:r>
            <a:r>
              <a:rPr kumimoji="1" lang="zh-CN" altLang="en-US" sz="2200" dirty="0"/>
              <a:t>一边（</a:t>
            </a:r>
            <a:r>
              <a:rPr lang="es-ES_tradnl" altLang="zh-CN" sz="2200" dirty="0" err="1" smtClean="0"/>
              <a:t>yìbiān</a:t>
            </a:r>
            <a:r>
              <a:rPr lang="es-ES_tradnl" altLang="zh-CN" sz="2200" dirty="0" smtClean="0"/>
              <a:t> </a:t>
            </a:r>
            <a:r>
              <a:rPr kumimoji="1" lang="zh-CN" altLang="en-US" sz="2200" dirty="0"/>
              <a:t>）</a:t>
            </a:r>
          </a:p>
          <a:p>
            <a:endParaRPr kumimoji="1" lang="en-US" altLang="zh-CN" sz="2200" dirty="0"/>
          </a:p>
        </p:txBody>
      </p:sp>
      <p:pic>
        <p:nvPicPr>
          <p:cNvPr id="2" name="图片 1"/>
          <p:cNvPicPr>
            <a:picLocks noChangeAspect="1"/>
          </p:cNvPicPr>
          <p:nvPr/>
        </p:nvPicPr>
        <p:blipFill>
          <a:blip r:embed="rId2"/>
          <a:stretch>
            <a:fillRect/>
          </a:stretch>
        </p:blipFill>
        <p:spPr>
          <a:xfrm>
            <a:off x="598715" y="4148666"/>
            <a:ext cx="2825528" cy="2298096"/>
          </a:xfrm>
          <a:prstGeom prst="rect">
            <a:avLst/>
          </a:prstGeom>
        </p:spPr>
      </p:pic>
      <p:sp>
        <p:nvSpPr>
          <p:cNvPr id="6" name="文本框 5"/>
          <p:cNvSpPr txBox="1"/>
          <p:nvPr/>
        </p:nvSpPr>
        <p:spPr>
          <a:xfrm>
            <a:off x="4825999" y="4233332"/>
            <a:ext cx="3756733" cy="769441"/>
          </a:xfrm>
          <a:prstGeom prst="rect">
            <a:avLst/>
          </a:prstGeom>
          <a:noFill/>
        </p:spPr>
        <p:txBody>
          <a:bodyPr wrap="none" rtlCol="0">
            <a:spAutoFit/>
          </a:bodyPr>
          <a:lstStyle/>
          <a:p>
            <a:r>
              <a:rPr kumimoji="1" lang="en-US" altLang="zh-CN" sz="2200" dirty="0" err="1" smtClean="0"/>
              <a:t>Tā</a:t>
            </a:r>
            <a:r>
              <a:rPr kumimoji="1" lang="en-US" altLang="zh-CN" sz="2200" dirty="0" smtClean="0"/>
              <a:t> y</a:t>
            </a:r>
            <a:r>
              <a:rPr lang="es-ES_tradnl" altLang="zh-CN" sz="2200" dirty="0" err="1" smtClean="0"/>
              <a:t>ì</a:t>
            </a:r>
            <a:r>
              <a:rPr kumimoji="1" lang="en-US" altLang="zh-CN" sz="2200" dirty="0" err="1" smtClean="0"/>
              <a:t>biān</a:t>
            </a:r>
            <a:r>
              <a:rPr kumimoji="1" lang="en-US" altLang="zh-CN" sz="2200" dirty="0" smtClean="0"/>
              <a:t> </a:t>
            </a:r>
            <a:r>
              <a:rPr kumimoji="1" lang="en-US" altLang="zh-CN" sz="2200" dirty="0" err="1"/>
              <a:t>xǐ</a:t>
            </a:r>
            <a:r>
              <a:rPr kumimoji="1" lang="en-US" altLang="zh-CN" sz="2200" dirty="0"/>
              <a:t> </a:t>
            </a:r>
            <a:r>
              <a:rPr kumimoji="1" lang="en-US" altLang="zh-CN" sz="2200" dirty="0" err="1"/>
              <a:t>zǎo</a:t>
            </a:r>
            <a:r>
              <a:rPr kumimoji="1" lang="en-US" altLang="zh-CN" sz="2200" dirty="0"/>
              <a:t> </a:t>
            </a:r>
            <a:r>
              <a:rPr kumimoji="1" lang="en-US" altLang="zh-CN" sz="2200" dirty="0" smtClean="0"/>
              <a:t>y</a:t>
            </a:r>
            <a:r>
              <a:rPr lang="es-ES_tradnl" altLang="zh-CN" sz="2200" dirty="0" err="1"/>
              <a:t>ì</a:t>
            </a:r>
            <a:r>
              <a:rPr kumimoji="1" lang="en-US" altLang="zh-CN" sz="2200" dirty="0" err="1" smtClean="0"/>
              <a:t>biān</a:t>
            </a:r>
            <a:r>
              <a:rPr kumimoji="1" lang="en-US" altLang="zh-CN" sz="2200" dirty="0" smtClean="0"/>
              <a:t> </a:t>
            </a:r>
            <a:r>
              <a:rPr kumimoji="1" lang="en-US" altLang="zh-CN" sz="2200" dirty="0" err="1"/>
              <a:t>chàng</a:t>
            </a:r>
            <a:r>
              <a:rPr kumimoji="1" lang="en-US" altLang="zh-CN" sz="2200" dirty="0"/>
              <a:t> </a:t>
            </a:r>
            <a:r>
              <a:rPr kumimoji="1" lang="en-US" altLang="zh-CN" sz="2200" dirty="0" err="1"/>
              <a:t>gē</a:t>
            </a:r>
            <a:r>
              <a:rPr kumimoji="1" lang="en-US" altLang="zh-CN" sz="2200" dirty="0"/>
              <a:t> </a:t>
            </a:r>
          </a:p>
          <a:p>
            <a:r>
              <a:rPr kumimoji="1" lang="zh-CN" altLang="en-US" sz="2200" dirty="0" smtClean="0"/>
              <a:t>他一边洗澡一边唱歌</a:t>
            </a:r>
            <a:endParaRPr kumimoji="1" lang="zh-CN" altLang="en-US" sz="2200" dirty="0"/>
          </a:p>
        </p:txBody>
      </p:sp>
      <p:sp>
        <p:nvSpPr>
          <p:cNvPr id="9" name="文本框 8"/>
          <p:cNvSpPr txBox="1"/>
          <p:nvPr/>
        </p:nvSpPr>
        <p:spPr>
          <a:xfrm>
            <a:off x="4692952" y="4741334"/>
            <a:ext cx="3864459" cy="369332"/>
          </a:xfrm>
          <a:prstGeom prst="rect">
            <a:avLst/>
          </a:prstGeom>
          <a:noFill/>
        </p:spPr>
        <p:txBody>
          <a:bodyPr wrap="none" rtlCol="0">
            <a:spAutoFit/>
          </a:bodyPr>
          <a:lstStyle/>
          <a:p>
            <a:r>
              <a:rPr kumimoji="1" lang="en-US" altLang="zh-CN" u="sng" dirty="0" smtClean="0"/>
              <a:t>_____________________________</a:t>
            </a:r>
            <a:r>
              <a:rPr kumimoji="1" lang="zh-CN" altLang="en-US" dirty="0" smtClean="0"/>
              <a:t>。</a:t>
            </a:r>
            <a:endParaRPr kumimoji="1" lang="zh-CN" altLang="en-US" dirty="0"/>
          </a:p>
        </p:txBody>
      </p:sp>
      <p:sp>
        <p:nvSpPr>
          <p:cNvPr id="10" name="文本框 9"/>
          <p:cNvSpPr txBox="1"/>
          <p:nvPr/>
        </p:nvSpPr>
        <p:spPr>
          <a:xfrm>
            <a:off x="8677510" y="4705050"/>
            <a:ext cx="3320966" cy="369332"/>
          </a:xfrm>
          <a:prstGeom prst="rect">
            <a:avLst/>
          </a:prstGeom>
          <a:noFill/>
        </p:spPr>
        <p:txBody>
          <a:bodyPr wrap="none" rtlCol="0">
            <a:spAutoFit/>
          </a:bodyPr>
          <a:lstStyle/>
          <a:p>
            <a:r>
              <a:rPr kumimoji="1" lang="zh-CN" altLang="en-US" dirty="0" smtClean="0"/>
              <a:t>［</a:t>
            </a:r>
            <a:r>
              <a:rPr kumimoji="1" lang="en-US" altLang="zh-CN" dirty="0" smtClean="0"/>
              <a:t>He sang while taking shower</a:t>
            </a:r>
            <a:r>
              <a:rPr kumimoji="1" lang="zh-CN" altLang="en-US" dirty="0" smtClean="0"/>
              <a:t>］</a:t>
            </a:r>
            <a:endParaRPr kumimoji="1" lang="zh-CN" altLang="en-US" dirty="0"/>
          </a:p>
        </p:txBody>
      </p:sp>
      <p:sp>
        <p:nvSpPr>
          <p:cNvPr id="20" name="矩形 19">
            <a:extLst>
              <a:ext uri="{FF2B5EF4-FFF2-40B4-BE49-F238E27FC236}">
                <a16:creationId xmlns="" xmlns:a16="http://schemas.microsoft.com/office/drawing/2014/main" id="{E378E129-25B6-48B6-BBB1-5C476B2E0776}"/>
              </a:ext>
            </a:extLst>
          </p:cNvPr>
          <p:cNvSpPr/>
          <p:nvPr/>
        </p:nvSpPr>
        <p:spPr>
          <a:xfrm>
            <a:off x="4076094" y="4148667"/>
            <a:ext cx="7740953" cy="237066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ED857A0B-BC9B-40CC-ACAE-DF9491157033}"/>
              </a:ext>
            </a:extLst>
          </p:cNvPr>
          <p:cNvSpPr/>
          <p:nvPr/>
        </p:nvSpPr>
        <p:spPr>
          <a:xfrm>
            <a:off x="-1845086" y="3815419"/>
            <a:ext cx="160961" cy="274697"/>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2" name="椭圆 21">
            <a:extLst>
              <a:ext uri="{FF2B5EF4-FFF2-40B4-BE49-F238E27FC236}">
                <a16:creationId xmlns="" xmlns:a16="http://schemas.microsoft.com/office/drawing/2014/main" id="{ED857A0B-BC9B-40CC-ACAE-DF9491157033}"/>
              </a:ext>
            </a:extLst>
          </p:cNvPr>
          <p:cNvSpPr/>
          <p:nvPr/>
        </p:nvSpPr>
        <p:spPr>
          <a:xfrm>
            <a:off x="4201173" y="4299230"/>
            <a:ext cx="269227" cy="2437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文本框 22"/>
          <p:cNvSpPr txBox="1"/>
          <p:nvPr/>
        </p:nvSpPr>
        <p:spPr>
          <a:xfrm>
            <a:off x="4438952" y="5358190"/>
            <a:ext cx="7366000" cy="1107996"/>
          </a:xfrm>
          <a:prstGeom prst="rect">
            <a:avLst/>
          </a:prstGeom>
          <a:noFill/>
        </p:spPr>
        <p:txBody>
          <a:bodyPr wrap="square" rtlCol="0">
            <a:spAutoFit/>
          </a:bodyPr>
          <a:lstStyle/>
          <a:p>
            <a:r>
              <a:rPr kumimoji="1" lang="en-US" altLang="zh-CN" sz="2200" dirty="0" smtClean="0"/>
              <a:t>Generally, the verb that follows the first </a:t>
            </a:r>
            <a:r>
              <a:rPr kumimoji="1" lang="zh-CN" altLang="en-US" sz="2200" dirty="0" smtClean="0"/>
              <a:t>一边</a:t>
            </a:r>
            <a:r>
              <a:rPr kumimoji="1" lang="en-US" altLang="zh-CN" sz="2200" dirty="0" smtClean="0"/>
              <a:t> indicates the </a:t>
            </a:r>
            <a:r>
              <a:rPr kumimoji="1" lang="en-US" altLang="zh-CN" sz="2200" dirty="0" smtClean="0">
                <a:solidFill>
                  <a:srgbClr val="4E758E"/>
                </a:solidFill>
              </a:rPr>
              <a:t>principal action </a:t>
            </a:r>
            <a:r>
              <a:rPr kumimoji="1" lang="en-US" altLang="zh-CN" sz="2200" dirty="0" smtClean="0"/>
              <a:t>for the moment, while the one that follows the second </a:t>
            </a:r>
            <a:r>
              <a:rPr kumimoji="1" lang="zh-CN" altLang="en-US" sz="2200" dirty="0" smtClean="0"/>
              <a:t>一边</a:t>
            </a:r>
            <a:r>
              <a:rPr kumimoji="1" lang="en-US" altLang="zh-CN" sz="2200" dirty="0" smtClean="0"/>
              <a:t> denotes an </a:t>
            </a:r>
            <a:r>
              <a:rPr kumimoji="1" lang="en-US" altLang="zh-CN" sz="2200" dirty="0" smtClean="0">
                <a:solidFill>
                  <a:srgbClr val="4E758E"/>
                </a:solidFill>
              </a:rPr>
              <a:t>accompanying action</a:t>
            </a:r>
            <a:r>
              <a:rPr kumimoji="1" lang="en-US" altLang="zh-CN" sz="2200" dirty="0"/>
              <a:t>.</a:t>
            </a:r>
            <a:endParaRPr kumimoji="1" lang="zh-CN" altLang="en-US" sz="2200" dirty="0"/>
          </a:p>
        </p:txBody>
      </p:sp>
      <p:sp>
        <p:nvSpPr>
          <p:cNvPr id="25" name="文本框 24"/>
          <p:cNvSpPr txBox="1"/>
          <p:nvPr/>
        </p:nvSpPr>
        <p:spPr>
          <a:xfrm>
            <a:off x="1778002" y="2685144"/>
            <a:ext cx="6255939" cy="769441"/>
          </a:xfrm>
          <a:prstGeom prst="rect">
            <a:avLst/>
          </a:prstGeom>
          <a:noFill/>
        </p:spPr>
        <p:txBody>
          <a:bodyPr wrap="none" rtlCol="0">
            <a:spAutoFit/>
          </a:bodyPr>
          <a:lstStyle/>
          <a:p>
            <a:r>
              <a:rPr kumimoji="1" lang="en-US" altLang="zh-CN" sz="2200" dirty="0" err="1" smtClean="0"/>
              <a:t>wǒmen</a:t>
            </a:r>
            <a:r>
              <a:rPr kumimoji="1" lang="en-US" altLang="zh-CN" sz="2200" dirty="0" smtClean="0"/>
              <a:t> y</a:t>
            </a:r>
            <a:r>
              <a:rPr lang="es-ES_tradnl" altLang="zh-CN" sz="2200" dirty="0" err="1" smtClean="0"/>
              <a:t>ì</a:t>
            </a:r>
            <a:r>
              <a:rPr kumimoji="1" lang="en-US" altLang="zh-CN" sz="2200" dirty="0" err="1" smtClean="0"/>
              <a:t>biān</a:t>
            </a:r>
            <a:r>
              <a:rPr kumimoji="1" lang="en-US" altLang="zh-CN" sz="2200" dirty="0" smtClean="0"/>
              <a:t> </a:t>
            </a:r>
            <a:r>
              <a:rPr kumimoji="1" lang="en-US" altLang="zh-CN" sz="2200" dirty="0" err="1"/>
              <a:t>chī</a:t>
            </a:r>
            <a:r>
              <a:rPr kumimoji="1" lang="en-US" altLang="zh-CN" sz="2200" dirty="0"/>
              <a:t> </a:t>
            </a:r>
            <a:r>
              <a:rPr kumimoji="1" lang="en-US" altLang="zh-CN" sz="2200" dirty="0" err="1"/>
              <a:t>fàn</a:t>
            </a:r>
            <a:r>
              <a:rPr kumimoji="1" lang="en-US" altLang="zh-CN" sz="2200" dirty="0"/>
              <a:t> </a:t>
            </a:r>
            <a:r>
              <a:rPr kumimoji="1" lang="zh-CN" altLang="en-US" sz="2200" dirty="0"/>
              <a:t>，</a:t>
            </a:r>
            <a:r>
              <a:rPr kumimoji="1" lang="en-US" altLang="zh-CN" sz="2200" dirty="0" smtClean="0"/>
              <a:t>y</a:t>
            </a:r>
            <a:r>
              <a:rPr lang="es-ES_tradnl" altLang="zh-CN" sz="2200" dirty="0" err="1"/>
              <a:t>ì</a:t>
            </a:r>
            <a:r>
              <a:rPr kumimoji="1" lang="en-US" altLang="zh-CN" sz="2200" dirty="0" err="1" smtClean="0"/>
              <a:t>biān</a:t>
            </a:r>
            <a:r>
              <a:rPr kumimoji="1" lang="en-US" altLang="zh-CN" sz="2200" dirty="0" smtClean="0"/>
              <a:t> </a:t>
            </a:r>
            <a:r>
              <a:rPr kumimoji="1" lang="en-US" altLang="zh-CN" sz="2200" dirty="0" err="1" smtClean="0"/>
              <a:t>liànxí</a:t>
            </a:r>
            <a:r>
              <a:rPr kumimoji="1" lang="en-US" altLang="zh-CN" sz="2200" dirty="0" smtClean="0"/>
              <a:t> </a:t>
            </a:r>
            <a:r>
              <a:rPr kumimoji="1" lang="en-US" altLang="zh-CN" sz="2200" dirty="0" err="1"/>
              <a:t>shuō</a:t>
            </a:r>
            <a:r>
              <a:rPr kumimoji="1" lang="en-US" altLang="zh-CN" sz="2200" dirty="0"/>
              <a:t> </a:t>
            </a:r>
            <a:r>
              <a:rPr kumimoji="1" lang="en-US" altLang="zh-CN" sz="2200" dirty="0" err="1" smtClean="0"/>
              <a:t>Zhōngwén</a:t>
            </a:r>
            <a:endParaRPr kumimoji="1" lang="en-US" altLang="zh-CN" sz="2200" dirty="0"/>
          </a:p>
          <a:p>
            <a:r>
              <a:rPr kumimoji="1" lang="en-US" altLang="zh-CN" sz="2200" dirty="0" smtClean="0"/>
              <a:t>          </a:t>
            </a:r>
            <a:r>
              <a:rPr kumimoji="1" lang="zh-CN" altLang="en-US" sz="2200" dirty="0" smtClean="0"/>
              <a:t>我们一边吃饭，一边练习说中文。</a:t>
            </a:r>
            <a:endParaRPr kumimoji="1" lang="zh-CN" altLang="en-US" sz="2200" dirty="0"/>
          </a:p>
        </p:txBody>
      </p:sp>
      <p:sp>
        <p:nvSpPr>
          <p:cNvPr id="26" name="文本框 25"/>
          <p:cNvSpPr txBox="1"/>
          <p:nvPr/>
        </p:nvSpPr>
        <p:spPr>
          <a:xfrm>
            <a:off x="471714" y="2987524"/>
            <a:ext cx="1584426" cy="430887"/>
          </a:xfrm>
          <a:prstGeom prst="rect">
            <a:avLst/>
          </a:prstGeom>
          <a:noFill/>
        </p:spPr>
        <p:txBody>
          <a:bodyPr wrap="none" rtlCol="0">
            <a:spAutoFit/>
          </a:bodyPr>
          <a:lstStyle/>
          <a:p>
            <a:r>
              <a:rPr kumimoji="1" lang="en-US" altLang="zh-CN" sz="2200" b="1" dirty="0" smtClean="0"/>
              <a:t>EXAMPLE</a:t>
            </a:r>
            <a:r>
              <a:rPr kumimoji="1" lang="zh-CN" altLang="en-US" sz="2200" b="1" dirty="0" smtClean="0"/>
              <a:t>：</a:t>
            </a:r>
            <a:endParaRPr kumimoji="1" lang="zh-CN" altLang="en-US" sz="2200" b="1" dirty="0"/>
          </a:p>
        </p:txBody>
      </p:sp>
      <p:sp>
        <p:nvSpPr>
          <p:cNvPr id="27" name="文本框 26"/>
          <p:cNvSpPr txBox="1"/>
          <p:nvPr/>
        </p:nvSpPr>
        <p:spPr>
          <a:xfrm>
            <a:off x="6686241" y="3048000"/>
            <a:ext cx="5505759" cy="369332"/>
          </a:xfrm>
          <a:prstGeom prst="rect">
            <a:avLst/>
          </a:prstGeom>
          <a:noFill/>
        </p:spPr>
        <p:txBody>
          <a:bodyPr wrap="none" rtlCol="0">
            <a:spAutoFit/>
          </a:bodyPr>
          <a:lstStyle/>
          <a:p>
            <a:r>
              <a:rPr kumimoji="1" lang="zh-CN" altLang="en-US" dirty="0" smtClean="0"/>
              <a:t>［</a:t>
            </a:r>
            <a:r>
              <a:rPr kumimoji="1" lang="en-US" altLang="zh-CN" dirty="0" smtClean="0"/>
              <a:t>We practiced speaking Chinese while having dinner </a:t>
            </a:r>
            <a:r>
              <a:rPr kumimoji="1" lang="zh-CN" altLang="en-US" dirty="0" smtClean="0"/>
              <a:t>］</a:t>
            </a:r>
            <a:endParaRPr kumimoji="1" lang="zh-CN" altLang="en-US" dirty="0"/>
          </a:p>
        </p:txBody>
      </p:sp>
    </p:spTree>
    <p:extLst>
      <p:ext uri="{BB962C8B-B14F-4D97-AF65-F5344CB8AC3E}">
        <p14:creationId xmlns:p14="http://schemas.microsoft.com/office/powerpoint/2010/main" val="2582664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E378E129-25B6-48B6-BBB1-5C476B2E0776}"/>
              </a:ext>
            </a:extLst>
          </p:cNvPr>
          <p:cNvSpPr/>
          <p:nvPr/>
        </p:nvSpPr>
        <p:spPr>
          <a:xfrm>
            <a:off x="447524" y="157238"/>
            <a:ext cx="6301620" cy="762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4" name="矩形 3"/>
          <p:cNvSpPr/>
          <p:nvPr/>
        </p:nvSpPr>
        <p:spPr>
          <a:xfrm>
            <a:off x="925195" y="184240"/>
            <a:ext cx="5468114" cy="830997"/>
          </a:xfrm>
          <a:prstGeom prst="rect">
            <a:avLst/>
          </a:prstGeom>
        </p:spPr>
        <p:txBody>
          <a:bodyPr wrap="none">
            <a:spAutoFit/>
          </a:bodyPr>
          <a:lstStyle/>
          <a:p>
            <a:r>
              <a:rPr kumimoji="1" lang="en-US" altLang="zh-CN" sz="2400" b="1" dirty="0" smtClean="0">
                <a:solidFill>
                  <a:srgbClr val="4E758E"/>
                </a:solidFill>
                <a:ea typeface="楷体-简"/>
              </a:rPr>
              <a:t>Practice: </a:t>
            </a:r>
            <a:r>
              <a:rPr kumimoji="1" lang="zh-CN" altLang="en-US" sz="2400" b="1" dirty="0" smtClean="0">
                <a:solidFill>
                  <a:srgbClr val="4E758E"/>
                </a:solidFill>
              </a:rPr>
              <a:t>一边</a:t>
            </a:r>
            <a:r>
              <a:rPr kumimoji="1" lang="en-US" altLang="zh-CN" sz="2400" b="1" dirty="0">
                <a:solidFill>
                  <a:srgbClr val="4E758E"/>
                </a:solidFill>
              </a:rPr>
              <a:t>…</a:t>
            </a:r>
            <a:r>
              <a:rPr kumimoji="1" lang="zh-CN" altLang="en-US" sz="2400" b="1" dirty="0">
                <a:solidFill>
                  <a:srgbClr val="4E758E"/>
                </a:solidFill>
              </a:rPr>
              <a:t>一边</a:t>
            </a:r>
            <a:r>
              <a:rPr kumimoji="1" lang="en-US" altLang="zh-CN" sz="2400" b="1" dirty="0">
                <a:solidFill>
                  <a:srgbClr val="4E758E"/>
                </a:solidFill>
              </a:rPr>
              <a:t>…( </a:t>
            </a:r>
            <a:r>
              <a:rPr lang="es-ES_tradnl" altLang="zh-CN" sz="2400" b="1" dirty="0" err="1">
                <a:solidFill>
                  <a:srgbClr val="4E758E"/>
                </a:solidFill>
              </a:rPr>
              <a:t>yìbiān</a:t>
            </a:r>
            <a:r>
              <a:rPr lang="es-ES_tradnl" altLang="zh-CN" sz="2400" b="1" dirty="0">
                <a:solidFill>
                  <a:srgbClr val="4E758E"/>
                </a:solidFill>
              </a:rPr>
              <a:t> … </a:t>
            </a:r>
            <a:r>
              <a:rPr lang="es-ES_tradnl" altLang="zh-CN" sz="2400" b="1" dirty="0" err="1">
                <a:solidFill>
                  <a:srgbClr val="4E758E"/>
                </a:solidFill>
              </a:rPr>
              <a:t>yìbiān</a:t>
            </a:r>
            <a:r>
              <a:rPr lang="es-ES_tradnl" altLang="zh-CN" sz="2400" b="1" dirty="0">
                <a:solidFill>
                  <a:srgbClr val="4E758E"/>
                </a:solidFill>
              </a:rPr>
              <a:t> …)</a:t>
            </a:r>
            <a:endParaRPr lang="zh-CN" altLang="en-US" sz="2400" b="1" dirty="0">
              <a:solidFill>
                <a:srgbClr val="4E758E"/>
              </a:solidFill>
            </a:endParaRPr>
          </a:p>
          <a:p>
            <a:r>
              <a:rPr kumimoji="1" lang="en-US" altLang="zh-CN" sz="2400" b="1" dirty="0" smtClean="0">
                <a:solidFill>
                  <a:srgbClr val="4E758E"/>
                </a:solidFill>
                <a:ea typeface="楷体-简"/>
              </a:rPr>
              <a:t>  </a:t>
            </a:r>
            <a:endParaRPr kumimoji="1" lang="en-US" altLang="zh-CN" sz="2400" b="1" dirty="0">
              <a:solidFill>
                <a:srgbClr val="4E758E"/>
              </a:solidFill>
              <a:ea typeface="楷体-简"/>
            </a:endParaRPr>
          </a:p>
        </p:txBody>
      </p:sp>
      <p:pic>
        <p:nvPicPr>
          <p:cNvPr id="6" name="图片 5"/>
          <p:cNvPicPr>
            <a:picLocks noChangeAspect="1"/>
          </p:cNvPicPr>
          <p:nvPr/>
        </p:nvPicPr>
        <p:blipFill>
          <a:blip r:embed="rId2"/>
          <a:stretch>
            <a:fillRect/>
          </a:stretch>
        </p:blipFill>
        <p:spPr>
          <a:xfrm>
            <a:off x="0" y="1245809"/>
            <a:ext cx="2823484" cy="2007811"/>
          </a:xfrm>
          <a:prstGeom prst="rect">
            <a:avLst/>
          </a:prstGeom>
        </p:spPr>
      </p:pic>
      <p:pic>
        <p:nvPicPr>
          <p:cNvPr id="7" name="图片 6"/>
          <p:cNvPicPr>
            <a:picLocks noChangeAspect="1"/>
          </p:cNvPicPr>
          <p:nvPr/>
        </p:nvPicPr>
        <p:blipFill>
          <a:blip r:embed="rId3"/>
          <a:stretch>
            <a:fillRect/>
          </a:stretch>
        </p:blipFill>
        <p:spPr>
          <a:xfrm>
            <a:off x="9018499" y="3096381"/>
            <a:ext cx="2789152" cy="3368844"/>
          </a:xfrm>
          <a:prstGeom prst="rect">
            <a:avLst/>
          </a:prstGeom>
        </p:spPr>
      </p:pic>
      <p:pic>
        <p:nvPicPr>
          <p:cNvPr id="8" name="图片 7"/>
          <p:cNvPicPr>
            <a:picLocks noChangeAspect="1"/>
          </p:cNvPicPr>
          <p:nvPr/>
        </p:nvPicPr>
        <p:blipFill>
          <a:blip r:embed="rId4"/>
          <a:stretch>
            <a:fillRect/>
          </a:stretch>
        </p:blipFill>
        <p:spPr>
          <a:xfrm>
            <a:off x="5975047" y="4037517"/>
            <a:ext cx="2769810" cy="1780293"/>
          </a:xfrm>
          <a:prstGeom prst="rect">
            <a:avLst/>
          </a:prstGeom>
        </p:spPr>
      </p:pic>
      <p:pic>
        <p:nvPicPr>
          <p:cNvPr id="9" name="图片 8"/>
          <p:cNvPicPr>
            <a:picLocks noChangeAspect="1"/>
          </p:cNvPicPr>
          <p:nvPr/>
        </p:nvPicPr>
        <p:blipFill>
          <a:blip r:embed="rId5"/>
          <a:stretch>
            <a:fillRect/>
          </a:stretch>
        </p:blipFill>
        <p:spPr>
          <a:xfrm>
            <a:off x="2999619" y="1240226"/>
            <a:ext cx="2709333" cy="1868249"/>
          </a:xfrm>
          <a:prstGeom prst="rect">
            <a:avLst/>
          </a:prstGeom>
        </p:spPr>
      </p:pic>
      <p:pic>
        <p:nvPicPr>
          <p:cNvPr id="10" name="图片 9"/>
          <p:cNvPicPr>
            <a:picLocks noChangeAspect="1"/>
          </p:cNvPicPr>
          <p:nvPr/>
        </p:nvPicPr>
        <p:blipFill>
          <a:blip r:embed="rId6"/>
          <a:stretch>
            <a:fillRect/>
          </a:stretch>
        </p:blipFill>
        <p:spPr>
          <a:xfrm>
            <a:off x="2995935" y="4039808"/>
            <a:ext cx="2749303" cy="1841774"/>
          </a:xfrm>
          <a:prstGeom prst="rect">
            <a:avLst/>
          </a:prstGeom>
        </p:spPr>
      </p:pic>
      <p:pic>
        <p:nvPicPr>
          <p:cNvPr id="11" name="图片 10"/>
          <p:cNvPicPr>
            <a:picLocks noChangeAspect="1"/>
          </p:cNvPicPr>
          <p:nvPr/>
        </p:nvPicPr>
        <p:blipFill>
          <a:blip r:embed="rId7"/>
          <a:stretch>
            <a:fillRect/>
          </a:stretch>
        </p:blipFill>
        <p:spPr>
          <a:xfrm>
            <a:off x="0" y="4039810"/>
            <a:ext cx="2745619" cy="1838476"/>
          </a:xfrm>
          <a:prstGeom prst="rect">
            <a:avLst/>
          </a:prstGeom>
        </p:spPr>
      </p:pic>
      <p:pic>
        <p:nvPicPr>
          <p:cNvPr id="12" name="图片 11"/>
          <p:cNvPicPr>
            <a:picLocks noChangeAspect="1"/>
          </p:cNvPicPr>
          <p:nvPr/>
        </p:nvPicPr>
        <p:blipFill>
          <a:blip r:embed="rId8"/>
          <a:stretch>
            <a:fillRect/>
          </a:stretch>
        </p:blipFill>
        <p:spPr>
          <a:xfrm>
            <a:off x="5898314" y="1233714"/>
            <a:ext cx="2822351" cy="1850572"/>
          </a:xfrm>
          <a:prstGeom prst="rect">
            <a:avLst/>
          </a:prstGeom>
        </p:spPr>
      </p:pic>
      <p:pic>
        <p:nvPicPr>
          <p:cNvPr id="13" name="图片 12"/>
          <p:cNvPicPr>
            <a:picLocks noChangeAspect="1"/>
          </p:cNvPicPr>
          <p:nvPr/>
        </p:nvPicPr>
        <p:blipFill>
          <a:blip r:embed="rId9"/>
          <a:stretch>
            <a:fillRect/>
          </a:stretch>
        </p:blipFill>
        <p:spPr>
          <a:xfrm>
            <a:off x="8998857" y="1214510"/>
            <a:ext cx="2673048" cy="1866247"/>
          </a:xfrm>
          <a:prstGeom prst="rect">
            <a:avLst/>
          </a:prstGeom>
        </p:spPr>
      </p:pic>
      <p:sp>
        <p:nvSpPr>
          <p:cNvPr id="5" name="文本框 4"/>
          <p:cNvSpPr txBox="1"/>
          <p:nvPr/>
        </p:nvSpPr>
        <p:spPr>
          <a:xfrm>
            <a:off x="145143" y="3289905"/>
            <a:ext cx="800219" cy="461665"/>
          </a:xfrm>
          <a:prstGeom prst="rect">
            <a:avLst/>
          </a:prstGeom>
          <a:noFill/>
        </p:spPr>
        <p:txBody>
          <a:bodyPr wrap="none" rtlCol="0">
            <a:spAutoFit/>
          </a:bodyPr>
          <a:lstStyle/>
          <a:p>
            <a:r>
              <a:rPr kumimoji="1" lang="zh-CN" altLang="en-US" sz="2400" dirty="0" smtClean="0"/>
              <a:t>聊天</a:t>
            </a:r>
            <a:r>
              <a:rPr kumimoji="1" lang="en-US" altLang="zh-CN" sz="2400" dirty="0" smtClean="0"/>
              <a:t>    </a:t>
            </a:r>
            <a:endParaRPr kumimoji="1" lang="zh-CN" altLang="en-US" sz="2400" dirty="0"/>
          </a:p>
        </p:txBody>
      </p:sp>
      <p:sp>
        <p:nvSpPr>
          <p:cNvPr id="14" name="文本框 13"/>
          <p:cNvSpPr txBox="1"/>
          <p:nvPr/>
        </p:nvSpPr>
        <p:spPr>
          <a:xfrm>
            <a:off x="1693334" y="3277810"/>
            <a:ext cx="1100331" cy="461665"/>
          </a:xfrm>
          <a:prstGeom prst="rect">
            <a:avLst/>
          </a:prstGeom>
          <a:noFill/>
        </p:spPr>
        <p:txBody>
          <a:bodyPr wrap="none" rtlCol="0">
            <a:spAutoFit/>
          </a:bodyPr>
          <a:lstStyle/>
          <a:p>
            <a:r>
              <a:rPr kumimoji="1" lang="zh-CN" altLang="en-US" sz="2400" dirty="0" smtClean="0"/>
              <a:t>喝啤酒</a:t>
            </a:r>
            <a:endParaRPr kumimoji="1" lang="zh-CN" altLang="en-US" sz="2400" dirty="0"/>
          </a:p>
        </p:txBody>
      </p:sp>
      <p:sp>
        <p:nvSpPr>
          <p:cNvPr id="15" name="文本框 14"/>
          <p:cNvSpPr txBox="1"/>
          <p:nvPr/>
        </p:nvSpPr>
        <p:spPr>
          <a:xfrm>
            <a:off x="3031067" y="3260876"/>
            <a:ext cx="1107996" cy="461665"/>
          </a:xfrm>
          <a:prstGeom prst="rect">
            <a:avLst/>
          </a:prstGeom>
          <a:noFill/>
        </p:spPr>
        <p:txBody>
          <a:bodyPr wrap="none" rtlCol="0">
            <a:spAutoFit/>
          </a:bodyPr>
          <a:lstStyle/>
          <a:p>
            <a:r>
              <a:rPr kumimoji="1" lang="zh-CN" altLang="en-US" sz="2400" dirty="0" smtClean="0"/>
              <a:t>做功课</a:t>
            </a:r>
            <a:r>
              <a:rPr kumimoji="1" lang="en-US" altLang="zh-CN" sz="2400" dirty="0" smtClean="0"/>
              <a:t>    </a:t>
            </a:r>
            <a:endParaRPr kumimoji="1" lang="zh-CN" altLang="en-US" sz="2400" dirty="0"/>
          </a:p>
        </p:txBody>
      </p:sp>
      <p:sp>
        <p:nvSpPr>
          <p:cNvPr id="16" name="文本框 15"/>
          <p:cNvSpPr txBox="1"/>
          <p:nvPr/>
        </p:nvSpPr>
        <p:spPr>
          <a:xfrm>
            <a:off x="4555067" y="3260876"/>
            <a:ext cx="1107996" cy="461665"/>
          </a:xfrm>
          <a:prstGeom prst="rect">
            <a:avLst/>
          </a:prstGeom>
          <a:noFill/>
        </p:spPr>
        <p:txBody>
          <a:bodyPr wrap="none" rtlCol="0">
            <a:spAutoFit/>
          </a:bodyPr>
          <a:lstStyle/>
          <a:p>
            <a:r>
              <a:rPr kumimoji="1" lang="zh-CN" altLang="en-US" sz="2400" dirty="0" smtClean="0"/>
              <a:t>听音乐</a:t>
            </a:r>
            <a:endParaRPr kumimoji="1" lang="zh-CN" altLang="en-US" sz="2400" dirty="0"/>
          </a:p>
        </p:txBody>
      </p:sp>
      <p:sp>
        <p:nvSpPr>
          <p:cNvPr id="17" name="文本框 16"/>
          <p:cNvSpPr txBox="1"/>
          <p:nvPr/>
        </p:nvSpPr>
        <p:spPr>
          <a:xfrm>
            <a:off x="5994400" y="3272971"/>
            <a:ext cx="1107996" cy="461665"/>
          </a:xfrm>
          <a:prstGeom prst="rect">
            <a:avLst/>
          </a:prstGeom>
          <a:noFill/>
        </p:spPr>
        <p:txBody>
          <a:bodyPr wrap="none" rtlCol="0">
            <a:spAutoFit/>
          </a:bodyPr>
          <a:lstStyle/>
          <a:p>
            <a:r>
              <a:rPr kumimoji="1" lang="zh-CN" altLang="en-US" sz="2400" dirty="0" smtClean="0"/>
              <a:t>喝可乐</a:t>
            </a:r>
            <a:r>
              <a:rPr kumimoji="1" lang="en-US" altLang="zh-CN" sz="2400" dirty="0" smtClean="0"/>
              <a:t>    </a:t>
            </a:r>
            <a:endParaRPr kumimoji="1" lang="zh-CN" altLang="en-US" sz="2400" dirty="0"/>
          </a:p>
        </p:txBody>
      </p:sp>
      <p:sp>
        <p:nvSpPr>
          <p:cNvPr id="18" name="文本框 17"/>
          <p:cNvSpPr txBox="1"/>
          <p:nvPr/>
        </p:nvSpPr>
        <p:spPr>
          <a:xfrm>
            <a:off x="7542591" y="3260876"/>
            <a:ext cx="1107996" cy="461665"/>
          </a:xfrm>
          <a:prstGeom prst="rect">
            <a:avLst/>
          </a:prstGeom>
          <a:noFill/>
        </p:spPr>
        <p:txBody>
          <a:bodyPr wrap="none" rtlCol="0">
            <a:spAutoFit/>
          </a:bodyPr>
          <a:lstStyle/>
          <a:p>
            <a:r>
              <a:rPr kumimoji="1" lang="zh-CN" altLang="en-US" sz="2400" dirty="0" smtClean="0"/>
              <a:t>看电影</a:t>
            </a:r>
            <a:endParaRPr kumimoji="1" lang="zh-CN" altLang="en-US" sz="2400" dirty="0"/>
          </a:p>
        </p:txBody>
      </p:sp>
      <p:sp>
        <p:nvSpPr>
          <p:cNvPr id="19" name="文本框 18"/>
          <p:cNvSpPr txBox="1"/>
          <p:nvPr/>
        </p:nvSpPr>
        <p:spPr>
          <a:xfrm>
            <a:off x="9018210" y="3127828"/>
            <a:ext cx="800219" cy="461665"/>
          </a:xfrm>
          <a:prstGeom prst="rect">
            <a:avLst/>
          </a:prstGeom>
          <a:noFill/>
        </p:spPr>
        <p:txBody>
          <a:bodyPr wrap="none" rtlCol="0">
            <a:spAutoFit/>
          </a:bodyPr>
          <a:lstStyle/>
          <a:p>
            <a:r>
              <a:rPr kumimoji="1" lang="zh-CN" altLang="en-US" sz="2400" dirty="0" smtClean="0"/>
              <a:t>吃饭</a:t>
            </a:r>
            <a:r>
              <a:rPr kumimoji="1" lang="en-US" altLang="zh-CN" sz="2400" dirty="0" smtClean="0"/>
              <a:t>    </a:t>
            </a:r>
            <a:endParaRPr kumimoji="1" lang="zh-CN" altLang="en-US" sz="2400" dirty="0"/>
          </a:p>
        </p:txBody>
      </p:sp>
      <p:sp>
        <p:nvSpPr>
          <p:cNvPr id="20" name="文本框 19"/>
          <p:cNvSpPr txBox="1"/>
          <p:nvPr/>
        </p:nvSpPr>
        <p:spPr>
          <a:xfrm>
            <a:off x="10614782" y="3139923"/>
            <a:ext cx="1107996" cy="461665"/>
          </a:xfrm>
          <a:prstGeom prst="rect">
            <a:avLst/>
          </a:prstGeom>
          <a:noFill/>
        </p:spPr>
        <p:txBody>
          <a:bodyPr wrap="none" rtlCol="0">
            <a:spAutoFit/>
          </a:bodyPr>
          <a:lstStyle/>
          <a:p>
            <a:r>
              <a:rPr kumimoji="1" lang="zh-CN" altLang="en-US" sz="2400" dirty="0" smtClean="0"/>
              <a:t>看电视</a:t>
            </a:r>
            <a:endParaRPr kumimoji="1" lang="zh-CN" altLang="en-US" sz="2400" dirty="0"/>
          </a:p>
        </p:txBody>
      </p:sp>
      <p:sp>
        <p:nvSpPr>
          <p:cNvPr id="21" name="文本框 20"/>
          <p:cNvSpPr txBox="1"/>
          <p:nvPr/>
        </p:nvSpPr>
        <p:spPr>
          <a:xfrm>
            <a:off x="104019" y="5958114"/>
            <a:ext cx="800219" cy="461665"/>
          </a:xfrm>
          <a:prstGeom prst="rect">
            <a:avLst/>
          </a:prstGeom>
          <a:noFill/>
        </p:spPr>
        <p:txBody>
          <a:bodyPr wrap="none" rtlCol="0">
            <a:spAutoFit/>
          </a:bodyPr>
          <a:lstStyle/>
          <a:p>
            <a:r>
              <a:rPr kumimoji="1" lang="zh-CN" altLang="en-US" sz="2400" dirty="0" smtClean="0"/>
              <a:t>唱歌</a:t>
            </a:r>
            <a:r>
              <a:rPr kumimoji="1" lang="en-US" altLang="zh-CN" sz="2400" dirty="0" smtClean="0"/>
              <a:t>    </a:t>
            </a:r>
            <a:endParaRPr kumimoji="1" lang="zh-CN" altLang="en-US" sz="2400" dirty="0"/>
          </a:p>
        </p:txBody>
      </p:sp>
      <p:sp>
        <p:nvSpPr>
          <p:cNvPr id="22" name="文本框 21"/>
          <p:cNvSpPr txBox="1"/>
          <p:nvPr/>
        </p:nvSpPr>
        <p:spPr>
          <a:xfrm>
            <a:off x="1652210" y="5946019"/>
            <a:ext cx="800219" cy="461665"/>
          </a:xfrm>
          <a:prstGeom prst="rect">
            <a:avLst/>
          </a:prstGeom>
          <a:noFill/>
        </p:spPr>
        <p:txBody>
          <a:bodyPr wrap="none" rtlCol="0">
            <a:spAutoFit/>
          </a:bodyPr>
          <a:lstStyle/>
          <a:p>
            <a:r>
              <a:rPr kumimoji="1" lang="zh-CN" altLang="en-US" sz="2400" dirty="0" smtClean="0"/>
              <a:t>跳舞</a:t>
            </a:r>
            <a:endParaRPr kumimoji="1" lang="zh-CN" altLang="en-US" sz="2400" dirty="0"/>
          </a:p>
        </p:txBody>
      </p:sp>
      <p:sp>
        <p:nvSpPr>
          <p:cNvPr id="23" name="文本框 22"/>
          <p:cNvSpPr txBox="1"/>
          <p:nvPr/>
        </p:nvSpPr>
        <p:spPr>
          <a:xfrm>
            <a:off x="3067352" y="5958115"/>
            <a:ext cx="800219" cy="461665"/>
          </a:xfrm>
          <a:prstGeom prst="rect">
            <a:avLst/>
          </a:prstGeom>
          <a:noFill/>
        </p:spPr>
        <p:txBody>
          <a:bodyPr wrap="none" rtlCol="0">
            <a:spAutoFit/>
          </a:bodyPr>
          <a:lstStyle/>
          <a:p>
            <a:r>
              <a:rPr kumimoji="1" lang="zh-CN" altLang="en-US" sz="2400" dirty="0" smtClean="0"/>
              <a:t>看书</a:t>
            </a:r>
            <a:r>
              <a:rPr kumimoji="1" lang="en-US" altLang="zh-CN" sz="2400" dirty="0" smtClean="0"/>
              <a:t>    </a:t>
            </a:r>
            <a:endParaRPr kumimoji="1" lang="zh-CN" altLang="en-US" sz="2400" dirty="0"/>
          </a:p>
        </p:txBody>
      </p:sp>
      <p:sp>
        <p:nvSpPr>
          <p:cNvPr id="24" name="文本框 23"/>
          <p:cNvSpPr txBox="1"/>
          <p:nvPr/>
        </p:nvSpPr>
        <p:spPr>
          <a:xfrm>
            <a:off x="4615543" y="5946020"/>
            <a:ext cx="1107996" cy="461665"/>
          </a:xfrm>
          <a:prstGeom prst="rect">
            <a:avLst/>
          </a:prstGeom>
          <a:noFill/>
        </p:spPr>
        <p:txBody>
          <a:bodyPr wrap="none" rtlCol="0">
            <a:spAutoFit/>
          </a:bodyPr>
          <a:lstStyle/>
          <a:p>
            <a:r>
              <a:rPr kumimoji="1" lang="zh-CN" altLang="en-US" sz="2400" dirty="0" smtClean="0"/>
              <a:t>听音乐</a:t>
            </a:r>
            <a:endParaRPr kumimoji="1" lang="zh-CN" altLang="en-US" sz="2400" dirty="0"/>
          </a:p>
        </p:txBody>
      </p:sp>
      <p:sp>
        <p:nvSpPr>
          <p:cNvPr id="25" name="文本框 24"/>
          <p:cNvSpPr txBox="1"/>
          <p:nvPr/>
        </p:nvSpPr>
        <p:spPr>
          <a:xfrm>
            <a:off x="6091162" y="5921829"/>
            <a:ext cx="800219" cy="461665"/>
          </a:xfrm>
          <a:prstGeom prst="rect">
            <a:avLst/>
          </a:prstGeom>
          <a:noFill/>
        </p:spPr>
        <p:txBody>
          <a:bodyPr wrap="none" rtlCol="0">
            <a:spAutoFit/>
          </a:bodyPr>
          <a:lstStyle/>
          <a:p>
            <a:r>
              <a:rPr kumimoji="1" lang="zh-CN" altLang="en-US" sz="2400" dirty="0" smtClean="0"/>
              <a:t>看书</a:t>
            </a:r>
            <a:r>
              <a:rPr kumimoji="1" lang="en-US" altLang="zh-CN" sz="2400" dirty="0" smtClean="0"/>
              <a:t>    </a:t>
            </a:r>
            <a:endParaRPr kumimoji="1" lang="zh-CN" altLang="en-US" sz="2400" dirty="0"/>
          </a:p>
        </p:txBody>
      </p:sp>
      <p:sp>
        <p:nvSpPr>
          <p:cNvPr id="26" name="文本框 25"/>
          <p:cNvSpPr txBox="1"/>
          <p:nvPr/>
        </p:nvSpPr>
        <p:spPr>
          <a:xfrm>
            <a:off x="7627258" y="5921829"/>
            <a:ext cx="1107996" cy="461665"/>
          </a:xfrm>
          <a:prstGeom prst="rect">
            <a:avLst/>
          </a:prstGeom>
          <a:noFill/>
        </p:spPr>
        <p:txBody>
          <a:bodyPr wrap="none" rtlCol="0">
            <a:spAutoFit/>
          </a:bodyPr>
          <a:lstStyle/>
          <a:p>
            <a:r>
              <a:rPr kumimoji="1" lang="zh-CN" altLang="en-US" sz="2400" dirty="0" smtClean="0"/>
              <a:t>喝咖啡</a:t>
            </a:r>
            <a:endParaRPr kumimoji="1" lang="zh-CN" altLang="en-US" sz="2400" dirty="0"/>
          </a:p>
        </p:txBody>
      </p:sp>
      <p:sp>
        <p:nvSpPr>
          <p:cNvPr id="28" name="文本框 27"/>
          <p:cNvSpPr txBox="1"/>
          <p:nvPr/>
        </p:nvSpPr>
        <p:spPr>
          <a:xfrm>
            <a:off x="9090780" y="5909733"/>
            <a:ext cx="800219" cy="461665"/>
          </a:xfrm>
          <a:prstGeom prst="rect">
            <a:avLst/>
          </a:prstGeom>
          <a:noFill/>
        </p:spPr>
        <p:txBody>
          <a:bodyPr wrap="none" rtlCol="0">
            <a:spAutoFit/>
          </a:bodyPr>
          <a:lstStyle/>
          <a:p>
            <a:r>
              <a:rPr kumimoji="1" lang="zh-CN" altLang="en-US" sz="2400" dirty="0" smtClean="0"/>
              <a:t>看书</a:t>
            </a:r>
            <a:r>
              <a:rPr kumimoji="1" lang="en-US" altLang="zh-CN" sz="2400" dirty="0" smtClean="0"/>
              <a:t>    </a:t>
            </a:r>
            <a:endParaRPr kumimoji="1" lang="zh-CN" altLang="en-US" sz="2400" dirty="0"/>
          </a:p>
        </p:txBody>
      </p:sp>
      <p:sp>
        <p:nvSpPr>
          <p:cNvPr id="29" name="文本框 28"/>
          <p:cNvSpPr txBox="1"/>
          <p:nvPr/>
        </p:nvSpPr>
        <p:spPr>
          <a:xfrm>
            <a:off x="10663162" y="5885543"/>
            <a:ext cx="800219" cy="461665"/>
          </a:xfrm>
          <a:prstGeom prst="rect">
            <a:avLst/>
          </a:prstGeom>
          <a:noFill/>
        </p:spPr>
        <p:txBody>
          <a:bodyPr wrap="none" rtlCol="0">
            <a:spAutoFit/>
          </a:bodyPr>
          <a:lstStyle/>
          <a:p>
            <a:r>
              <a:rPr kumimoji="1" lang="zh-CN" altLang="en-US" sz="2400" dirty="0" smtClean="0"/>
              <a:t>喝茶</a:t>
            </a:r>
            <a:endParaRPr kumimoji="1" lang="zh-CN" altLang="en-US" sz="2400" dirty="0"/>
          </a:p>
        </p:txBody>
      </p:sp>
    </p:spTree>
    <p:extLst>
      <p:ext uri="{BB962C8B-B14F-4D97-AF65-F5344CB8AC3E}">
        <p14:creationId xmlns:p14="http://schemas.microsoft.com/office/powerpoint/2010/main" val="37945077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P spid="17" grpId="0"/>
      <p:bldP spid="18" grpId="0"/>
      <p:bldP spid="19" grpId="0"/>
      <p:bldP spid="20" grpId="0"/>
      <p:bldP spid="21" grpId="0"/>
      <p:bldP spid="22" grpId="0"/>
      <p:bldP spid="23" grpId="0"/>
      <p:bldP spid="24" grpId="0"/>
      <p:bldP spid="25" grpId="0"/>
      <p:bldP spid="26" grpId="0"/>
      <p:bldP spid="28"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27798" y="3069918"/>
            <a:ext cx="6975888" cy="461665"/>
          </a:xfrm>
          <a:prstGeom prst="rect">
            <a:avLst/>
          </a:prstGeom>
          <a:noFill/>
        </p:spPr>
        <p:txBody>
          <a:bodyPr wrap="none" rtlCol="0">
            <a:spAutoFit/>
          </a:bodyPr>
          <a:lstStyle/>
          <a:p>
            <a:r>
              <a:rPr kumimoji="1" lang="zh-CN" altLang="en-US" sz="2400" dirty="0" smtClean="0"/>
              <a:t>我喜欢一边</a:t>
            </a:r>
            <a:r>
              <a:rPr kumimoji="1" lang="en-US" altLang="zh-CN" sz="2400" dirty="0" smtClean="0"/>
              <a:t> </a:t>
            </a:r>
            <a:r>
              <a:rPr kumimoji="1" lang="en-US" altLang="zh-CN" sz="2400" u="sng" dirty="0" smtClean="0"/>
              <a:t>                     </a:t>
            </a:r>
            <a:r>
              <a:rPr kumimoji="1" lang="en-US" altLang="zh-CN" sz="2400" dirty="0" smtClean="0"/>
              <a:t> ,</a:t>
            </a:r>
            <a:r>
              <a:rPr kumimoji="1" lang="zh-CN" altLang="en-US" sz="2400" dirty="0" smtClean="0"/>
              <a:t>一边</a:t>
            </a:r>
            <a:r>
              <a:rPr kumimoji="1" lang="en-US" altLang="zh-CN" sz="2400" u="sng" dirty="0" smtClean="0"/>
              <a:t>                        </a:t>
            </a:r>
            <a:r>
              <a:rPr kumimoji="1" lang="en-US" altLang="zh-CN" sz="2400" dirty="0" smtClean="0"/>
              <a:t> </a:t>
            </a:r>
            <a:r>
              <a:rPr kumimoji="1" lang="zh-CN" altLang="en-US" sz="2400" dirty="0" smtClean="0"/>
              <a:t>。</a:t>
            </a:r>
            <a:endParaRPr kumimoji="1" lang="zh-CN" altLang="en-US" sz="2400" dirty="0"/>
          </a:p>
        </p:txBody>
      </p:sp>
      <p:sp>
        <p:nvSpPr>
          <p:cNvPr id="3" name="文本框 2"/>
          <p:cNvSpPr txBox="1"/>
          <p:nvPr/>
        </p:nvSpPr>
        <p:spPr>
          <a:xfrm>
            <a:off x="6942537" y="2926422"/>
            <a:ext cx="1031051" cy="430887"/>
          </a:xfrm>
          <a:prstGeom prst="rect">
            <a:avLst/>
          </a:prstGeom>
          <a:noFill/>
        </p:spPr>
        <p:txBody>
          <a:bodyPr wrap="none" rtlCol="0">
            <a:spAutoFit/>
          </a:bodyPr>
          <a:lstStyle/>
          <a:p>
            <a:r>
              <a:rPr kumimoji="1" lang="zh-CN" altLang="en-US" sz="2200" dirty="0" smtClean="0"/>
              <a:t>看电影</a:t>
            </a:r>
            <a:endParaRPr kumimoji="1" lang="zh-CN" altLang="en-US" sz="2200" dirty="0"/>
          </a:p>
        </p:txBody>
      </p:sp>
      <p:sp>
        <p:nvSpPr>
          <p:cNvPr id="4" name="矩形 3"/>
          <p:cNvSpPr/>
          <p:nvPr/>
        </p:nvSpPr>
        <p:spPr>
          <a:xfrm>
            <a:off x="4570774" y="2948438"/>
            <a:ext cx="748923" cy="430887"/>
          </a:xfrm>
          <a:prstGeom prst="rect">
            <a:avLst/>
          </a:prstGeom>
        </p:spPr>
        <p:txBody>
          <a:bodyPr wrap="none">
            <a:spAutoFit/>
          </a:bodyPr>
          <a:lstStyle/>
          <a:p>
            <a:r>
              <a:rPr lang="zh-CN" altLang="en-US" sz="2200" dirty="0" smtClean="0"/>
              <a:t>吃饭</a:t>
            </a:r>
            <a:endParaRPr lang="zh-CN" altLang="en-US" sz="2200" dirty="0"/>
          </a:p>
        </p:txBody>
      </p:sp>
      <p:sp>
        <p:nvSpPr>
          <p:cNvPr id="5" name="矩形 4">
            <a:extLst>
              <a:ext uri="{FF2B5EF4-FFF2-40B4-BE49-F238E27FC236}">
                <a16:creationId xmlns="" xmlns:a16="http://schemas.microsoft.com/office/drawing/2014/main" id="{E378E129-25B6-48B6-BBB1-5C476B2E0776}"/>
              </a:ext>
            </a:extLst>
          </p:cNvPr>
          <p:cNvSpPr/>
          <p:nvPr/>
        </p:nvSpPr>
        <p:spPr>
          <a:xfrm>
            <a:off x="1608666" y="1995713"/>
            <a:ext cx="8079619" cy="24553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 xmlns:a16="http://schemas.microsoft.com/office/drawing/2014/main" id="{ED857A0B-BC9B-40CC-ACAE-DF9491157033}"/>
              </a:ext>
            </a:extLst>
          </p:cNvPr>
          <p:cNvSpPr/>
          <p:nvPr/>
        </p:nvSpPr>
        <p:spPr>
          <a:xfrm>
            <a:off x="1726487" y="2126925"/>
            <a:ext cx="345189" cy="388886"/>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Tree>
    <p:extLst>
      <p:ext uri="{BB962C8B-B14F-4D97-AF65-F5344CB8AC3E}">
        <p14:creationId xmlns:p14="http://schemas.microsoft.com/office/powerpoint/2010/main" val="37945077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6" name="矩形 5"/>
          <p:cNvSpPr/>
          <p:nvPr/>
        </p:nvSpPr>
        <p:spPr>
          <a:xfrm>
            <a:off x="925195" y="184240"/>
            <a:ext cx="6628587"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a:t>
            </a:r>
            <a:r>
              <a:rPr kumimoji="1" lang="en-US" altLang="zh-CN" sz="2400" b="1" dirty="0" smtClean="0">
                <a:solidFill>
                  <a:srgbClr val="4E758E"/>
                </a:solidFill>
              </a:rPr>
              <a:t>The Position of Time-When Expression</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7" name="文本框 6"/>
          <p:cNvSpPr txBox="1"/>
          <p:nvPr/>
        </p:nvSpPr>
        <p:spPr>
          <a:xfrm>
            <a:off x="1983541" y="1869229"/>
            <a:ext cx="184666" cy="369332"/>
          </a:xfrm>
          <a:prstGeom prst="rect">
            <a:avLst/>
          </a:prstGeom>
          <a:noFill/>
        </p:spPr>
        <p:txBody>
          <a:bodyPr wrap="none" rtlCol="0">
            <a:spAutoFit/>
          </a:bodyPr>
          <a:lstStyle/>
          <a:p>
            <a:endParaRPr kumimoji="1" lang="zh-CN" altLang="en-US" dirty="0"/>
          </a:p>
        </p:txBody>
      </p:sp>
      <p:sp>
        <p:nvSpPr>
          <p:cNvPr id="8" name="矩形 7"/>
          <p:cNvSpPr/>
          <p:nvPr/>
        </p:nvSpPr>
        <p:spPr>
          <a:xfrm>
            <a:off x="546199" y="769170"/>
            <a:ext cx="10955486" cy="1015663"/>
          </a:xfrm>
          <a:prstGeom prst="rect">
            <a:avLst/>
          </a:prstGeom>
        </p:spPr>
        <p:txBody>
          <a:bodyPr wrap="square">
            <a:spAutoFit/>
          </a:bodyPr>
          <a:lstStyle/>
          <a:p>
            <a:r>
              <a:rPr kumimoji="1" lang="en-US" altLang="zh-CN" sz="2000" dirty="0"/>
              <a:t>Time-when expressions come before the verb. They often appear after the subject. However, they sometimes precede the subject under certain discourse conditions. In this lesson, we focus on practicing the ones positioned after the subject.</a:t>
            </a:r>
            <a:endParaRPr kumimoji="1" lang="zh-CN" altLang="en-US" sz="2000" dirty="0"/>
          </a:p>
        </p:txBody>
      </p:sp>
      <p:sp>
        <p:nvSpPr>
          <p:cNvPr id="9" name="文本框 8"/>
          <p:cNvSpPr txBox="1"/>
          <p:nvPr/>
        </p:nvSpPr>
        <p:spPr>
          <a:xfrm>
            <a:off x="684964" y="3167700"/>
            <a:ext cx="184666" cy="369332"/>
          </a:xfrm>
          <a:prstGeom prst="rect">
            <a:avLst/>
          </a:prstGeom>
          <a:noFill/>
        </p:spPr>
        <p:txBody>
          <a:bodyPr wrap="none" rtlCol="0">
            <a:spAutoFit/>
          </a:bodyPr>
          <a:lstStyle/>
          <a:p>
            <a:endParaRPr kumimoji="1" lang="zh-CN" altLang="en-US" dirty="0"/>
          </a:p>
        </p:txBody>
      </p:sp>
      <p:sp>
        <p:nvSpPr>
          <p:cNvPr id="10" name="文本框 9"/>
          <p:cNvSpPr txBox="1"/>
          <p:nvPr/>
        </p:nvSpPr>
        <p:spPr>
          <a:xfrm>
            <a:off x="442372" y="2753902"/>
            <a:ext cx="6365845" cy="3970318"/>
          </a:xfrm>
          <a:prstGeom prst="rect">
            <a:avLst/>
          </a:prstGeom>
          <a:noFill/>
        </p:spPr>
        <p:txBody>
          <a:bodyPr wrap="none" rtlCol="0">
            <a:spAutoFit/>
          </a:bodyPr>
          <a:lstStyle/>
          <a:p>
            <a:pPr marL="285750" indent="-285750">
              <a:buFont typeface="Arial"/>
              <a:buChar char="•"/>
            </a:pPr>
            <a:r>
              <a:rPr lang="zh-CN" altLang="en-US" sz="2400" b="1" dirty="0">
                <a:solidFill>
                  <a:srgbClr val="4E758E"/>
                </a:solidFill>
              </a:rPr>
              <a:t>我们</a:t>
            </a:r>
            <a:r>
              <a:rPr lang="zh-CN" altLang="en-US" sz="2400" b="1" dirty="0">
                <a:solidFill>
                  <a:srgbClr val="FE9903"/>
                </a:solidFill>
              </a:rPr>
              <a:t>十点</a:t>
            </a:r>
            <a:r>
              <a:rPr lang="zh-CN" altLang="en-US" sz="2400" b="1" dirty="0">
                <a:solidFill>
                  <a:srgbClr val="4E758E"/>
                </a:solidFill>
              </a:rPr>
              <a:t>上课。 </a:t>
            </a:r>
            <a:r>
              <a:rPr lang="en-US" altLang="zh-CN" dirty="0" err="1"/>
              <a:t>Wǒmen</a:t>
            </a:r>
            <a:r>
              <a:rPr lang="en-US" altLang="zh-CN" dirty="0"/>
              <a:t> </a:t>
            </a:r>
            <a:r>
              <a:rPr lang="en-US" altLang="zh-CN" dirty="0" err="1" smtClean="0"/>
              <a:t>shí</a:t>
            </a:r>
            <a:r>
              <a:rPr lang="en-US" altLang="zh-CN" dirty="0" smtClean="0"/>
              <a:t> </a:t>
            </a:r>
            <a:r>
              <a:rPr lang="en-US" altLang="zh-CN" dirty="0" err="1"/>
              <a:t>diǎn</a:t>
            </a:r>
            <a:r>
              <a:rPr lang="en-US" altLang="zh-CN" dirty="0"/>
              <a:t> </a:t>
            </a:r>
            <a:r>
              <a:rPr lang="en-US" altLang="zh-CN" dirty="0" err="1"/>
              <a:t>shàng</a:t>
            </a:r>
            <a:r>
              <a:rPr lang="en-US" altLang="zh-CN" dirty="0"/>
              <a:t> </a:t>
            </a:r>
            <a:r>
              <a:rPr lang="en-US" altLang="zh-CN" dirty="0" err="1"/>
              <a:t>ke</a:t>
            </a:r>
            <a:r>
              <a:rPr lang="en-US" altLang="zh-CN" dirty="0"/>
              <a:t>̀. </a:t>
            </a:r>
          </a:p>
          <a:p>
            <a:r>
              <a:rPr lang="en-US" altLang="zh-CN" dirty="0"/>
              <a:t>(We start the class at ten.) </a:t>
            </a:r>
          </a:p>
          <a:p>
            <a:endParaRPr lang="en-US" altLang="zh-CN" sz="2400" b="1" dirty="0" smtClean="0">
              <a:solidFill>
                <a:srgbClr val="4E758E"/>
              </a:solidFill>
            </a:endParaRPr>
          </a:p>
          <a:p>
            <a:pPr marL="285750" indent="-285750">
              <a:buFont typeface="Arial"/>
              <a:buChar char="•"/>
            </a:pPr>
            <a:r>
              <a:rPr lang="zh-CN" altLang="en-US" sz="2400" b="1" dirty="0" smtClean="0">
                <a:solidFill>
                  <a:srgbClr val="4E758E"/>
                </a:solidFill>
              </a:rPr>
              <a:t>我们</a:t>
            </a:r>
            <a:r>
              <a:rPr lang="zh-CN" altLang="en-US" sz="2400" b="1" dirty="0" smtClean="0">
                <a:solidFill>
                  <a:srgbClr val="FE9903"/>
                </a:solidFill>
              </a:rPr>
              <a:t>几点</a:t>
            </a:r>
            <a:r>
              <a:rPr lang="zh-CN" altLang="en-US" sz="2400" b="1" dirty="0" smtClean="0">
                <a:solidFill>
                  <a:srgbClr val="4E758E"/>
                </a:solidFill>
              </a:rPr>
              <a:t>去学校</a:t>
            </a:r>
            <a:r>
              <a:rPr lang="en-US" altLang="zh-CN" sz="2400" b="1" dirty="0" smtClean="0">
                <a:solidFill>
                  <a:srgbClr val="4E758E"/>
                </a:solidFill>
              </a:rPr>
              <a:t>? </a:t>
            </a:r>
            <a:r>
              <a:rPr lang="en-US" altLang="zh-CN" dirty="0" err="1"/>
              <a:t>Wǒmen</a:t>
            </a:r>
            <a:r>
              <a:rPr lang="en-US" altLang="zh-CN" dirty="0"/>
              <a:t> </a:t>
            </a:r>
            <a:r>
              <a:rPr lang="en-US" altLang="zh-CN" dirty="0" err="1" smtClean="0"/>
              <a:t>jǐdiǎn</a:t>
            </a:r>
            <a:r>
              <a:rPr lang="en-US" altLang="zh-CN" dirty="0" smtClean="0"/>
              <a:t> </a:t>
            </a:r>
            <a:r>
              <a:rPr lang="en-US" altLang="zh-CN" dirty="0" err="1"/>
              <a:t>qu</a:t>
            </a:r>
            <a:r>
              <a:rPr lang="en-US" altLang="zh-CN" dirty="0"/>
              <a:t>̀?</a:t>
            </a:r>
            <a:br>
              <a:rPr lang="en-US" altLang="zh-CN" dirty="0"/>
            </a:br>
            <a:r>
              <a:rPr lang="en-US" altLang="zh-CN" dirty="0"/>
              <a:t>(What time are we </a:t>
            </a:r>
            <a:r>
              <a:rPr lang="en-US" altLang="zh-CN" dirty="0" smtClean="0"/>
              <a:t>going to school?</a:t>
            </a:r>
            <a:r>
              <a:rPr lang="en-US" altLang="zh-CN" dirty="0"/>
              <a:t>) </a:t>
            </a:r>
          </a:p>
          <a:p>
            <a:endParaRPr lang="en-US" altLang="zh-CN" sz="2400" b="1" dirty="0" smtClean="0">
              <a:solidFill>
                <a:srgbClr val="4E758E"/>
              </a:solidFill>
            </a:endParaRPr>
          </a:p>
          <a:p>
            <a:pPr marL="285750" indent="-285750">
              <a:buFont typeface="Arial"/>
              <a:buChar char="•"/>
            </a:pPr>
            <a:r>
              <a:rPr lang="zh-CN" altLang="en-US" sz="2400" b="1" dirty="0" smtClean="0">
                <a:solidFill>
                  <a:srgbClr val="4E758E"/>
                </a:solidFill>
              </a:rPr>
              <a:t>你</a:t>
            </a:r>
            <a:r>
              <a:rPr lang="zh-CN" altLang="en-US" sz="2400" b="1" dirty="0" smtClean="0">
                <a:solidFill>
                  <a:srgbClr val="FE9903"/>
                </a:solidFill>
              </a:rPr>
              <a:t>什么时候</a:t>
            </a:r>
            <a:r>
              <a:rPr lang="zh-CN" altLang="en-US" sz="2400" b="1" dirty="0" smtClean="0">
                <a:solidFill>
                  <a:srgbClr val="4E758E"/>
                </a:solidFill>
              </a:rPr>
              <a:t>睡觉</a:t>
            </a:r>
            <a:r>
              <a:rPr lang="en-US" altLang="zh-CN" sz="2400" b="1" dirty="0">
                <a:solidFill>
                  <a:srgbClr val="4E758E"/>
                </a:solidFill>
              </a:rPr>
              <a:t>? </a:t>
            </a:r>
            <a:r>
              <a:rPr lang="en-US" altLang="zh-CN" dirty="0"/>
              <a:t>Nǐ </a:t>
            </a:r>
            <a:r>
              <a:rPr lang="en-US" altLang="zh-CN" dirty="0" err="1"/>
              <a:t>shénme</a:t>
            </a:r>
            <a:r>
              <a:rPr lang="en-US" altLang="zh-CN" dirty="0"/>
              <a:t> </a:t>
            </a:r>
            <a:r>
              <a:rPr lang="en-US" altLang="zh-CN" dirty="0" err="1"/>
              <a:t>shíhou</a:t>
            </a:r>
            <a:r>
              <a:rPr lang="en-US" altLang="zh-CN" dirty="0"/>
              <a:t> </a:t>
            </a:r>
            <a:r>
              <a:rPr lang="en-US" altLang="zh-CN" dirty="0" err="1" smtClean="0"/>
              <a:t>shuìjiào</a:t>
            </a:r>
            <a:r>
              <a:rPr lang="en-US" altLang="zh-CN" dirty="0"/>
              <a:t>? </a:t>
            </a:r>
          </a:p>
          <a:p>
            <a:r>
              <a:rPr lang="en-US" altLang="zh-CN" dirty="0"/>
              <a:t>(What time do you go to bed?) </a:t>
            </a:r>
          </a:p>
          <a:p>
            <a:endParaRPr lang="en-US" altLang="zh-CN" dirty="0" smtClean="0"/>
          </a:p>
          <a:p>
            <a:pPr marL="285750" indent="-285750">
              <a:buFont typeface="Arial"/>
              <a:buChar char="•"/>
            </a:pPr>
            <a:r>
              <a:rPr lang="zh-CN" altLang="en-US" sz="2400" b="1" dirty="0" smtClean="0">
                <a:solidFill>
                  <a:srgbClr val="4E758E"/>
                </a:solidFill>
              </a:rPr>
              <a:t>他</a:t>
            </a:r>
            <a:r>
              <a:rPr lang="zh-CN" altLang="en-US" sz="2400" b="1" dirty="0">
                <a:solidFill>
                  <a:srgbClr val="FE9903"/>
                </a:solidFill>
              </a:rPr>
              <a:t>明天上午八点</a:t>
            </a:r>
            <a:r>
              <a:rPr lang="zh-CN" altLang="en-US" sz="2400" b="1" dirty="0">
                <a:solidFill>
                  <a:srgbClr val="4E758E"/>
                </a:solidFill>
              </a:rPr>
              <a:t>来。 </a:t>
            </a:r>
            <a:r>
              <a:rPr lang="en-US" altLang="zh-CN" dirty="0"/>
              <a:t>Tā </a:t>
            </a:r>
            <a:r>
              <a:rPr lang="en-US" altLang="zh-CN" dirty="0" err="1"/>
              <a:t>míngtiān</a:t>
            </a:r>
            <a:r>
              <a:rPr lang="en-US" altLang="zh-CN" dirty="0"/>
              <a:t> </a:t>
            </a:r>
            <a:r>
              <a:rPr lang="en-US" altLang="zh-CN" dirty="0" err="1"/>
              <a:t>shàngwu</a:t>
            </a:r>
            <a:r>
              <a:rPr lang="en-US" altLang="zh-CN" dirty="0"/>
              <a:t>̌ </a:t>
            </a:r>
            <a:r>
              <a:rPr lang="en-US" altLang="zh-CN" dirty="0" err="1"/>
              <a:t>ba</a:t>
            </a:r>
            <a:r>
              <a:rPr lang="en-US" altLang="zh-CN" dirty="0"/>
              <a:t>̄ </a:t>
            </a:r>
            <a:r>
              <a:rPr lang="en-US" altLang="zh-CN" dirty="0" err="1"/>
              <a:t>diǎn</a:t>
            </a:r>
            <a:r>
              <a:rPr lang="en-US" altLang="zh-CN" dirty="0"/>
              <a:t> </a:t>
            </a:r>
            <a:r>
              <a:rPr lang="en-US" altLang="zh-CN" dirty="0" err="1"/>
              <a:t>lái</a:t>
            </a:r>
            <a:r>
              <a:rPr lang="en-US" altLang="zh-CN" dirty="0"/>
              <a:t>. </a:t>
            </a:r>
          </a:p>
          <a:p>
            <a:r>
              <a:rPr lang="en-US" altLang="zh-CN" dirty="0"/>
              <a:t>(He will come at eight tomorrow morning.) </a:t>
            </a:r>
          </a:p>
          <a:p>
            <a:endParaRPr kumimoji="1" lang="zh-CN" altLang="en-US" dirty="0"/>
          </a:p>
        </p:txBody>
      </p:sp>
      <p:pic>
        <p:nvPicPr>
          <p:cNvPr id="12" name="图片 11"/>
          <p:cNvPicPr>
            <a:picLocks noChangeAspect="1"/>
          </p:cNvPicPr>
          <p:nvPr/>
        </p:nvPicPr>
        <p:blipFill>
          <a:blip r:embed="rId2"/>
          <a:stretch>
            <a:fillRect/>
          </a:stretch>
        </p:blipFill>
        <p:spPr>
          <a:xfrm>
            <a:off x="8440591" y="2884321"/>
            <a:ext cx="2639597" cy="3176618"/>
          </a:xfrm>
          <a:prstGeom prst="rect">
            <a:avLst/>
          </a:prstGeom>
        </p:spPr>
      </p:pic>
      <p:sp>
        <p:nvSpPr>
          <p:cNvPr id="14" name="文本框 13"/>
          <p:cNvSpPr txBox="1"/>
          <p:nvPr/>
        </p:nvSpPr>
        <p:spPr>
          <a:xfrm>
            <a:off x="7667375" y="6159314"/>
            <a:ext cx="4698722" cy="430887"/>
          </a:xfrm>
          <a:prstGeom prst="rect">
            <a:avLst/>
          </a:prstGeom>
          <a:noFill/>
        </p:spPr>
        <p:txBody>
          <a:bodyPr wrap="none" rtlCol="0">
            <a:spAutoFit/>
          </a:bodyPr>
          <a:lstStyle/>
          <a:p>
            <a:r>
              <a:rPr kumimoji="1" lang="zh-CN" altLang="en-US" sz="2200" dirty="0" smtClean="0"/>
              <a:t>学生什么时候吃早饭／午饭／晚饭？</a:t>
            </a:r>
            <a:endParaRPr kumimoji="1" lang="zh-CN" altLang="en-US" sz="2200" dirty="0"/>
          </a:p>
        </p:txBody>
      </p:sp>
    </p:spTree>
    <p:extLst>
      <p:ext uri="{BB962C8B-B14F-4D97-AF65-F5344CB8AC3E}">
        <p14:creationId xmlns:p14="http://schemas.microsoft.com/office/powerpoint/2010/main" val="4864458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5272748"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a:t>
            </a:r>
            <a:r>
              <a:rPr kumimoji="1" lang="en-US" altLang="zh-CN" sz="2400" b="1" dirty="0" smtClean="0">
                <a:solidFill>
                  <a:srgbClr val="4E758E"/>
                </a:solidFill>
              </a:rPr>
              <a:t>The Adverb </a:t>
            </a:r>
            <a:r>
              <a:rPr kumimoji="1" lang="zh-CN" altLang="en-US" sz="2400" b="1" dirty="0" smtClean="0">
                <a:solidFill>
                  <a:srgbClr val="4E758E"/>
                </a:solidFill>
              </a:rPr>
              <a:t>就（</a:t>
            </a:r>
            <a:r>
              <a:rPr kumimoji="1" lang="it-IT" altLang="zh-CN" sz="2400" b="1" dirty="0" err="1" smtClean="0">
                <a:solidFill>
                  <a:srgbClr val="4E758E"/>
                </a:solidFill>
              </a:rPr>
              <a:t>jiù</a:t>
            </a:r>
            <a:r>
              <a:rPr kumimoji="1" lang="zh-CN" altLang="en-US" sz="2400" b="1" dirty="0" smtClean="0">
                <a:solidFill>
                  <a:srgbClr val="4E758E"/>
                </a:solidFill>
              </a:rPr>
              <a:t>）［</a:t>
            </a:r>
            <a:r>
              <a:rPr kumimoji="1" lang="en-US" altLang="zh-CN" sz="2400" b="1" dirty="0" smtClean="0">
                <a:solidFill>
                  <a:srgbClr val="4E758E"/>
                </a:solidFill>
              </a:rPr>
              <a:t>II</a:t>
            </a:r>
            <a:r>
              <a:rPr kumimoji="1" lang="zh-CN" altLang="en-US" sz="2400" b="1" dirty="0" smtClean="0">
                <a:solidFill>
                  <a:srgbClr val="4E758E"/>
                </a:solidFill>
              </a:rPr>
              <a:t>］</a:t>
            </a:r>
            <a:r>
              <a:rPr kumimoji="1" lang="it-IT" altLang="zh-CN" sz="2400" b="1" dirty="0" smtClean="0">
                <a:solidFill>
                  <a:srgbClr val="4E758E"/>
                </a:solidFill>
              </a:rPr>
              <a:t> </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6" name="文本框 5"/>
          <p:cNvSpPr txBox="1"/>
          <p:nvPr/>
        </p:nvSpPr>
        <p:spPr>
          <a:xfrm>
            <a:off x="900786" y="785079"/>
            <a:ext cx="10794674" cy="1446550"/>
          </a:xfrm>
          <a:prstGeom prst="rect">
            <a:avLst/>
          </a:prstGeom>
          <a:noFill/>
        </p:spPr>
        <p:txBody>
          <a:bodyPr wrap="square" rtlCol="0">
            <a:spAutoFit/>
          </a:bodyPr>
          <a:lstStyle/>
          <a:p>
            <a:r>
              <a:rPr lang="en-US" altLang="zh-CN" sz="2200" dirty="0"/>
              <a:t>[See also Grammar 3 in Lesson 7.] </a:t>
            </a:r>
          </a:p>
          <a:p>
            <a:r>
              <a:rPr lang="en-US" altLang="zh-CN" sz="2200" dirty="0"/>
              <a:t>The adverb </a:t>
            </a:r>
            <a:r>
              <a:rPr lang="zh-CN" altLang="en-US" sz="2200" dirty="0"/>
              <a:t>就 </a:t>
            </a:r>
            <a:r>
              <a:rPr lang="en-US" altLang="zh-CN" sz="2200" dirty="0"/>
              <a:t>(</a:t>
            </a:r>
            <a:r>
              <a:rPr lang="en-US" altLang="zh-CN" sz="2200" dirty="0" err="1"/>
              <a:t>jiu</a:t>
            </a:r>
            <a:r>
              <a:rPr lang="en-US" altLang="zh-CN" sz="2200" dirty="0"/>
              <a:t>̀) connecting two verbs or verb phrases indicates that the second action happens as soon as the first one is completed. </a:t>
            </a:r>
          </a:p>
          <a:p>
            <a:endParaRPr kumimoji="1" lang="zh-CN" altLang="en-US" sz="2200" dirty="0"/>
          </a:p>
        </p:txBody>
      </p:sp>
      <p:sp>
        <p:nvSpPr>
          <p:cNvPr id="8" name="文本框 7"/>
          <p:cNvSpPr txBox="1"/>
          <p:nvPr/>
        </p:nvSpPr>
        <p:spPr>
          <a:xfrm>
            <a:off x="251039" y="3293317"/>
            <a:ext cx="11662167" cy="3139321"/>
          </a:xfrm>
          <a:prstGeom prst="rect">
            <a:avLst/>
          </a:prstGeom>
          <a:noFill/>
        </p:spPr>
        <p:txBody>
          <a:bodyPr wrap="none" rtlCol="0">
            <a:spAutoFit/>
          </a:bodyPr>
          <a:lstStyle/>
          <a:p>
            <a:pPr marL="342900" indent="-342900">
              <a:buFont typeface="Arial"/>
              <a:buChar char="•"/>
            </a:pPr>
            <a:r>
              <a:rPr lang="zh-CN" altLang="en-US" sz="2400" b="1" dirty="0">
                <a:solidFill>
                  <a:srgbClr val="4E758E"/>
                </a:solidFill>
              </a:rPr>
              <a:t>他今天早上起床以后</a:t>
            </a:r>
            <a:r>
              <a:rPr lang="zh-CN" altLang="en-US" sz="2400" b="1" dirty="0">
                <a:solidFill>
                  <a:srgbClr val="FE9903"/>
                </a:solidFill>
              </a:rPr>
              <a:t>就</a:t>
            </a:r>
            <a:r>
              <a:rPr lang="zh-CN" altLang="en-US" sz="2400" b="1" dirty="0">
                <a:solidFill>
                  <a:srgbClr val="4E758E"/>
                </a:solidFill>
              </a:rPr>
              <a:t>听中文录音了。 </a:t>
            </a:r>
            <a:r>
              <a:rPr lang="en-US" altLang="zh-CN" dirty="0"/>
              <a:t>Tā </a:t>
            </a:r>
            <a:r>
              <a:rPr lang="en-US" altLang="zh-CN" dirty="0" err="1"/>
              <a:t>jīntiān</a:t>
            </a:r>
            <a:r>
              <a:rPr lang="en-US" altLang="zh-CN" dirty="0"/>
              <a:t> </a:t>
            </a:r>
            <a:r>
              <a:rPr lang="en-US" altLang="zh-CN" dirty="0" err="1"/>
              <a:t>zǎoshang</a:t>
            </a:r>
            <a:r>
              <a:rPr lang="en-US" altLang="zh-CN" dirty="0"/>
              <a:t> qǐ </a:t>
            </a:r>
            <a:r>
              <a:rPr lang="en-US" altLang="zh-CN" dirty="0" err="1"/>
              <a:t>chuáng</a:t>
            </a:r>
            <a:r>
              <a:rPr lang="en-US" altLang="zh-CN" dirty="0"/>
              <a:t> </a:t>
            </a:r>
            <a:r>
              <a:rPr lang="en-US" altLang="zh-CN" dirty="0" err="1"/>
              <a:t>yǐhòu</a:t>
            </a:r>
            <a:r>
              <a:rPr lang="en-US" altLang="zh-CN" dirty="0"/>
              <a:t> </a:t>
            </a:r>
            <a:r>
              <a:rPr lang="en-US" altLang="zh-CN" dirty="0" err="1"/>
              <a:t>jiu</a:t>
            </a:r>
            <a:r>
              <a:rPr lang="en-US" altLang="zh-CN" dirty="0"/>
              <a:t>̀ </a:t>
            </a:r>
            <a:r>
              <a:rPr lang="en-US" altLang="zh-CN" dirty="0" err="1"/>
              <a:t>tīng</a:t>
            </a:r>
            <a:r>
              <a:rPr lang="en-US" altLang="zh-CN" dirty="0"/>
              <a:t> </a:t>
            </a:r>
            <a:r>
              <a:rPr lang="en-US" altLang="zh-CN" dirty="0" err="1"/>
              <a:t>Zhōngwén</a:t>
            </a:r>
            <a:r>
              <a:rPr lang="en-US" altLang="zh-CN" dirty="0"/>
              <a:t> </a:t>
            </a:r>
            <a:r>
              <a:rPr lang="en-US" altLang="zh-CN" dirty="0" err="1"/>
              <a:t>lùyīn</a:t>
            </a:r>
            <a:r>
              <a:rPr lang="en-US" altLang="zh-CN" dirty="0"/>
              <a:t> le.</a:t>
            </a:r>
            <a:br>
              <a:rPr lang="en-US" altLang="zh-CN" dirty="0"/>
            </a:br>
            <a:r>
              <a:rPr lang="en-US" altLang="zh-CN" dirty="0"/>
              <a:t>(He listened to the Chinese recordings right after he got up this morning.) </a:t>
            </a:r>
          </a:p>
          <a:p>
            <a:endParaRPr lang="en-US" altLang="zh-CN" dirty="0" smtClean="0"/>
          </a:p>
          <a:p>
            <a:pPr marL="342900" indent="-342900">
              <a:buFont typeface="Arial"/>
              <a:buChar char="•"/>
            </a:pPr>
            <a:r>
              <a:rPr lang="zh-CN" altLang="en-US" sz="2400" b="1" dirty="0" smtClean="0">
                <a:solidFill>
                  <a:srgbClr val="4E758E"/>
                </a:solidFill>
              </a:rPr>
              <a:t>王朋写了信以后</a:t>
            </a:r>
            <a:r>
              <a:rPr lang="zh-CN" altLang="en-US" sz="2400" b="1" dirty="0" smtClean="0">
                <a:solidFill>
                  <a:srgbClr val="FE9903"/>
                </a:solidFill>
              </a:rPr>
              <a:t>就</a:t>
            </a:r>
            <a:r>
              <a:rPr lang="zh-CN" altLang="en-US" sz="2400" b="1" dirty="0" smtClean="0">
                <a:solidFill>
                  <a:srgbClr val="4E758E"/>
                </a:solidFill>
              </a:rPr>
              <a:t>去睡觉</a:t>
            </a:r>
            <a:r>
              <a:rPr lang="zh-CN" altLang="en-US" sz="2400" b="1" dirty="0">
                <a:solidFill>
                  <a:srgbClr val="4E758E"/>
                </a:solidFill>
              </a:rPr>
              <a:t>了。 </a:t>
            </a:r>
            <a:r>
              <a:rPr lang="en-US" altLang="zh-CN" dirty="0" err="1"/>
              <a:t>Wáng</a:t>
            </a:r>
            <a:r>
              <a:rPr lang="en-US" altLang="zh-CN" dirty="0"/>
              <a:t> </a:t>
            </a:r>
            <a:r>
              <a:rPr lang="en-US" altLang="zh-CN" dirty="0" err="1"/>
              <a:t>Péng</a:t>
            </a:r>
            <a:r>
              <a:rPr lang="en-US" altLang="zh-CN" dirty="0"/>
              <a:t> </a:t>
            </a:r>
            <a:r>
              <a:rPr lang="en-US" altLang="zh-CN" dirty="0" err="1"/>
              <a:t>xie</a:t>
            </a:r>
            <a:r>
              <a:rPr lang="en-US" altLang="zh-CN" dirty="0"/>
              <a:t>̌ le </a:t>
            </a:r>
            <a:r>
              <a:rPr lang="en-US" altLang="zh-CN" dirty="0" err="1"/>
              <a:t>xìn</a:t>
            </a:r>
            <a:r>
              <a:rPr lang="en-US" altLang="zh-CN" dirty="0"/>
              <a:t> </a:t>
            </a:r>
            <a:r>
              <a:rPr lang="en-US" altLang="zh-CN" dirty="0" err="1"/>
              <a:t>yǐhòu</a:t>
            </a:r>
            <a:r>
              <a:rPr lang="en-US" altLang="zh-CN" dirty="0"/>
              <a:t> </a:t>
            </a:r>
            <a:r>
              <a:rPr lang="en-US" altLang="zh-CN" dirty="0" err="1"/>
              <a:t>jiu</a:t>
            </a:r>
            <a:r>
              <a:rPr lang="en-US" altLang="zh-CN" dirty="0"/>
              <a:t>̀ </a:t>
            </a:r>
            <a:r>
              <a:rPr lang="en-US" altLang="zh-CN" dirty="0" err="1"/>
              <a:t>qu</a:t>
            </a:r>
            <a:r>
              <a:rPr lang="en-US" altLang="zh-CN" dirty="0"/>
              <a:t>̀ </a:t>
            </a:r>
            <a:r>
              <a:rPr lang="en-US" altLang="zh-CN" dirty="0" err="1"/>
              <a:t>shui</a:t>
            </a:r>
            <a:r>
              <a:rPr lang="en-US" altLang="zh-CN" dirty="0"/>
              <a:t>̀ </a:t>
            </a:r>
            <a:r>
              <a:rPr lang="en-US" altLang="zh-CN" dirty="0" err="1"/>
              <a:t>jiào</a:t>
            </a:r>
            <a:r>
              <a:rPr lang="en-US" altLang="zh-CN" dirty="0"/>
              <a:t> le. </a:t>
            </a:r>
          </a:p>
          <a:p>
            <a:r>
              <a:rPr lang="en-US" altLang="zh-CN" dirty="0"/>
              <a:t>(Wang </a:t>
            </a:r>
            <a:r>
              <a:rPr lang="en-US" altLang="zh-CN" dirty="0" err="1"/>
              <a:t>Peng</a:t>
            </a:r>
            <a:r>
              <a:rPr lang="en-US" altLang="zh-CN" dirty="0"/>
              <a:t> went to bed right after he had finished writing the letter.) </a:t>
            </a:r>
            <a:endParaRPr lang="en-US" altLang="zh-CN" dirty="0" smtClean="0"/>
          </a:p>
          <a:p>
            <a:endParaRPr lang="en-US" altLang="zh-CN" dirty="0" smtClean="0"/>
          </a:p>
          <a:p>
            <a:pPr marL="285750" indent="-285750">
              <a:buFont typeface="Arial"/>
              <a:buChar char="•"/>
            </a:pPr>
            <a:r>
              <a:rPr lang="zh-CN" altLang="en-US" sz="2400" b="1" dirty="0" smtClean="0">
                <a:solidFill>
                  <a:srgbClr val="4E758E"/>
                </a:solidFill>
              </a:rPr>
              <a:t>我做了功课以后</a:t>
            </a:r>
            <a:r>
              <a:rPr lang="zh-CN" altLang="en-US" sz="2400" b="1" dirty="0" smtClean="0">
                <a:solidFill>
                  <a:srgbClr val="FE9903"/>
                </a:solidFill>
              </a:rPr>
              <a:t>就</a:t>
            </a:r>
            <a:r>
              <a:rPr lang="zh-CN" altLang="en-US" sz="2400" b="1" dirty="0" smtClean="0">
                <a:solidFill>
                  <a:srgbClr val="4E758E"/>
                </a:solidFill>
              </a:rPr>
              <a:t>去朋友家玩儿</a:t>
            </a:r>
            <a:r>
              <a:rPr lang="zh-CN" altLang="en-US" sz="2400" b="1" dirty="0">
                <a:solidFill>
                  <a:srgbClr val="4E758E"/>
                </a:solidFill>
              </a:rPr>
              <a:t>。 </a:t>
            </a:r>
            <a:r>
              <a:rPr lang="en-US" altLang="zh-CN" dirty="0" err="1" smtClean="0"/>
              <a:t>Wo</a:t>
            </a:r>
            <a:r>
              <a:rPr lang="en-US" altLang="zh-CN" dirty="0" smtClean="0"/>
              <a:t>̌ </a:t>
            </a:r>
            <a:r>
              <a:rPr lang="en-US" altLang="zh-CN" dirty="0" err="1"/>
              <a:t>zuo</a:t>
            </a:r>
            <a:r>
              <a:rPr lang="en-US" altLang="zh-CN" dirty="0"/>
              <a:t>̀ le </a:t>
            </a:r>
            <a:r>
              <a:rPr lang="en-US" altLang="zh-CN" dirty="0" err="1"/>
              <a:t>gōngke</a:t>
            </a:r>
            <a:r>
              <a:rPr lang="en-US" altLang="zh-CN" dirty="0"/>
              <a:t>̀ </a:t>
            </a:r>
            <a:r>
              <a:rPr lang="en-US" altLang="zh-CN" dirty="0" err="1"/>
              <a:t>yǐhòu</a:t>
            </a:r>
            <a:r>
              <a:rPr lang="en-US" altLang="zh-CN" dirty="0"/>
              <a:t> </a:t>
            </a:r>
            <a:r>
              <a:rPr lang="en-US" altLang="zh-CN" dirty="0" err="1"/>
              <a:t>jiu</a:t>
            </a:r>
            <a:r>
              <a:rPr lang="en-US" altLang="zh-CN" dirty="0"/>
              <a:t>̀ </a:t>
            </a:r>
            <a:r>
              <a:rPr lang="en-US" altLang="zh-CN" dirty="0" err="1"/>
              <a:t>qu</a:t>
            </a:r>
            <a:r>
              <a:rPr lang="en-US" altLang="zh-CN" dirty="0"/>
              <a:t>̀ </a:t>
            </a:r>
            <a:r>
              <a:rPr lang="en-US" altLang="zh-CN" dirty="0" err="1"/>
              <a:t>péngyou</a:t>
            </a:r>
            <a:r>
              <a:rPr lang="en-US" altLang="zh-CN" dirty="0"/>
              <a:t> </a:t>
            </a:r>
            <a:r>
              <a:rPr lang="en-US" altLang="zh-CN" dirty="0" err="1"/>
              <a:t>jia</a:t>
            </a:r>
            <a:r>
              <a:rPr lang="en-US" altLang="zh-CN" dirty="0"/>
              <a:t>̄ </a:t>
            </a:r>
            <a:r>
              <a:rPr lang="en-US" altLang="zh-CN" dirty="0" err="1"/>
              <a:t>wánr</a:t>
            </a:r>
            <a:r>
              <a:rPr lang="en-US" altLang="zh-CN" dirty="0"/>
              <a:t>. </a:t>
            </a:r>
          </a:p>
          <a:p>
            <a:r>
              <a:rPr lang="en-US" altLang="zh-CN" dirty="0"/>
              <a:t>(I will go to my friend’s for a visit right after I finish my homework.) </a:t>
            </a:r>
          </a:p>
          <a:p>
            <a:endParaRPr lang="en-US" altLang="zh-CN" dirty="0"/>
          </a:p>
          <a:p>
            <a:endParaRPr kumimoji="1" lang="zh-CN" altLang="en-US" dirty="0"/>
          </a:p>
        </p:txBody>
      </p:sp>
    </p:spTree>
    <p:extLst>
      <p:ext uri="{BB962C8B-B14F-4D97-AF65-F5344CB8AC3E}">
        <p14:creationId xmlns:p14="http://schemas.microsoft.com/office/powerpoint/2010/main" val="40087391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4" y="157238"/>
            <a:ext cx="6301620" cy="762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1664789" cy="461665"/>
          </a:xfrm>
          <a:prstGeom prst="rect">
            <a:avLst/>
          </a:prstGeom>
        </p:spPr>
        <p:txBody>
          <a:bodyPr wrap="none">
            <a:spAutoFit/>
          </a:bodyPr>
          <a:lstStyle/>
          <a:p>
            <a:r>
              <a:rPr kumimoji="1" lang="en-US" altLang="zh-CN" sz="2400" b="1" dirty="0" smtClean="0">
                <a:solidFill>
                  <a:srgbClr val="4E758E"/>
                </a:solidFill>
                <a:ea typeface="楷体-简"/>
              </a:rPr>
              <a:t>Practice: </a:t>
            </a:r>
            <a:r>
              <a:rPr kumimoji="1" lang="zh-CN" altLang="en-US" sz="2400" b="1" dirty="0" smtClean="0">
                <a:solidFill>
                  <a:srgbClr val="4E758E"/>
                </a:solidFill>
                <a:ea typeface="楷体-简"/>
              </a:rPr>
              <a:t>就</a:t>
            </a:r>
            <a:endParaRPr kumimoji="1" lang="en-US" altLang="zh-CN" sz="2400" b="1" dirty="0">
              <a:solidFill>
                <a:srgbClr val="4E758E"/>
              </a:solidFill>
              <a:ea typeface="楷体-简"/>
            </a:endParaRPr>
          </a:p>
        </p:txBody>
      </p:sp>
      <p:sp>
        <p:nvSpPr>
          <p:cNvPr id="6" name="文本框 5"/>
          <p:cNvSpPr txBox="1"/>
          <p:nvPr/>
        </p:nvSpPr>
        <p:spPr>
          <a:xfrm>
            <a:off x="413833" y="1070169"/>
            <a:ext cx="3211135" cy="6863416"/>
          </a:xfrm>
          <a:prstGeom prst="rect">
            <a:avLst/>
          </a:prstGeom>
          <a:noFill/>
        </p:spPr>
        <p:txBody>
          <a:bodyPr wrap="none" rtlCol="0">
            <a:spAutoFit/>
          </a:bodyPr>
          <a:lstStyle/>
          <a:p>
            <a:pPr marL="285750" indent="-285750">
              <a:buFont typeface="Arial"/>
              <a:buChar char="•"/>
            </a:pPr>
            <a:r>
              <a:rPr kumimoji="1" lang="en-US" altLang="zh-CN" sz="2200" dirty="0" smtClean="0"/>
              <a:t>12:30    have lunch</a:t>
            </a:r>
          </a:p>
          <a:p>
            <a:pPr marL="285750" indent="-285750">
              <a:buFont typeface="Arial"/>
              <a:buChar char="•"/>
            </a:pPr>
            <a:endParaRPr kumimoji="1" lang="en-US" altLang="zh-CN" sz="2200" dirty="0"/>
          </a:p>
          <a:p>
            <a:pPr marL="285750" indent="-285750">
              <a:buFont typeface="Arial"/>
              <a:buChar char="•"/>
            </a:pPr>
            <a:r>
              <a:rPr kumimoji="1" lang="zh-CN" altLang="zh-CN" sz="2200" dirty="0" smtClean="0"/>
              <a:t>1</a:t>
            </a:r>
            <a:r>
              <a:rPr kumimoji="1" lang="en-US" altLang="zh-CN" sz="2200" dirty="0" smtClean="0"/>
              <a:t>:30      go online</a:t>
            </a:r>
          </a:p>
          <a:p>
            <a:pPr marL="285750" indent="-285750">
              <a:buFont typeface="Arial"/>
              <a:buChar char="•"/>
            </a:pPr>
            <a:endParaRPr kumimoji="1" lang="en-US" altLang="zh-CN" sz="2200" dirty="0"/>
          </a:p>
          <a:p>
            <a:pPr marL="285750" indent="-285750">
              <a:buFont typeface="Arial"/>
              <a:buChar char="•"/>
            </a:pPr>
            <a:r>
              <a:rPr kumimoji="1" lang="zh-CN" altLang="zh-CN" sz="2200" dirty="0" smtClean="0"/>
              <a:t>2</a:t>
            </a:r>
            <a:r>
              <a:rPr kumimoji="1" lang="en-US" altLang="zh-CN" sz="2200" dirty="0" smtClean="0"/>
              <a:t>:00      study Chinese</a:t>
            </a:r>
          </a:p>
          <a:p>
            <a:pPr marL="285750" indent="-285750">
              <a:buFont typeface="Arial"/>
              <a:buChar char="•"/>
            </a:pPr>
            <a:endParaRPr kumimoji="1" lang="en-US" altLang="zh-CN" sz="2200" dirty="0"/>
          </a:p>
          <a:p>
            <a:pPr marL="285750" indent="-285750">
              <a:buFont typeface="Arial"/>
              <a:buChar char="•"/>
            </a:pPr>
            <a:r>
              <a:rPr kumimoji="1" lang="zh-CN" altLang="zh-CN" sz="2200" dirty="0" smtClean="0"/>
              <a:t>3</a:t>
            </a:r>
            <a:r>
              <a:rPr kumimoji="1" lang="en-US" altLang="zh-CN" sz="2200" dirty="0" smtClean="0"/>
              <a:t>:00      go to the library</a:t>
            </a:r>
          </a:p>
          <a:p>
            <a:pPr marL="285750" indent="-285750">
              <a:buFont typeface="Arial"/>
              <a:buChar char="•"/>
            </a:pPr>
            <a:endParaRPr kumimoji="1" lang="en-US" altLang="zh-CN" sz="2200" dirty="0"/>
          </a:p>
          <a:p>
            <a:pPr marL="285750" indent="-285750">
              <a:buFont typeface="Arial"/>
              <a:buChar char="•"/>
            </a:pPr>
            <a:r>
              <a:rPr kumimoji="1" lang="zh-CN" altLang="zh-CN" sz="2200" dirty="0" smtClean="0"/>
              <a:t>4</a:t>
            </a:r>
            <a:r>
              <a:rPr kumimoji="1" lang="en-US" altLang="zh-CN" sz="2200" dirty="0" smtClean="0"/>
              <a:t>:00      dance</a:t>
            </a:r>
          </a:p>
          <a:p>
            <a:pPr marL="285750" indent="-285750">
              <a:buFont typeface="Arial"/>
              <a:buChar char="•"/>
            </a:pPr>
            <a:endParaRPr kumimoji="1" lang="en-US" altLang="zh-CN" sz="2200" dirty="0"/>
          </a:p>
          <a:p>
            <a:pPr marL="285750" indent="-285750">
              <a:buFont typeface="Arial"/>
              <a:buChar char="•"/>
            </a:pPr>
            <a:r>
              <a:rPr kumimoji="1" lang="zh-CN" altLang="zh-CN" sz="2200" dirty="0" smtClean="0"/>
              <a:t>5</a:t>
            </a:r>
            <a:r>
              <a:rPr kumimoji="1" lang="en-US" altLang="zh-CN" sz="2200" dirty="0" smtClean="0"/>
              <a:t>:00      shower</a:t>
            </a:r>
          </a:p>
          <a:p>
            <a:pPr marL="285750" indent="-285750">
              <a:buFont typeface="Arial"/>
              <a:buChar char="•"/>
            </a:pPr>
            <a:endParaRPr kumimoji="1" lang="en-US" altLang="zh-CN" sz="2200" dirty="0"/>
          </a:p>
          <a:p>
            <a:pPr marL="285750" indent="-285750">
              <a:buFont typeface="Arial"/>
              <a:buChar char="•"/>
            </a:pPr>
            <a:r>
              <a:rPr kumimoji="1" lang="zh-CN" altLang="zh-CN" sz="2200" dirty="0" smtClean="0"/>
              <a:t>6</a:t>
            </a:r>
            <a:r>
              <a:rPr kumimoji="1" lang="en-US" altLang="zh-CN" sz="2200" dirty="0" smtClean="0"/>
              <a:t>:30      have dinner</a:t>
            </a:r>
          </a:p>
          <a:p>
            <a:pPr marL="285750" indent="-285750">
              <a:buFont typeface="Arial"/>
              <a:buChar char="•"/>
            </a:pPr>
            <a:endParaRPr kumimoji="1" lang="en-US" altLang="zh-CN" sz="2200" dirty="0"/>
          </a:p>
          <a:p>
            <a:pPr marL="285750" indent="-285750">
              <a:buFont typeface="Arial"/>
              <a:buChar char="•"/>
            </a:pPr>
            <a:r>
              <a:rPr kumimoji="1" lang="zh-CN" altLang="zh-CN" sz="2200" dirty="0" smtClean="0"/>
              <a:t>7</a:t>
            </a:r>
            <a:r>
              <a:rPr kumimoji="1" lang="en-US" altLang="zh-CN" sz="2200" dirty="0" smtClean="0"/>
              <a:t>:00      watch movies</a:t>
            </a:r>
          </a:p>
          <a:p>
            <a:pPr marL="285750" indent="-285750">
              <a:buFont typeface="Arial"/>
              <a:buChar char="•"/>
            </a:pPr>
            <a:endParaRPr kumimoji="1" lang="en-US" altLang="zh-CN" sz="2200" dirty="0" smtClean="0"/>
          </a:p>
          <a:p>
            <a:pPr marL="285750" indent="-285750">
              <a:buFont typeface="Arial"/>
              <a:buChar char="•"/>
            </a:pPr>
            <a:r>
              <a:rPr kumimoji="1" lang="zh-CN" altLang="zh-CN" sz="2200" dirty="0" smtClean="0"/>
              <a:t>8</a:t>
            </a:r>
            <a:r>
              <a:rPr kumimoji="1" lang="en-US" altLang="zh-CN" sz="2200" dirty="0" smtClean="0"/>
              <a:t>:00      read books</a:t>
            </a:r>
          </a:p>
          <a:p>
            <a:pPr marL="285750" indent="-285750">
              <a:buFont typeface="Arial"/>
              <a:buChar char="•"/>
            </a:pPr>
            <a:endParaRPr kumimoji="1" lang="en-US" altLang="zh-CN" sz="2200" dirty="0"/>
          </a:p>
          <a:p>
            <a:pPr marL="285750" indent="-285750">
              <a:buFont typeface="Arial"/>
              <a:buChar char="•"/>
            </a:pPr>
            <a:r>
              <a:rPr kumimoji="1" lang="zh-CN" altLang="zh-CN" sz="2200" dirty="0" smtClean="0"/>
              <a:t>9</a:t>
            </a:r>
            <a:r>
              <a:rPr kumimoji="1" lang="en-US" altLang="zh-CN" sz="2200" dirty="0" smtClean="0"/>
              <a:t>:00      sleep</a:t>
            </a:r>
            <a:endParaRPr kumimoji="1" lang="en-US" altLang="zh-CN" sz="2200" dirty="0"/>
          </a:p>
          <a:p>
            <a:pPr marL="285750" indent="-285750">
              <a:buFont typeface="Arial"/>
              <a:buChar char="•"/>
            </a:pPr>
            <a:endParaRPr kumimoji="1" lang="zh-CN" altLang="en-US" sz="2200" dirty="0"/>
          </a:p>
        </p:txBody>
      </p:sp>
      <p:sp>
        <p:nvSpPr>
          <p:cNvPr id="7" name="矩形 6">
            <a:extLst>
              <a:ext uri="{FF2B5EF4-FFF2-40B4-BE49-F238E27FC236}">
                <a16:creationId xmlns="" xmlns:a16="http://schemas.microsoft.com/office/drawing/2014/main" id="{E378E129-25B6-48B6-BBB1-5C476B2E0776}"/>
              </a:ext>
            </a:extLst>
          </p:cNvPr>
          <p:cNvSpPr/>
          <p:nvPr/>
        </p:nvSpPr>
        <p:spPr>
          <a:xfrm>
            <a:off x="5737154" y="2521319"/>
            <a:ext cx="5807342" cy="32005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 xmlns:a16="http://schemas.microsoft.com/office/drawing/2014/main" id="{ED857A0B-BC9B-40CC-ACAE-DF9491157033}"/>
              </a:ext>
            </a:extLst>
          </p:cNvPr>
          <p:cNvSpPr/>
          <p:nvPr/>
        </p:nvSpPr>
        <p:spPr>
          <a:xfrm>
            <a:off x="5954865" y="2693164"/>
            <a:ext cx="309700" cy="31757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9" name="文本框 8"/>
          <p:cNvSpPr txBox="1"/>
          <p:nvPr/>
        </p:nvSpPr>
        <p:spPr>
          <a:xfrm>
            <a:off x="6364457" y="3253313"/>
            <a:ext cx="4363845" cy="1938992"/>
          </a:xfrm>
          <a:prstGeom prst="rect">
            <a:avLst/>
          </a:prstGeom>
          <a:noFill/>
        </p:spPr>
        <p:txBody>
          <a:bodyPr wrap="none" rtlCol="0">
            <a:spAutoFit/>
          </a:bodyPr>
          <a:lstStyle/>
          <a:p>
            <a:r>
              <a:rPr kumimoji="1" lang="en-US" altLang="zh-CN" sz="2400" dirty="0" smtClean="0"/>
              <a:t>A</a:t>
            </a:r>
            <a:r>
              <a:rPr kumimoji="1" lang="zh-CN" altLang="en-US" sz="2400" dirty="0" smtClean="0"/>
              <a:t>：他吃了午饭以后</a:t>
            </a:r>
            <a:r>
              <a:rPr kumimoji="1" lang="zh-CN" altLang="en-US" sz="2400" dirty="0" smtClean="0">
                <a:solidFill>
                  <a:srgbClr val="4E758E"/>
                </a:solidFill>
              </a:rPr>
              <a:t>就</a:t>
            </a:r>
            <a:r>
              <a:rPr kumimoji="1" lang="zh-CN" altLang="en-US" sz="2400" dirty="0" smtClean="0"/>
              <a:t>做什么？</a:t>
            </a:r>
            <a:endParaRPr kumimoji="1" lang="en-US" altLang="zh-CN" sz="2400" dirty="0" smtClean="0"/>
          </a:p>
          <a:p>
            <a:endParaRPr kumimoji="1" lang="en-US" altLang="zh-CN" sz="2400" dirty="0"/>
          </a:p>
          <a:p>
            <a:endParaRPr kumimoji="1" lang="en-US" altLang="zh-CN" sz="2400" dirty="0" smtClean="0"/>
          </a:p>
          <a:p>
            <a:r>
              <a:rPr kumimoji="1" lang="en-US" altLang="zh-CN" sz="2400" dirty="0" smtClean="0"/>
              <a:t>B</a:t>
            </a:r>
            <a:r>
              <a:rPr kumimoji="1" lang="zh-CN" altLang="en-US" sz="2400" dirty="0" smtClean="0"/>
              <a:t>：</a:t>
            </a:r>
            <a:r>
              <a:rPr kumimoji="1" lang="en-US" altLang="zh-CN" sz="2400" dirty="0" smtClean="0"/>
              <a:t>______________________</a:t>
            </a:r>
            <a:endParaRPr kumimoji="1" lang="en-US" altLang="zh-CN" sz="2400" u="sng" dirty="0" smtClean="0"/>
          </a:p>
          <a:p>
            <a:endParaRPr kumimoji="1" lang="en-US" altLang="zh-CN" sz="2400" u="sng" dirty="0"/>
          </a:p>
        </p:txBody>
      </p:sp>
      <p:sp>
        <p:nvSpPr>
          <p:cNvPr id="10" name="文本框 9"/>
          <p:cNvSpPr txBox="1"/>
          <p:nvPr/>
        </p:nvSpPr>
        <p:spPr>
          <a:xfrm>
            <a:off x="7077960" y="4137987"/>
            <a:ext cx="3005951" cy="430887"/>
          </a:xfrm>
          <a:prstGeom prst="rect">
            <a:avLst/>
          </a:prstGeom>
          <a:noFill/>
        </p:spPr>
        <p:txBody>
          <a:bodyPr wrap="none" rtlCol="0">
            <a:spAutoFit/>
          </a:bodyPr>
          <a:lstStyle/>
          <a:p>
            <a:r>
              <a:rPr kumimoji="1" lang="zh-CN" altLang="en-US" sz="2200" dirty="0" smtClean="0"/>
              <a:t>他吃了午饭以后就上网</a:t>
            </a:r>
            <a:endParaRPr kumimoji="1" lang="zh-CN" altLang="en-US" sz="2200" dirty="0"/>
          </a:p>
        </p:txBody>
      </p:sp>
    </p:spTree>
    <p:extLst>
      <p:ext uri="{BB962C8B-B14F-4D97-AF65-F5344CB8AC3E}">
        <p14:creationId xmlns:p14="http://schemas.microsoft.com/office/powerpoint/2010/main" val="9340719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5415515"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a:t>
            </a:r>
            <a:r>
              <a:rPr kumimoji="1" lang="en-US" altLang="zh-CN" sz="2400" b="1" dirty="0" smtClean="0">
                <a:solidFill>
                  <a:srgbClr val="4E758E"/>
                </a:solidFill>
              </a:rPr>
              <a:t>Series of Verbs/Verb Phrases</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7" name="矩形 6"/>
          <p:cNvSpPr/>
          <p:nvPr/>
        </p:nvSpPr>
        <p:spPr>
          <a:xfrm>
            <a:off x="821868" y="908421"/>
            <a:ext cx="10893868" cy="1107996"/>
          </a:xfrm>
          <a:prstGeom prst="rect">
            <a:avLst/>
          </a:prstGeom>
        </p:spPr>
        <p:txBody>
          <a:bodyPr wrap="square">
            <a:spAutoFit/>
          </a:bodyPr>
          <a:lstStyle/>
          <a:p>
            <a:r>
              <a:rPr kumimoji="1" lang="en-US" altLang="zh-CN" sz="2200" dirty="0"/>
              <a:t>A number of verbs or verb phrases can be used in succession to represent a series of actions. The sequential order of these verbs or verb phrases usually coincides with the temporal order of the actions.</a:t>
            </a:r>
            <a:endParaRPr kumimoji="1" lang="zh-CN" altLang="en-US" sz="2200" dirty="0"/>
          </a:p>
        </p:txBody>
      </p:sp>
      <p:sp>
        <p:nvSpPr>
          <p:cNvPr id="8" name="矩形 7"/>
          <p:cNvSpPr/>
          <p:nvPr/>
        </p:nvSpPr>
        <p:spPr>
          <a:xfrm>
            <a:off x="522194" y="2658440"/>
            <a:ext cx="10879599" cy="3816429"/>
          </a:xfrm>
          <a:prstGeom prst="rect">
            <a:avLst/>
          </a:prstGeom>
        </p:spPr>
        <p:txBody>
          <a:bodyPr wrap="square">
            <a:spAutoFit/>
          </a:bodyPr>
          <a:lstStyle/>
          <a:p>
            <a:pPr marL="342900" indent="-342900">
              <a:buFont typeface="Arial"/>
              <a:buChar char="•"/>
            </a:pPr>
            <a:r>
              <a:rPr kumimoji="1" lang="zh-CN" altLang="cs-CZ" sz="2200" b="1" dirty="0">
                <a:solidFill>
                  <a:srgbClr val="4E758E"/>
                </a:solidFill>
              </a:rPr>
              <a:t>他常常</a:t>
            </a:r>
            <a:r>
              <a:rPr kumimoji="1" lang="zh-CN" altLang="cs-CZ" sz="2200" b="1" dirty="0">
                <a:solidFill>
                  <a:srgbClr val="FE9903"/>
                </a:solidFill>
              </a:rPr>
              <a:t>去高小音家</a:t>
            </a:r>
            <a:r>
              <a:rPr kumimoji="1" lang="zh-CN" altLang="cs-CZ" sz="2200" b="1" dirty="0">
                <a:solidFill>
                  <a:srgbClr val="1F2020"/>
                </a:solidFill>
              </a:rPr>
              <a:t>吃饭</a:t>
            </a:r>
            <a:r>
              <a:rPr kumimoji="1" lang="zh-CN" altLang="cs-CZ" sz="2200" b="1" dirty="0">
                <a:solidFill>
                  <a:srgbClr val="4E758E"/>
                </a:solidFill>
              </a:rPr>
              <a:t>。 </a:t>
            </a:r>
            <a:r>
              <a:rPr kumimoji="1" lang="cs-CZ" altLang="zh-CN" sz="2200" dirty="0"/>
              <a:t>Tā </a:t>
            </a:r>
            <a:r>
              <a:rPr kumimoji="1" lang="cs-CZ" altLang="zh-CN" sz="2200" dirty="0" err="1"/>
              <a:t>chángcháng</a:t>
            </a:r>
            <a:r>
              <a:rPr kumimoji="1" lang="cs-CZ" altLang="zh-CN" sz="2200" dirty="0"/>
              <a:t> </a:t>
            </a:r>
            <a:r>
              <a:rPr kumimoji="1" lang="cs-CZ" altLang="zh-CN" sz="2200" dirty="0" err="1"/>
              <a:t>qù</a:t>
            </a:r>
            <a:r>
              <a:rPr kumimoji="1" lang="cs-CZ" altLang="zh-CN" sz="2200" dirty="0"/>
              <a:t> </a:t>
            </a:r>
            <a:r>
              <a:rPr kumimoji="1" lang="cs-CZ" altLang="zh-CN" sz="2200" dirty="0" err="1"/>
              <a:t>Gāo</a:t>
            </a:r>
            <a:r>
              <a:rPr kumimoji="1" lang="cs-CZ" altLang="zh-CN" sz="2200" dirty="0"/>
              <a:t> </a:t>
            </a:r>
            <a:r>
              <a:rPr kumimoji="1" lang="cs-CZ" altLang="zh-CN" sz="2200" dirty="0" err="1"/>
              <a:t>Xiǎoyīn</a:t>
            </a:r>
            <a:r>
              <a:rPr kumimoji="1" lang="cs-CZ" altLang="zh-CN" sz="2200" dirty="0"/>
              <a:t> </a:t>
            </a:r>
            <a:r>
              <a:rPr kumimoji="1" lang="cs-CZ" altLang="zh-CN" sz="2200" dirty="0" err="1"/>
              <a:t>jia</a:t>
            </a:r>
            <a:r>
              <a:rPr kumimoji="1" lang="cs-CZ" altLang="zh-CN" sz="2200" dirty="0"/>
              <a:t>̄ </a:t>
            </a:r>
            <a:r>
              <a:rPr kumimoji="1" lang="cs-CZ" altLang="zh-CN" sz="2200" dirty="0" err="1"/>
              <a:t>chi</a:t>
            </a:r>
            <a:r>
              <a:rPr kumimoji="1" lang="cs-CZ" altLang="zh-CN" sz="2200" dirty="0"/>
              <a:t>̄ </a:t>
            </a:r>
            <a:r>
              <a:rPr kumimoji="1" lang="cs-CZ" altLang="zh-CN" sz="2200" dirty="0" err="1"/>
              <a:t>fàn</a:t>
            </a:r>
            <a:r>
              <a:rPr kumimoji="1" lang="cs-CZ" altLang="zh-CN" sz="2200" dirty="0"/>
              <a:t>.</a:t>
            </a:r>
          </a:p>
          <a:p>
            <a:r>
              <a:rPr kumimoji="1" lang="cs-CZ" altLang="zh-CN" sz="2200" dirty="0"/>
              <a:t>(He </a:t>
            </a:r>
            <a:r>
              <a:rPr kumimoji="1" lang="cs-CZ" altLang="zh-CN" sz="2200" dirty="0" err="1"/>
              <a:t>often</a:t>
            </a:r>
            <a:r>
              <a:rPr kumimoji="1" lang="cs-CZ" altLang="zh-CN" sz="2200" dirty="0"/>
              <a:t> </a:t>
            </a:r>
            <a:r>
              <a:rPr kumimoji="1" lang="cs-CZ" altLang="zh-CN" sz="2200" dirty="0" err="1"/>
              <a:t>goes</a:t>
            </a:r>
            <a:r>
              <a:rPr kumimoji="1" lang="cs-CZ" altLang="zh-CN" sz="2200" dirty="0"/>
              <a:t> to </a:t>
            </a:r>
            <a:r>
              <a:rPr kumimoji="1" lang="cs-CZ" altLang="zh-CN" sz="2200" dirty="0" err="1"/>
              <a:t>eat</a:t>
            </a:r>
            <a:r>
              <a:rPr kumimoji="1" lang="cs-CZ" altLang="zh-CN" sz="2200" dirty="0"/>
              <a:t> </a:t>
            </a:r>
            <a:r>
              <a:rPr kumimoji="1" lang="cs-CZ" altLang="zh-CN" sz="2200" dirty="0" err="1"/>
              <a:t>at</a:t>
            </a:r>
            <a:r>
              <a:rPr kumimoji="1" lang="cs-CZ" altLang="zh-CN" sz="2200" dirty="0"/>
              <a:t> </a:t>
            </a:r>
            <a:r>
              <a:rPr kumimoji="1" lang="cs-CZ" altLang="zh-CN" sz="2200" dirty="0" err="1"/>
              <a:t>Gao</a:t>
            </a:r>
            <a:r>
              <a:rPr kumimoji="1" lang="cs-CZ" altLang="zh-CN" sz="2200" dirty="0"/>
              <a:t> </a:t>
            </a:r>
            <a:r>
              <a:rPr kumimoji="1" lang="cs-CZ" altLang="zh-CN" sz="2200" dirty="0" err="1"/>
              <a:t>Xiaoyin’s</a:t>
            </a:r>
            <a:r>
              <a:rPr kumimoji="1" lang="cs-CZ" altLang="zh-CN" sz="2200" dirty="0"/>
              <a:t> place.)</a:t>
            </a:r>
          </a:p>
          <a:p>
            <a:endParaRPr kumimoji="1" lang="en-US" altLang="zh-CN" sz="2200" dirty="0" smtClean="0">
              <a:solidFill>
                <a:srgbClr val="4E758E"/>
              </a:solidFill>
            </a:endParaRPr>
          </a:p>
          <a:p>
            <a:pPr marL="342900" indent="-342900">
              <a:buFont typeface="Arial"/>
              <a:buChar char="•"/>
            </a:pPr>
            <a:r>
              <a:rPr kumimoji="1" lang="zh-CN" altLang="cs-CZ" sz="2200" b="1" dirty="0" smtClean="0">
                <a:solidFill>
                  <a:srgbClr val="4E758E"/>
                </a:solidFill>
              </a:rPr>
              <a:t>下午我要</a:t>
            </a:r>
            <a:r>
              <a:rPr kumimoji="1" lang="zh-CN" altLang="cs-CZ" sz="2200" b="1" dirty="0" smtClean="0">
                <a:solidFill>
                  <a:srgbClr val="FE9903"/>
                </a:solidFill>
              </a:rPr>
              <a:t>到图书馆</a:t>
            </a:r>
            <a:r>
              <a:rPr kumimoji="1" lang="zh-CN" altLang="cs-CZ" sz="2200" b="1" dirty="0" smtClean="0"/>
              <a:t>去看书</a:t>
            </a:r>
            <a:r>
              <a:rPr kumimoji="1" lang="zh-CN" altLang="cs-CZ" sz="2200" b="1" dirty="0">
                <a:solidFill>
                  <a:srgbClr val="4E758E"/>
                </a:solidFill>
              </a:rPr>
              <a:t>。 </a:t>
            </a:r>
            <a:r>
              <a:rPr kumimoji="1" lang="cs-CZ" altLang="zh-CN" sz="2200" dirty="0" err="1"/>
              <a:t>Xiàwu</a:t>
            </a:r>
            <a:r>
              <a:rPr kumimoji="1" lang="cs-CZ" altLang="zh-CN" sz="2200" dirty="0"/>
              <a:t>̌ </a:t>
            </a:r>
            <a:r>
              <a:rPr kumimoji="1" lang="cs-CZ" altLang="zh-CN" sz="2200" dirty="0" err="1"/>
              <a:t>wo</a:t>
            </a:r>
            <a:r>
              <a:rPr kumimoji="1" lang="cs-CZ" altLang="zh-CN" sz="2200" dirty="0"/>
              <a:t>̌ </a:t>
            </a:r>
            <a:r>
              <a:rPr kumimoji="1" lang="cs-CZ" altLang="zh-CN" sz="2200" dirty="0" err="1"/>
              <a:t>yào</a:t>
            </a:r>
            <a:r>
              <a:rPr kumimoji="1" lang="cs-CZ" altLang="zh-CN" sz="2200" dirty="0"/>
              <a:t> </a:t>
            </a:r>
            <a:r>
              <a:rPr kumimoji="1" lang="cs-CZ" altLang="zh-CN" sz="2200" dirty="0" err="1"/>
              <a:t>dào</a:t>
            </a:r>
            <a:r>
              <a:rPr kumimoji="1" lang="cs-CZ" altLang="zh-CN" sz="2200" dirty="0"/>
              <a:t> </a:t>
            </a:r>
            <a:r>
              <a:rPr kumimoji="1" lang="cs-CZ" altLang="zh-CN" sz="2200" dirty="0" err="1"/>
              <a:t>túshūguǎn</a:t>
            </a:r>
            <a:r>
              <a:rPr kumimoji="1" lang="cs-CZ" altLang="zh-CN" sz="2200" dirty="0"/>
              <a:t> </a:t>
            </a:r>
            <a:r>
              <a:rPr kumimoji="1" lang="cs-CZ" altLang="zh-CN" sz="2200" dirty="0" err="1"/>
              <a:t>qù</a:t>
            </a:r>
            <a:r>
              <a:rPr kumimoji="1" lang="cs-CZ" altLang="zh-CN" sz="2200" dirty="0"/>
              <a:t> </a:t>
            </a:r>
            <a:r>
              <a:rPr kumimoji="1" lang="cs-CZ" altLang="zh-CN" sz="2200" dirty="0" err="1"/>
              <a:t>kàn</a:t>
            </a:r>
            <a:r>
              <a:rPr kumimoji="1" lang="cs-CZ" altLang="zh-CN" sz="2200" dirty="0"/>
              <a:t> </a:t>
            </a:r>
            <a:r>
              <a:rPr kumimoji="1" lang="cs-CZ" altLang="zh-CN" sz="2200" dirty="0" err="1"/>
              <a:t>shu</a:t>
            </a:r>
            <a:r>
              <a:rPr kumimoji="1" lang="cs-CZ" altLang="zh-CN" sz="2200" dirty="0"/>
              <a:t>̄.</a:t>
            </a:r>
          </a:p>
          <a:p>
            <a:r>
              <a:rPr kumimoji="1" lang="cs-CZ" altLang="zh-CN" sz="2200" dirty="0"/>
              <a:t>(</a:t>
            </a:r>
            <a:r>
              <a:rPr kumimoji="1" lang="cs-CZ" altLang="zh-CN" sz="2200" dirty="0" err="1"/>
              <a:t>This</a:t>
            </a:r>
            <a:r>
              <a:rPr kumimoji="1" lang="cs-CZ" altLang="zh-CN" sz="2200" dirty="0"/>
              <a:t> </a:t>
            </a:r>
            <a:r>
              <a:rPr kumimoji="1" lang="cs-CZ" altLang="zh-CN" sz="2200" dirty="0" err="1"/>
              <a:t>afternoon</a:t>
            </a:r>
            <a:r>
              <a:rPr kumimoji="1" lang="cs-CZ" altLang="zh-CN" sz="2200" dirty="0"/>
              <a:t> I </a:t>
            </a:r>
            <a:r>
              <a:rPr kumimoji="1" lang="cs-CZ" altLang="zh-CN" sz="2200" dirty="0" err="1"/>
              <a:t>will</a:t>
            </a:r>
            <a:r>
              <a:rPr kumimoji="1" lang="cs-CZ" altLang="zh-CN" sz="2200" dirty="0"/>
              <a:t> go to </a:t>
            </a:r>
            <a:r>
              <a:rPr kumimoji="1" lang="cs-CZ" altLang="zh-CN" sz="2200" dirty="0" err="1"/>
              <a:t>the</a:t>
            </a:r>
            <a:r>
              <a:rPr kumimoji="1" lang="cs-CZ" altLang="zh-CN" sz="2200" dirty="0"/>
              <a:t> </a:t>
            </a:r>
            <a:r>
              <a:rPr kumimoji="1" lang="cs-CZ" altLang="zh-CN" sz="2200" dirty="0" err="1"/>
              <a:t>library</a:t>
            </a:r>
            <a:r>
              <a:rPr kumimoji="1" lang="cs-CZ" altLang="zh-CN" sz="2200" dirty="0"/>
              <a:t> to </a:t>
            </a:r>
            <a:r>
              <a:rPr kumimoji="1" lang="cs-CZ" altLang="zh-CN" sz="2200" dirty="0" err="1"/>
              <a:t>read</a:t>
            </a:r>
            <a:r>
              <a:rPr kumimoji="1" lang="cs-CZ" altLang="zh-CN" sz="2200" dirty="0"/>
              <a:t>.)</a:t>
            </a:r>
          </a:p>
          <a:p>
            <a:endParaRPr kumimoji="1" lang="en-US" altLang="zh-CN" sz="2200" b="1" dirty="0" smtClean="0">
              <a:solidFill>
                <a:srgbClr val="4E758E"/>
              </a:solidFill>
            </a:endParaRPr>
          </a:p>
          <a:p>
            <a:pPr marL="342900" indent="-342900">
              <a:buFont typeface="Arial"/>
              <a:buChar char="•"/>
            </a:pPr>
            <a:r>
              <a:rPr kumimoji="1" lang="zh-CN" altLang="cs-CZ" sz="2200" b="1" dirty="0" smtClean="0">
                <a:solidFill>
                  <a:srgbClr val="4E758E"/>
                </a:solidFill>
              </a:rPr>
              <a:t>我明天想</a:t>
            </a:r>
            <a:r>
              <a:rPr kumimoji="1" lang="zh-CN" altLang="cs-CZ" sz="2200" b="1" dirty="0" smtClean="0">
                <a:solidFill>
                  <a:srgbClr val="FE9903"/>
                </a:solidFill>
              </a:rPr>
              <a:t>找</a:t>
            </a:r>
            <a:r>
              <a:rPr kumimoji="1" lang="zh-CN" altLang="cs-CZ" sz="2200" b="1" dirty="0">
                <a:solidFill>
                  <a:srgbClr val="FE9903"/>
                </a:solidFill>
              </a:rPr>
              <a:t>同学</a:t>
            </a:r>
            <a:r>
              <a:rPr kumimoji="1" lang="zh-CN" altLang="cs-CZ" sz="2200" b="1" dirty="0"/>
              <a:t>去打球</a:t>
            </a:r>
            <a:r>
              <a:rPr kumimoji="1" lang="zh-CN" altLang="cs-CZ" sz="2200" b="1" dirty="0">
                <a:solidFill>
                  <a:srgbClr val="4E758E"/>
                </a:solidFill>
              </a:rPr>
              <a:t>。 </a:t>
            </a:r>
            <a:r>
              <a:rPr kumimoji="1" lang="cs-CZ" altLang="zh-CN" sz="2200" dirty="0" err="1"/>
              <a:t>Wo</a:t>
            </a:r>
            <a:r>
              <a:rPr kumimoji="1" lang="cs-CZ" altLang="zh-CN" sz="2200" dirty="0"/>
              <a:t>̌ </a:t>
            </a:r>
            <a:r>
              <a:rPr kumimoji="1" lang="cs-CZ" altLang="zh-CN" sz="2200" dirty="0" err="1"/>
              <a:t>míngtiān</a:t>
            </a:r>
            <a:r>
              <a:rPr kumimoji="1" lang="cs-CZ" altLang="zh-CN" sz="2200" dirty="0"/>
              <a:t> </a:t>
            </a:r>
            <a:r>
              <a:rPr kumimoji="1" lang="cs-CZ" altLang="zh-CN" sz="2200" dirty="0" err="1"/>
              <a:t>xiǎng</a:t>
            </a:r>
            <a:r>
              <a:rPr kumimoji="1" lang="cs-CZ" altLang="zh-CN" sz="2200" dirty="0"/>
              <a:t> </a:t>
            </a:r>
            <a:r>
              <a:rPr kumimoji="1" lang="cs-CZ" altLang="zh-CN" sz="2200" dirty="0" err="1"/>
              <a:t>zhǎo</a:t>
            </a:r>
            <a:r>
              <a:rPr kumimoji="1" lang="cs-CZ" altLang="zh-CN" sz="2200" dirty="0"/>
              <a:t> </a:t>
            </a:r>
            <a:r>
              <a:rPr kumimoji="1" lang="cs-CZ" altLang="zh-CN" sz="2200" dirty="0" err="1"/>
              <a:t>tóngxué</a:t>
            </a:r>
            <a:r>
              <a:rPr kumimoji="1" lang="cs-CZ" altLang="zh-CN" sz="2200" dirty="0"/>
              <a:t> </a:t>
            </a:r>
            <a:r>
              <a:rPr kumimoji="1" lang="cs-CZ" altLang="zh-CN" sz="2200" dirty="0" err="1"/>
              <a:t>qù</a:t>
            </a:r>
            <a:r>
              <a:rPr kumimoji="1" lang="cs-CZ" altLang="zh-CN" sz="2200" dirty="0"/>
              <a:t> dǎ </a:t>
            </a:r>
            <a:r>
              <a:rPr kumimoji="1" lang="cs-CZ" altLang="zh-CN" sz="2200" dirty="0" err="1"/>
              <a:t>qiú</a:t>
            </a:r>
            <a:r>
              <a:rPr kumimoji="1" lang="cs-CZ" altLang="zh-CN" sz="2200" dirty="0"/>
              <a:t>.</a:t>
            </a:r>
          </a:p>
          <a:p>
            <a:r>
              <a:rPr kumimoji="1" lang="cs-CZ" altLang="zh-CN" sz="2200" dirty="0"/>
              <a:t>(</a:t>
            </a:r>
            <a:r>
              <a:rPr kumimoji="1" lang="cs-CZ" altLang="zh-CN" sz="2200" dirty="0" err="1"/>
              <a:t>I’d</a:t>
            </a:r>
            <a:r>
              <a:rPr kumimoji="1" lang="cs-CZ" altLang="zh-CN" sz="2200" dirty="0"/>
              <a:t> </a:t>
            </a:r>
            <a:r>
              <a:rPr kumimoji="1" lang="cs-CZ" altLang="zh-CN" sz="2200" dirty="0" err="1"/>
              <a:t>like</a:t>
            </a:r>
            <a:r>
              <a:rPr kumimoji="1" lang="cs-CZ" altLang="zh-CN" sz="2200" dirty="0"/>
              <a:t> to </a:t>
            </a:r>
            <a:r>
              <a:rPr kumimoji="1" lang="cs-CZ" altLang="zh-CN" sz="2200" dirty="0" err="1"/>
              <a:t>find</a:t>
            </a:r>
            <a:r>
              <a:rPr kumimoji="1" lang="cs-CZ" altLang="zh-CN" sz="2200" dirty="0"/>
              <a:t> </a:t>
            </a:r>
            <a:r>
              <a:rPr kumimoji="1" lang="cs-CZ" altLang="zh-CN" sz="2200" dirty="0" err="1"/>
              <a:t>some</a:t>
            </a:r>
            <a:r>
              <a:rPr kumimoji="1" lang="cs-CZ" altLang="zh-CN" sz="2200" dirty="0"/>
              <a:t> </a:t>
            </a:r>
            <a:r>
              <a:rPr kumimoji="1" lang="cs-CZ" altLang="zh-CN" sz="2200" dirty="0" err="1"/>
              <a:t>classmates</a:t>
            </a:r>
            <a:r>
              <a:rPr kumimoji="1" lang="cs-CZ" altLang="zh-CN" sz="2200" dirty="0"/>
              <a:t> to play </a:t>
            </a:r>
            <a:r>
              <a:rPr kumimoji="1" lang="cs-CZ" altLang="zh-CN" sz="2200" dirty="0" err="1"/>
              <a:t>ball</a:t>
            </a:r>
            <a:r>
              <a:rPr kumimoji="1" lang="cs-CZ" altLang="zh-CN" sz="2200" dirty="0"/>
              <a:t> </a:t>
            </a:r>
            <a:r>
              <a:rPr kumimoji="1" lang="cs-CZ" altLang="zh-CN" sz="2200" dirty="0" err="1"/>
              <a:t>with</a:t>
            </a:r>
            <a:r>
              <a:rPr kumimoji="1" lang="cs-CZ" altLang="zh-CN" sz="2200" dirty="0"/>
              <a:t> </a:t>
            </a:r>
            <a:r>
              <a:rPr kumimoji="1" lang="cs-CZ" altLang="zh-CN" sz="2200" dirty="0" err="1"/>
              <a:t>me</a:t>
            </a:r>
            <a:r>
              <a:rPr kumimoji="1" lang="cs-CZ" altLang="zh-CN" sz="2200" dirty="0"/>
              <a:t> </a:t>
            </a:r>
            <a:r>
              <a:rPr kumimoji="1" lang="cs-CZ" altLang="zh-CN" sz="2200" dirty="0" err="1"/>
              <a:t>tomorrow</a:t>
            </a:r>
            <a:r>
              <a:rPr kumimoji="1" lang="cs-CZ" altLang="zh-CN" sz="2200" dirty="0"/>
              <a:t>.)</a:t>
            </a:r>
          </a:p>
          <a:p>
            <a:endParaRPr kumimoji="1" lang="en-US" altLang="zh-CN" sz="2200" dirty="0" smtClean="0"/>
          </a:p>
          <a:p>
            <a:pPr marL="342900" indent="-342900">
              <a:buFont typeface="Arial"/>
              <a:buChar char="•"/>
            </a:pPr>
            <a:r>
              <a:rPr kumimoji="1" lang="zh-CN" altLang="cs-CZ" sz="2200" b="1" dirty="0" smtClean="0">
                <a:solidFill>
                  <a:srgbClr val="4E758E"/>
                </a:solidFill>
              </a:rPr>
              <a:t>你</a:t>
            </a:r>
            <a:r>
              <a:rPr kumimoji="1" lang="zh-CN" altLang="cs-CZ" sz="2200" b="1" dirty="0">
                <a:solidFill>
                  <a:srgbClr val="4E758E"/>
                </a:solidFill>
              </a:rPr>
              <a:t>明天</a:t>
            </a:r>
            <a:r>
              <a:rPr kumimoji="1" lang="zh-CN" altLang="cs-CZ" sz="2200" b="1" dirty="0">
                <a:solidFill>
                  <a:srgbClr val="FE9903"/>
                </a:solidFill>
              </a:rPr>
              <a:t>来我家</a:t>
            </a:r>
            <a:r>
              <a:rPr kumimoji="1" lang="zh-CN" altLang="cs-CZ" sz="2200" b="1" dirty="0"/>
              <a:t>吃晚饭</a:t>
            </a:r>
            <a:r>
              <a:rPr kumimoji="1" lang="zh-CN" altLang="cs-CZ" sz="2200" b="1" dirty="0">
                <a:solidFill>
                  <a:srgbClr val="4E758E"/>
                </a:solidFill>
              </a:rPr>
              <a:t>吧。 </a:t>
            </a:r>
            <a:r>
              <a:rPr kumimoji="1" lang="cs-CZ" altLang="zh-CN" sz="2200" dirty="0"/>
              <a:t>Nǐ </a:t>
            </a:r>
            <a:r>
              <a:rPr kumimoji="1" lang="cs-CZ" altLang="zh-CN" sz="2200" dirty="0" err="1"/>
              <a:t>míngtiān</a:t>
            </a:r>
            <a:r>
              <a:rPr kumimoji="1" lang="cs-CZ" altLang="zh-CN" sz="2200" dirty="0"/>
              <a:t> </a:t>
            </a:r>
            <a:r>
              <a:rPr kumimoji="1" lang="cs-CZ" altLang="zh-CN" sz="2200" dirty="0" err="1"/>
              <a:t>lái</a:t>
            </a:r>
            <a:r>
              <a:rPr kumimoji="1" lang="cs-CZ" altLang="zh-CN" sz="2200" dirty="0"/>
              <a:t> </a:t>
            </a:r>
            <a:r>
              <a:rPr kumimoji="1" lang="cs-CZ" altLang="zh-CN" sz="2200" dirty="0" err="1"/>
              <a:t>wo</a:t>
            </a:r>
            <a:r>
              <a:rPr kumimoji="1" lang="cs-CZ" altLang="zh-CN" sz="2200" dirty="0"/>
              <a:t>̌ </a:t>
            </a:r>
            <a:r>
              <a:rPr kumimoji="1" lang="cs-CZ" altLang="zh-CN" sz="2200" dirty="0" err="1"/>
              <a:t>jia</a:t>
            </a:r>
            <a:r>
              <a:rPr kumimoji="1" lang="cs-CZ" altLang="zh-CN" sz="2200" dirty="0"/>
              <a:t>̄ </a:t>
            </a:r>
            <a:r>
              <a:rPr kumimoji="1" lang="cs-CZ" altLang="zh-CN" sz="2200" dirty="0" err="1" smtClean="0"/>
              <a:t>chi</a:t>
            </a:r>
            <a:r>
              <a:rPr kumimoji="1" lang="cs-CZ" altLang="zh-CN" sz="2200" dirty="0" smtClean="0"/>
              <a:t>̄ </a:t>
            </a:r>
            <a:r>
              <a:rPr kumimoji="1" lang="cs-CZ" altLang="zh-CN" sz="2200" dirty="0" err="1"/>
              <a:t>wǎnfàn</a:t>
            </a:r>
            <a:r>
              <a:rPr kumimoji="1" lang="cs-CZ" altLang="zh-CN" sz="2200" dirty="0"/>
              <a:t> ba.</a:t>
            </a:r>
          </a:p>
          <a:p>
            <a:r>
              <a:rPr kumimoji="1" lang="cs-CZ" altLang="zh-CN" sz="2200" dirty="0"/>
              <a:t>(</a:t>
            </a:r>
            <a:r>
              <a:rPr kumimoji="1" lang="cs-CZ" altLang="zh-CN" sz="2200" dirty="0" err="1"/>
              <a:t>Come</a:t>
            </a:r>
            <a:r>
              <a:rPr kumimoji="1" lang="cs-CZ" altLang="zh-CN" sz="2200" dirty="0"/>
              <a:t> and </a:t>
            </a:r>
            <a:r>
              <a:rPr kumimoji="1" lang="cs-CZ" altLang="zh-CN" sz="2200" dirty="0" err="1"/>
              <a:t>have</a:t>
            </a:r>
            <a:r>
              <a:rPr kumimoji="1" lang="cs-CZ" altLang="zh-CN" sz="2200" dirty="0"/>
              <a:t> </a:t>
            </a:r>
            <a:r>
              <a:rPr kumimoji="1" lang="cs-CZ" altLang="zh-CN" sz="2200" dirty="0" err="1"/>
              <a:t>dinner</a:t>
            </a:r>
            <a:r>
              <a:rPr kumimoji="1" lang="cs-CZ" altLang="zh-CN" sz="2200" dirty="0"/>
              <a:t> </a:t>
            </a:r>
            <a:r>
              <a:rPr kumimoji="1" lang="cs-CZ" altLang="zh-CN" sz="2200" dirty="0" err="1"/>
              <a:t>at</a:t>
            </a:r>
            <a:r>
              <a:rPr kumimoji="1" lang="cs-CZ" altLang="zh-CN" sz="2200" dirty="0"/>
              <a:t> my house </a:t>
            </a:r>
            <a:r>
              <a:rPr kumimoji="1" lang="cs-CZ" altLang="zh-CN" sz="2200" dirty="0" err="1"/>
              <a:t>tomorrow</a:t>
            </a:r>
            <a:r>
              <a:rPr kumimoji="1" lang="cs-CZ" altLang="zh-CN" sz="2200" dirty="0"/>
              <a:t>.)</a:t>
            </a:r>
          </a:p>
        </p:txBody>
      </p:sp>
    </p:spTree>
    <p:extLst>
      <p:ext uri="{BB962C8B-B14F-4D97-AF65-F5344CB8AC3E}">
        <p14:creationId xmlns:p14="http://schemas.microsoft.com/office/powerpoint/2010/main" val="10721235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E378E129-25B6-48B6-BBB1-5C476B2E0776}"/>
              </a:ext>
            </a:extLst>
          </p:cNvPr>
          <p:cNvSpPr/>
          <p:nvPr/>
        </p:nvSpPr>
        <p:spPr>
          <a:xfrm>
            <a:off x="497712" y="451413"/>
            <a:ext cx="1710859" cy="6116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í$ļiḋe">
            <a:extLst>
              <a:ext uri="{FF2B5EF4-FFF2-40B4-BE49-F238E27FC236}">
                <a16:creationId xmlns="" xmlns:a16="http://schemas.microsoft.com/office/drawing/2014/main" id="{06635B8C-84C2-4C5B-B75C-8619A33A40BD}"/>
              </a:ext>
            </a:extLst>
          </p:cNvPr>
          <p:cNvSpPr/>
          <p:nvPr/>
        </p:nvSpPr>
        <p:spPr>
          <a:xfrm>
            <a:off x="1670231" y="2485033"/>
            <a:ext cx="9068944" cy="2788759"/>
          </a:xfrm>
          <a:prstGeom prst="roundRect">
            <a:avLst>
              <a:gd name="adj" fmla="val 44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ïṥḷîḓe">
            <a:extLst>
              <a:ext uri="{FF2B5EF4-FFF2-40B4-BE49-F238E27FC236}">
                <a16:creationId xmlns="" xmlns:a16="http://schemas.microsoft.com/office/drawing/2014/main" id="{0CCFA335-671F-4AE8-9887-CBA0E2B331E2}"/>
              </a:ext>
            </a:extLst>
          </p:cNvPr>
          <p:cNvSpPr/>
          <p:nvPr/>
        </p:nvSpPr>
        <p:spPr bwMode="auto">
          <a:xfrm>
            <a:off x="5847419" y="2178869"/>
            <a:ext cx="635936" cy="63593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E9903"/>
          </a:solidFill>
          <a:ln w="57150">
            <a:solidFill>
              <a:schemeClr val="bg1"/>
            </a:solidFill>
          </a:ln>
          <a:effectLst/>
        </p:spPr>
        <p:txBody>
          <a:bodyPr wrap="square" lIns="91440" tIns="45720" rIns="91440" bIns="45720" anchor="ctr">
            <a:normAutofit/>
          </a:bodyPr>
          <a:lstStyle/>
          <a:p>
            <a:pPr algn="ctr"/>
            <a:endParaRPr sz="1400" dirty="0"/>
          </a:p>
        </p:txBody>
      </p:sp>
      <p:sp>
        <p:nvSpPr>
          <p:cNvPr id="12" name="文本框 11"/>
          <p:cNvSpPr txBox="1"/>
          <p:nvPr/>
        </p:nvSpPr>
        <p:spPr>
          <a:xfrm>
            <a:off x="869626" y="524618"/>
            <a:ext cx="825867" cy="477054"/>
          </a:xfrm>
          <a:prstGeom prst="rect">
            <a:avLst/>
          </a:prstGeom>
          <a:noFill/>
        </p:spPr>
        <p:txBody>
          <a:bodyPr wrap="none" rtlCol="0">
            <a:spAutoFit/>
          </a:bodyPr>
          <a:lstStyle/>
          <a:p>
            <a:r>
              <a:rPr kumimoji="1" lang="zh-CN" altLang="en-US" sz="2500" dirty="0" smtClean="0">
                <a:latin typeface="+mj-lt"/>
                <a:ea typeface="楷体"/>
              </a:rPr>
              <a:t>问题</a:t>
            </a:r>
            <a:endParaRPr kumimoji="1" lang="zh-CN" altLang="en-US" sz="2500" dirty="0">
              <a:latin typeface="+mj-lt"/>
              <a:ea typeface="楷体"/>
            </a:endParaRPr>
          </a:p>
        </p:txBody>
      </p:sp>
      <p:sp>
        <p:nvSpPr>
          <p:cNvPr id="23" name="文本框 22"/>
          <p:cNvSpPr txBox="1"/>
          <p:nvPr/>
        </p:nvSpPr>
        <p:spPr>
          <a:xfrm>
            <a:off x="3520472" y="3037799"/>
            <a:ext cx="4988703" cy="1677382"/>
          </a:xfrm>
          <a:prstGeom prst="rect">
            <a:avLst/>
          </a:prstGeom>
          <a:noFill/>
        </p:spPr>
        <p:txBody>
          <a:bodyPr wrap="none" rtlCol="0">
            <a:spAutoFit/>
          </a:bodyPr>
          <a:lstStyle/>
          <a:p>
            <a:r>
              <a:rPr kumimoji="1" lang="en-US" altLang="zh-CN" sz="2500" dirty="0" smtClean="0">
                <a:latin typeface="+mj-lt"/>
                <a:ea typeface="楷体"/>
              </a:rPr>
              <a:t>A</a:t>
            </a:r>
            <a:r>
              <a:rPr kumimoji="1" lang="zh-CN" altLang="en-US" sz="2500" dirty="0" smtClean="0">
                <a:latin typeface="+mj-lt"/>
                <a:ea typeface="楷体"/>
              </a:rPr>
              <a:t>：</a:t>
            </a:r>
            <a:r>
              <a:rPr kumimoji="1" lang="zh-CN" altLang="en-US" sz="2800" dirty="0" smtClean="0">
                <a:latin typeface="+mj-lt"/>
                <a:ea typeface="楷体"/>
              </a:rPr>
              <a:t>你上个星期念课文了吗？</a:t>
            </a:r>
            <a:endParaRPr kumimoji="1" lang="en-US" altLang="zh-CN" sz="2800" dirty="0" smtClean="0">
              <a:latin typeface="+mj-lt"/>
              <a:ea typeface="楷体"/>
            </a:endParaRPr>
          </a:p>
          <a:p>
            <a:endParaRPr kumimoji="1" lang="en-US" altLang="zh-CN" sz="2500" dirty="0">
              <a:latin typeface="+mj-lt"/>
              <a:ea typeface="楷体"/>
            </a:endParaRPr>
          </a:p>
          <a:p>
            <a:endParaRPr kumimoji="1" lang="en-US" altLang="zh-CN" sz="2500" dirty="0" smtClean="0">
              <a:latin typeface="+mj-lt"/>
              <a:ea typeface="楷体"/>
            </a:endParaRPr>
          </a:p>
          <a:p>
            <a:r>
              <a:rPr kumimoji="1" lang="en-US" altLang="zh-CN" sz="2500" dirty="0" smtClean="0">
                <a:latin typeface="+mj-lt"/>
                <a:ea typeface="楷体"/>
              </a:rPr>
              <a:t>B</a:t>
            </a:r>
            <a:r>
              <a:rPr kumimoji="1" lang="zh-CN" altLang="en-US" sz="2500" dirty="0" smtClean="0">
                <a:latin typeface="+mj-lt"/>
                <a:ea typeface="楷体"/>
              </a:rPr>
              <a:t>：</a:t>
            </a:r>
            <a:r>
              <a:rPr kumimoji="1" lang="en-US" altLang="zh-CN" sz="2500" u="sng" dirty="0" smtClean="0">
                <a:latin typeface="+mj-lt"/>
                <a:ea typeface="楷体"/>
              </a:rPr>
              <a:t>                        </a:t>
            </a:r>
            <a:r>
              <a:rPr kumimoji="1" lang="zh-CN" altLang="zh-CN" sz="2500" dirty="0">
                <a:latin typeface="+mj-lt"/>
                <a:ea typeface="楷体"/>
              </a:rPr>
              <a:t>。</a:t>
            </a:r>
            <a:endParaRPr kumimoji="1" lang="zh-CN" altLang="en-US" sz="2500" dirty="0">
              <a:latin typeface="+mj-lt"/>
              <a:ea typeface="楷体"/>
            </a:endParaRPr>
          </a:p>
        </p:txBody>
      </p:sp>
    </p:spTree>
    <p:extLst>
      <p:ext uri="{BB962C8B-B14F-4D97-AF65-F5344CB8AC3E}">
        <p14:creationId xmlns:p14="http://schemas.microsoft.com/office/powerpoint/2010/main" val="69186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4" y="157238"/>
            <a:ext cx="6301620" cy="762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4367452" cy="830997"/>
          </a:xfrm>
          <a:prstGeom prst="rect">
            <a:avLst/>
          </a:prstGeom>
        </p:spPr>
        <p:txBody>
          <a:bodyPr wrap="none">
            <a:spAutoFit/>
          </a:bodyPr>
          <a:lstStyle/>
          <a:p>
            <a:r>
              <a:rPr kumimoji="1" lang="en-US" altLang="zh-CN" sz="2400" b="1" dirty="0" smtClean="0">
                <a:solidFill>
                  <a:srgbClr val="4E758E"/>
                </a:solidFill>
                <a:ea typeface="楷体-简"/>
              </a:rPr>
              <a:t>Practice: Subject</a:t>
            </a:r>
            <a:r>
              <a:rPr kumimoji="1" lang="zh-CN" altLang="en-US" sz="2400" b="1" dirty="0" smtClean="0">
                <a:solidFill>
                  <a:srgbClr val="4E758E"/>
                </a:solidFill>
                <a:ea typeface="楷体-简"/>
              </a:rPr>
              <a:t>＋</a:t>
            </a:r>
            <a:r>
              <a:rPr kumimoji="1" lang="en-US" altLang="zh-CN" sz="2400" b="1" dirty="0" smtClean="0">
                <a:solidFill>
                  <a:srgbClr val="FE9903"/>
                </a:solidFill>
                <a:ea typeface="楷体-简"/>
              </a:rPr>
              <a:t>Verb1</a:t>
            </a:r>
            <a:r>
              <a:rPr kumimoji="1" lang="en-US" altLang="zh-CN" sz="2400" b="1" dirty="0" smtClean="0">
                <a:solidFill>
                  <a:srgbClr val="4E758E"/>
                </a:solidFill>
                <a:ea typeface="楷体-简"/>
              </a:rPr>
              <a:t>+ </a:t>
            </a:r>
            <a:r>
              <a:rPr kumimoji="1" lang="en-US" altLang="zh-CN" sz="2400" b="1" dirty="0" smtClean="0">
                <a:solidFill>
                  <a:srgbClr val="FF0000"/>
                </a:solidFill>
                <a:ea typeface="楷体-简"/>
              </a:rPr>
              <a:t>Verb2</a:t>
            </a:r>
            <a:endParaRPr lang="zh-CN" altLang="en-US" sz="2400" b="1" dirty="0">
              <a:solidFill>
                <a:srgbClr val="FF0000"/>
              </a:solidFill>
            </a:endParaRPr>
          </a:p>
          <a:p>
            <a:r>
              <a:rPr kumimoji="1" lang="en-US" altLang="zh-CN" sz="2400" b="1" dirty="0" smtClean="0">
                <a:solidFill>
                  <a:srgbClr val="4E758E"/>
                </a:solidFill>
                <a:ea typeface="楷体-简"/>
              </a:rPr>
              <a:t>  </a:t>
            </a:r>
            <a:endParaRPr kumimoji="1" lang="en-US" altLang="zh-CN" sz="2400" b="1" dirty="0">
              <a:solidFill>
                <a:srgbClr val="4E758E"/>
              </a:solidFill>
              <a:ea typeface="楷体-简"/>
            </a:endParaRPr>
          </a:p>
        </p:txBody>
      </p:sp>
      <p:sp>
        <p:nvSpPr>
          <p:cNvPr id="6" name="文本框 5"/>
          <p:cNvSpPr txBox="1"/>
          <p:nvPr/>
        </p:nvSpPr>
        <p:spPr>
          <a:xfrm>
            <a:off x="513723" y="1212858"/>
            <a:ext cx="4245774" cy="430887"/>
          </a:xfrm>
          <a:prstGeom prst="rect">
            <a:avLst/>
          </a:prstGeom>
          <a:noFill/>
        </p:spPr>
        <p:txBody>
          <a:bodyPr wrap="none" rtlCol="0">
            <a:spAutoFit/>
          </a:bodyPr>
          <a:lstStyle/>
          <a:p>
            <a:r>
              <a:rPr kumimoji="1" lang="en-US" altLang="zh-CN" sz="2200" dirty="0" smtClean="0"/>
              <a:t>EXAMPLE</a:t>
            </a:r>
            <a:r>
              <a:rPr kumimoji="1" lang="zh-CN" altLang="en-US" sz="2200" dirty="0" smtClean="0"/>
              <a:t>：</a:t>
            </a:r>
            <a:r>
              <a:rPr kumimoji="1" lang="en-US" altLang="zh-CN" sz="2200" dirty="0" smtClean="0"/>
              <a:t> </a:t>
            </a:r>
            <a:r>
              <a:rPr kumimoji="1" lang="zh-CN" altLang="en-US" sz="2200" dirty="0" smtClean="0"/>
              <a:t>王朋</a:t>
            </a:r>
            <a:r>
              <a:rPr kumimoji="1" lang="en-US" altLang="zh-CN" sz="2200" dirty="0" smtClean="0"/>
              <a:t> </a:t>
            </a:r>
            <a:r>
              <a:rPr kumimoji="1" lang="zh-CN" altLang="en-US" sz="2200" dirty="0" smtClean="0">
                <a:solidFill>
                  <a:srgbClr val="FE9903"/>
                </a:solidFill>
                <a:latin typeface="Wingdings"/>
                <a:ea typeface="Wingdings"/>
                <a:cs typeface="Wingdings"/>
                <a:sym typeface="Wingdings"/>
              </a:rPr>
              <a:t></a:t>
            </a:r>
            <a:r>
              <a:rPr kumimoji="1" lang="zh-CN" altLang="en-US" sz="2200" dirty="0" smtClean="0">
                <a:latin typeface="Wingdings"/>
                <a:ea typeface="Wingdings"/>
                <a:cs typeface="Wingdings"/>
                <a:sym typeface="Wingdings"/>
              </a:rPr>
              <a:t>小高家</a:t>
            </a:r>
            <a:r>
              <a:rPr kumimoji="1" lang="zh-CN" altLang="en-US" sz="2200" dirty="0" smtClean="0">
                <a:solidFill>
                  <a:srgbClr val="FF0000"/>
                </a:solidFill>
                <a:latin typeface="Wingdings"/>
                <a:ea typeface="Wingdings"/>
                <a:cs typeface="Wingdings"/>
                <a:sym typeface="Wingdings"/>
              </a:rPr>
              <a:t></a:t>
            </a:r>
            <a:r>
              <a:rPr kumimoji="1" lang="zh-CN" altLang="en-US" sz="2200" dirty="0" smtClean="0">
                <a:latin typeface="Wingdings"/>
                <a:ea typeface="Wingdings"/>
                <a:cs typeface="Wingdings"/>
                <a:sym typeface="Wingdings"/>
              </a:rPr>
              <a:t>吃饭</a:t>
            </a:r>
            <a:r>
              <a:rPr kumimoji="1" lang="en-US" altLang="zh-CN" sz="2200" dirty="0" smtClean="0">
                <a:latin typeface="Wingdings"/>
                <a:ea typeface="Wingdings"/>
                <a:cs typeface="Wingdings"/>
                <a:sym typeface="Wingdings"/>
              </a:rPr>
              <a:t>  </a:t>
            </a:r>
            <a:endParaRPr kumimoji="1" lang="zh-CN" altLang="en-US" sz="2200" dirty="0"/>
          </a:p>
        </p:txBody>
      </p:sp>
      <p:cxnSp>
        <p:nvCxnSpPr>
          <p:cNvPr id="9" name="直线箭头连接符 8"/>
          <p:cNvCxnSpPr/>
          <p:nvPr/>
        </p:nvCxnSpPr>
        <p:spPr>
          <a:xfrm>
            <a:off x="4965987" y="1455430"/>
            <a:ext cx="44237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文本框 11"/>
          <p:cNvSpPr txBox="1"/>
          <p:nvPr/>
        </p:nvSpPr>
        <p:spPr>
          <a:xfrm>
            <a:off x="5708031" y="1255665"/>
            <a:ext cx="3005951" cy="430887"/>
          </a:xfrm>
          <a:prstGeom prst="rect">
            <a:avLst/>
          </a:prstGeom>
          <a:noFill/>
        </p:spPr>
        <p:txBody>
          <a:bodyPr wrap="none" rtlCol="0">
            <a:spAutoFit/>
          </a:bodyPr>
          <a:lstStyle/>
          <a:p>
            <a:r>
              <a:rPr kumimoji="1" lang="zh-CN" altLang="en-US" sz="2200" dirty="0" smtClean="0"/>
              <a:t>王朋</a:t>
            </a:r>
            <a:r>
              <a:rPr kumimoji="1" lang="zh-CN" altLang="en-US" sz="2200" dirty="0" smtClean="0">
                <a:solidFill>
                  <a:srgbClr val="FE9903"/>
                </a:solidFill>
              </a:rPr>
              <a:t>到</a:t>
            </a:r>
            <a:r>
              <a:rPr kumimoji="1" lang="zh-CN" altLang="en-US" sz="2200" dirty="0" smtClean="0"/>
              <a:t>小高家</a:t>
            </a:r>
            <a:r>
              <a:rPr kumimoji="1" lang="zh-CN" altLang="en-US" sz="2200" dirty="0" smtClean="0">
                <a:solidFill>
                  <a:srgbClr val="FF0000"/>
                </a:solidFill>
              </a:rPr>
              <a:t>去</a:t>
            </a:r>
            <a:r>
              <a:rPr kumimoji="1" lang="zh-CN" altLang="en-US" sz="2200" dirty="0" smtClean="0"/>
              <a:t>吃饭。</a:t>
            </a:r>
            <a:endParaRPr kumimoji="1" lang="zh-CN" altLang="en-US" sz="2200" dirty="0"/>
          </a:p>
        </p:txBody>
      </p:sp>
      <p:sp>
        <p:nvSpPr>
          <p:cNvPr id="14" name="矩形 13"/>
          <p:cNvSpPr/>
          <p:nvPr/>
        </p:nvSpPr>
        <p:spPr>
          <a:xfrm>
            <a:off x="597906" y="2331123"/>
            <a:ext cx="3290835" cy="430887"/>
          </a:xfrm>
          <a:prstGeom prst="rect">
            <a:avLst/>
          </a:prstGeom>
        </p:spPr>
        <p:txBody>
          <a:bodyPr wrap="none">
            <a:spAutoFit/>
          </a:bodyPr>
          <a:lstStyle/>
          <a:p>
            <a:r>
              <a:rPr kumimoji="1" lang="en-US" altLang="zh-CN" sz="2200" dirty="0" smtClean="0"/>
              <a:t>1.</a:t>
            </a:r>
            <a:r>
              <a:rPr kumimoji="1" lang="zh-CN" altLang="en-US" sz="2200" dirty="0" smtClean="0"/>
              <a:t>我弟弟</a:t>
            </a:r>
            <a:r>
              <a:rPr kumimoji="1" lang="en-US" altLang="zh-CN" sz="2200" dirty="0" smtClean="0"/>
              <a:t> </a:t>
            </a:r>
            <a:r>
              <a:rPr kumimoji="1" lang="zh-CN" altLang="en-US" sz="2200" dirty="0" smtClean="0">
                <a:solidFill>
                  <a:srgbClr val="FE9903"/>
                </a:solidFill>
                <a:latin typeface="Wingdings"/>
                <a:ea typeface="Wingdings"/>
                <a:cs typeface="Wingdings"/>
                <a:sym typeface="Wingdings"/>
              </a:rPr>
              <a:t></a:t>
            </a:r>
            <a:r>
              <a:rPr kumimoji="1" lang="zh-CN" altLang="en-US" sz="2200" dirty="0" smtClean="0">
                <a:latin typeface="Wingdings"/>
                <a:ea typeface="Wingdings"/>
                <a:cs typeface="Wingdings"/>
                <a:sym typeface="Wingdings"/>
              </a:rPr>
              <a:t>图书馆</a:t>
            </a:r>
            <a:r>
              <a:rPr kumimoji="1" lang="zh-CN" altLang="en-US" sz="2200" dirty="0" smtClean="0">
                <a:solidFill>
                  <a:srgbClr val="FF0000"/>
                </a:solidFill>
                <a:latin typeface="Wingdings"/>
                <a:ea typeface="Wingdings"/>
                <a:cs typeface="Wingdings"/>
                <a:sym typeface="Wingdings"/>
              </a:rPr>
              <a:t></a:t>
            </a:r>
            <a:r>
              <a:rPr kumimoji="1" lang="zh-CN" altLang="en-US" sz="2200" dirty="0" smtClean="0">
                <a:latin typeface="Wingdings"/>
                <a:ea typeface="Wingdings"/>
                <a:cs typeface="Wingdings"/>
                <a:sym typeface="Wingdings"/>
              </a:rPr>
              <a:t>看书</a:t>
            </a:r>
            <a:endParaRPr lang="zh-CN" altLang="en-US" sz="2200" dirty="0"/>
          </a:p>
        </p:txBody>
      </p:sp>
      <p:sp>
        <p:nvSpPr>
          <p:cNvPr id="15" name="矩形 14"/>
          <p:cNvSpPr/>
          <p:nvPr/>
        </p:nvSpPr>
        <p:spPr>
          <a:xfrm>
            <a:off x="593335" y="2897321"/>
            <a:ext cx="2726578" cy="430887"/>
          </a:xfrm>
          <a:prstGeom prst="rect">
            <a:avLst/>
          </a:prstGeom>
        </p:spPr>
        <p:txBody>
          <a:bodyPr wrap="none">
            <a:spAutoFit/>
          </a:bodyPr>
          <a:lstStyle/>
          <a:p>
            <a:r>
              <a:rPr kumimoji="1" lang="en-US" altLang="zh-CN" sz="2200" dirty="0" smtClean="0"/>
              <a:t>2.</a:t>
            </a:r>
            <a:r>
              <a:rPr kumimoji="1" lang="zh-CN" altLang="en-US" sz="2200" dirty="0" smtClean="0"/>
              <a:t>他</a:t>
            </a:r>
            <a:r>
              <a:rPr kumimoji="1" lang="en-US" altLang="zh-CN" sz="2200" dirty="0" smtClean="0"/>
              <a:t> </a:t>
            </a:r>
            <a:r>
              <a:rPr kumimoji="1" lang="zh-CN" altLang="en-US" sz="2200" dirty="0" smtClean="0">
                <a:solidFill>
                  <a:srgbClr val="FE9903"/>
                </a:solidFill>
                <a:latin typeface="Wingdings"/>
                <a:ea typeface="Wingdings"/>
                <a:cs typeface="Wingdings"/>
                <a:sym typeface="Wingdings"/>
              </a:rPr>
              <a:t></a:t>
            </a:r>
            <a:r>
              <a:rPr kumimoji="1" lang="zh-CN" altLang="en-US" sz="2200" dirty="0" smtClean="0">
                <a:latin typeface="Wingdings"/>
                <a:ea typeface="Wingdings"/>
                <a:cs typeface="Wingdings"/>
                <a:sym typeface="Wingdings"/>
              </a:rPr>
              <a:t>饭馆儿</a:t>
            </a:r>
            <a:r>
              <a:rPr kumimoji="1" lang="zh-CN" altLang="en-US" sz="2200" dirty="0" smtClean="0">
                <a:solidFill>
                  <a:srgbClr val="FF0000"/>
                </a:solidFill>
                <a:latin typeface="Wingdings"/>
                <a:ea typeface="Wingdings"/>
                <a:cs typeface="Wingdings"/>
                <a:sym typeface="Wingdings"/>
              </a:rPr>
              <a:t></a:t>
            </a:r>
            <a:r>
              <a:rPr kumimoji="1" lang="zh-CN" altLang="en-US" sz="2200" dirty="0" smtClean="0">
                <a:latin typeface="Wingdings"/>
                <a:ea typeface="Wingdings"/>
                <a:cs typeface="Wingdings"/>
                <a:sym typeface="Wingdings"/>
              </a:rPr>
              <a:t>吃饭</a:t>
            </a:r>
            <a:endParaRPr lang="zh-CN" altLang="en-US" sz="2200" dirty="0"/>
          </a:p>
        </p:txBody>
      </p:sp>
      <p:sp>
        <p:nvSpPr>
          <p:cNvPr id="16" name="矩形 15"/>
          <p:cNvSpPr/>
          <p:nvPr/>
        </p:nvSpPr>
        <p:spPr>
          <a:xfrm>
            <a:off x="588764" y="3420712"/>
            <a:ext cx="2740491" cy="430887"/>
          </a:xfrm>
          <a:prstGeom prst="rect">
            <a:avLst/>
          </a:prstGeom>
        </p:spPr>
        <p:txBody>
          <a:bodyPr wrap="none">
            <a:spAutoFit/>
          </a:bodyPr>
          <a:lstStyle/>
          <a:p>
            <a:r>
              <a:rPr kumimoji="1" lang="zh-CN" altLang="zh-CN" sz="2200" dirty="0" smtClean="0"/>
              <a:t>3</a:t>
            </a:r>
            <a:r>
              <a:rPr kumimoji="1" lang="en-US" altLang="zh-CN" sz="2200" dirty="0" smtClean="0"/>
              <a:t>.</a:t>
            </a:r>
            <a:r>
              <a:rPr kumimoji="1" lang="zh-CN" altLang="en-US" sz="2200" dirty="0" smtClean="0"/>
              <a:t>他</a:t>
            </a:r>
            <a:r>
              <a:rPr kumimoji="1" lang="en-US" altLang="zh-CN" sz="2200" dirty="0" smtClean="0"/>
              <a:t> </a:t>
            </a:r>
            <a:r>
              <a:rPr kumimoji="1" lang="zh-CN" altLang="en-US" sz="2200" dirty="0" smtClean="0">
                <a:solidFill>
                  <a:srgbClr val="FE9903"/>
                </a:solidFill>
                <a:latin typeface="Wingdings"/>
                <a:ea typeface="Wingdings"/>
                <a:cs typeface="Wingdings"/>
                <a:sym typeface="Wingdings"/>
              </a:rPr>
              <a:t></a:t>
            </a:r>
            <a:r>
              <a:rPr kumimoji="1" lang="zh-CN" altLang="en-US" sz="2200" dirty="0" smtClean="0">
                <a:latin typeface="Wingdings"/>
                <a:ea typeface="Wingdings"/>
                <a:cs typeface="Wingdings"/>
                <a:sym typeface="Wingdings"/>
              </a:rPr>
              <a:t>教室</a:t>
            </a:r>
            <a:r>
              <a:rPr kumimoji="1" lang="zh-CN" altLang="en-US" sz="2200" dirty="0" smtClean="0">
                <a:solidFill>
                  <a:srgbClr val="FF0000"/>
                </a:solidFill>
                <a:latin typeface="Wingdings"/>
                <a:ea typeface="Wingdings"/>
                <a:cs typeface="Wingdings"/>
                <a:sym typeface="Wingdings"/>
              </a:rPr>
              <a:t></a:t>
            </a:r>
            <a:r>
              <a:rPr kumimoji="1" lang="zh-CN" altLang="en-US" sz="2200" dirty="0" smtClean="0">
                <a:latin typeface="Wingdings"/>
                <a:ea typeface="Wingdings"/>
                <a:cs typeface="Wingdings"/>
                <a:sym typeface="Wingdings"/>
              </a:rPr>
              <a:t>学中文</a:t>
            </a:r>
            <a:endParaRPr kumimoji="1" lang="en-US" altLang="zh-CN" sz="2200" dirty="0" smtClean="0">
              <a:latin typeface="Wingdings"/>
              <a:ea typeface="Wingdings"/>
              <a:cs typeface="Wingdings"/>
              <a:sym typeface="Wingdings"/>
            </a:endParaRPr>
          </a:p>
        </p:txBody>
      </p:sp>
      <p:sp>
        <p:nvSpPr>
          <p:cNvPr id="18" name="矩形 17"/>
          <p:cNvSpPr/>
          <p:nvPr/>
        </p:nvSpPr>
        <p:spPr>
          <a:xfrm>
            <a:off x="579622" y="3953814"/>
            <a:ext cx="3586877" cy="430887"/>
          </a:xfrm>
          <a:prstGeom prst="rect">
            <a:avLst/>
          </a:prstGeom>
        </p:spPr>
        <p:txBody>
          <a:bodyPr wrap="none">
            <a:spAutoFit/>
          </a:bodyPr>
          <a:lstStyle/>
          <a:p>
            <a:r>
              <a:rPr kumimoji="1" lang="zh-CN" altLang="zh-CN" sz="2200" dirty="0"/>
              <a:t>4</a:t>
            </a:r>
            <a:r>
              <a:rPr kumimoji="1" lang="en-US" altLang="zh-CN" sz="2200" dirty="0" smtClean="0"/>
              <a:t>.</a:t>
            </a:r>
            <a:r>
              <a:rPr kumimoji="1" lang="zh-CN" altLang="en-US" sz="2200" dirty="0" smtClean="0"/>
              <a:t>我</a:t>
            </a:r>
            <a:r>
              <a:rPr kumimoji="1" lang="en-US" altLang="zh-CN" sz="2200" dirty="0" smtClean="0"/>
              <a:t> </a:t>
            </a:r>
            <a:r>
              <a:rPr kumimoji="1" lang="zh-CN" altLang="en-US" sz="2200" dirty="0" smtClean="0">
                <a:solidFill>
                  <a:srgbClr val="FE9903"/>
                </a:solidFill>
                <a:latin typeface="Wingdings"/>
                <a:ea typeface="Wingdings"/>
                <a:cs typeface="Wingdings"/>
                <a:sym typeface="Wingdings"/>
              </a:rPr>
              <a:t></a:t>
            </a:r>
            <a:r>
              <a:rPr kumimoji="1" lang="zh-CN" altLang="en-US" sz="2200" dirty="0" smtClean="0">
                <a:latin typeface="Wingdings"/>
                <a:ea typeface="Wingdings"/>
                <a:cs typeface="Wingdings"/>
                <a:sym typeface="Wingdings"/>
              </a:rPr>
              <a:t>同学的宿舍</a:t>
            </a:r>
            <a:r>
              <a:rPr kumimoji="1" lang="zh-CN" altLang="en-US" sz="2200" dirty="0" smtClean="0">
                <a:solidFill>
                  <a:srgbClr val="FF0000"/>
                </a:solidFill>
                <a:latin typeface="Wingdings"/>
                <a:ea typeface="Wingdings"/>
                <a:cs typeface="Wingdings"/>
                <a:sym typeface="Wingdings"/>
              </a:rPr>
              <a:t></a:t>
            </a:r>
            <a:r>
              <a:rPr kumimoji="1" lang="zh-CN" altLang="en-US" sz="2200" dirty="0" smtClean="0">
                <a:latin typeface="Wingdings"/>
                <a:ea typeface="Wingdings"/>
                <a:cs typeface="Wingdings"/>
                <a:sym typeface="Wingdings"/>
              </a:rPr>
              <a:t>聊天儿</a:t>
            </a:r>
            <a:endParaRPr lang="zh-CN" altLang="en-US" sz="2200" dirty="0"/>
          </a:p>
        </p:txBody>
      </p:sp>
      <p:sp>
        <p:nvSpPr>
          <p:cNvPr id="19" name="矩形 18"/>
          <p:cNvSpPr/>
          <p:nvPr/>
        </p:nvSpPr>
        <p:spPr>
          <a:xfrm>
            <a:off x="589321" y="4448668"/>
            <a:ext cx="4299637" cy="430887"/>
          </a:xfrm>
          <a:prstGeom prst="rect">
            <a:avLst/>
          </a:prstGeom>
        </p:spPr>
        <p:txBody>
          <a:bodyPr wrap="none">
            <a:spAutoFit/>
          </a:bodyPr>
          <a:lstStyle/>
          <a:p>
            <a:r>
              <a:rPr kumimoji="1" lang="zh-CN" altLang="zh-CN" sz="2200" dirty="0" smtClean="0"/>
              <a:t>5</a:t>
            </a:r>
            <a:r>
              <a:rPr kumimoji="1" lang="en-US" altLang="zh-CN" sz="2200" dirty="0" smtClean="0"/>
              <a:t>.</a:t>
            </a:r>
            <a:r>
              <a:rPr kumimoji="1" lang="zh-CN" altLang="en-US" sz="2200" dirty="0" smtClean="0"/>
              <a:t>小李</a:t>
            </a:r>
            <a:r>
              <a:rPr kumimoji="1" lang="en-US" altLang="zh-CN" sz="2200" dirty="0" smtClean="0"/>
              <a:t> </a:t>
            </a:r>
            <a:r>
              <a:rPr kumimoji="1" lang="zh-CN" altLang="en-US" sz="2200" dirty="0" smtClean="0">
                <a:solidFill>
                  <a:srgbClr val="FE9903"/>
                </a:solidFill>
                <a:latin typeface="Wingdings"/>
                <a:ea typeface="Wingdings"/>
                <a:cs typeface="Wingdings"/>
                <a:sym typeface="Wingdings"/>
              </a:rPr>
              <a:t></a:t>
            </a:r>
            <a:r>
              <a:rPr kumimoji="1" lang="zh-CN" altLang="en-US" sz="2200" dirty="0" smtClean="0">
                <a:latin typeface="Wingdings"/>
                <a:ea typeface="Wingdings"/>
                <a:cs typeface="Wingdings"/>
                <a:sym typeface="Wingdings"/>
              </a:rPr>
              <a:t>老师的办公室</a:t>
            </a:r>
            <a:r>
              <a:rPr kumimoji="1" lang="zh-CN" altLang="en-US" sz="2200" dirty="0" smtClean="0">
                <a:solidFill>
                  <a:srgbClr val="FF0000"/>
                </a:solidFill>
                <a:latin typeface="Wingdings"/>
                <a:ea typeface="Wingdings"/>
                <a:cs typeface="Wingdings"/>
                <a:sym typeface="Wingdings"/>
              </a:rPr>
              <a:t></a:t>
            </a:r>
            <a:r>
              <a:rPr kumimoji="1" lang="zh-CN" altLang="en-US" sz="2200" dirty="0" smtClean="0">
                <a:latin typeface="Wingdings"/>
                <a:ea typeface="Wingdings"/>
                <a:cs typeface="Wingdings"/>
                <a:sym typeface="Wingdings"/>
              </a:rPr>
              <a:t>问问题</a:t>
            </a:r>
            <a:endParaRPr lang="zh-CN" altLang="en-US" sz="2200" dirty="0"/>
          </a:p>
        </p:txBody>
      </p:sp>
    </p:spTree>
    <p:extLst>
      <p:ext uri="{BB962C8B-B14F-4D97-AF65-F5344CB8AC3E}">
        <p14:creationId xmlns:p14="http://schemas.microsoft.com/office/powerpoint/2010/main" val="23321113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3417552" y="1960051"/>
            <a:ext cx="5085798" cy="2855063"/>
            <a:chOff x="2372810" y="1796970"/>
            <a:chExt cx="3842797"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8765527" y="3067994"/>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179844" y="1035171"/>
            <a:ext cx="3445811" cy="369332"/>
          </a:xfrm>
          <a:prstGeom prst="rect">
            <a:avLst/>
          </a:prstGeom>
          <a:noFill/>
        </p:spPr>
        <p:txBody>
          <a:bodyPr wrap="square" rtlCol="0">
            <a:spAutoFit/>
          </a:bodyPr>
          <a:lstStyle/>
          <a:p>
            <a:pPr algn="dist"/>
            <a:r>
              <a:rPr lang="en-US" altLang="zh-CN" dirty="0">
                <a:latin typeface="Yu Gothic UI Semibold" panose="020B0700000000000000" pitchFamily="34" charset="-128"/>
                <a:ea typeface="Yu Gothic UI Semibold" panose="020B0700000000000000" pitchFamily="34" charset="-128"/>
              </a:rPr>
              <a:t>PART ONE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3812073" y="2530286"/>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复</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6230140" y="2530287"/>
            <a:ext cx="1708728" cy="1862048"/>
          </a:xfrm>
          <a:prstGeom prst="rect">
            <a:avLst/>
          </a:prstGeom>
          <a:noFill/>
        </p:spPr>
        <p:txBody>
          <a:bodyPr wrap="square" rtlCol="0">
            <a:spAutoFit/>
          </a:bodyPr>
          <a:lstStyle/>
          <a:p>
            <a:r>
              <a:rPr lang="zh-CN" altLang="en-US" sz="11500" dirty="0">
                <a:latin typeface="仓耳暖男手札体 W01" panose="02020400000000000000" pitchFamily="18" charset="-122"/>
                <a:ea typeface="仓耳暖男手札体 W01" panose="02020400000000000000" pitchFamily="18" charset="-122"/>
              </a:rPr>
              <a:t>习</a:t>
            </a:r>
          </a:p>
        </p:txBody>
      </p:sp>
    </p:spTree>
    <p:extLst>
      <p:ext uri="{BB962C8B-B14F-4D97-AF65-F5344CB8AC3E}">
        <p14:creationId xmlns:p14="http://schemas.microsoft.com/office/powerpoint/2010/main" val="117122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5890380" y="0"/>
            <a:ext cx="6301620" cy="762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6078625" y="27168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6611668" y="0"/>
            <a:ext cx="1415772" cy="584776"/>
          </a:xfrm>
          <a:prstGeom prst="rect">
            <a:avLst/>
          </a:prstGeom>
        </p:spPr>
        <p:txBody>
          <a:bodyPr wrap="none">
            <a:spAutoFit/>
          </a:bodyPr>
          <a:lstStyle/>
          <a:p>
            <a:r>
              <a:rPr kumimoji="1" lang="zh-CN" altLang="en-US" sz="3200" b="1" dirty="0" smtClean="0">
                <a:solidFill>
                  <a:srgbClr val="4E758E"/>
                </a:solidFill>
                <a:ea typeface="楷体-简"/>
              </a:rPr>
              <a:t>写汉字</a:t>
            </a:r>
            <a:endParaRPr kumimoji="1" lang="en-US" altLang="zh-CN" sz="3200" b="1" dirty="0">
              <a:solidFill>
                <a:srgbClr val="4E758E"/>
              </a:solidFill>
              <a:ea typeface="楷体-简"/>
            </a:endParaRPr>
          </a:p>
        </p:txBody>
      </p:sp>
      <p:sp>
        <p:nvSpPr>
          <p:cNvPr id="6" name="文本框 5"/>
          <p:cNvSpPr txBox="1"/>
          <p:nvPr/>
        </p:nvSpPr>
        <p:spPr>
          <a:xfrm>
            <a:off x="0" y="375187"/>
            <a:ext cx="2557110" cy="8217632"/>
          </a:xfrm>
          <a:prstGeom prst="rect">
            <a:avLst/>
          </a:prstGeom>
          <a:noFill/>
        </p:spPr>
        <p:txBody>
          <a:bodyPr wrap="none" rtlCol="0">
            <a:spAutoFit/>
          </a:bodyPr>
          <a:lstStyle/>
          <a:p>
            <a:pPr marL="285750" indent="-285750">
              <a:buFont typeface="Arial"/>
              <a:buChar char="•"/>
            </a:pPr>
            <a:r>
              <a:rPr kumimoji="1" lang="en-US" altLang="zh-CN" sz="2400" dirty="0" err="1" smtClean="0"/>
              <a:t>vo</a:t>
            </a:r>
            <a:r>
              <a:rPr kumimoji="1" lang="en-US" altLang="zh-CN" sz="2400" dirty="0" smtClean="0"/>
              <a:t>  to get up</a:t>
            </a:r>
          </a:p>
          <a:p>
            <a:pPr marL="285750" indent="-285750">
              <a:buFont typeface="Arial"/>
              <a:buChar char="•"/>
            </a:pPr>
            <a:endParaRPr kumimoji="1" lang="en-US" altLang="zh-CN" sz="2400" dirty="0"/>
          </a:p>
          <a:p>
            <a:pPr marL="285750" indent="-285750">
              <a:buFont typeface="Arial"/>
              <a:buChar char="•"/>
            </a:pPr>
            <a:r>
              <a:rPr kumimoji="1" lang="en-US" altLang="zh-CN" sz="2400" dirty="0" smtClean="0"/>
              <a:t>n diary</a:t>
            </a:r>
          </a:p>
          <a:p>
            <a:pPr marL="285750" indent="-285750">
              <a:buFont typeface="Arial"/>
              <a:buChar char="•"/>
            </a:pPr>
            <a:endParaRPr kumimoji="1" lang="en-US" altLang="zh-CN" sz="2400" dirty="0"/>
          </a:p>
          <a:p>
            <a:pPr marL="285750" indent="-285750">
              <a:buFont typeface="Arial"/>
              <a:buChar char="•"/>
            </a:pPr>
            <a:r>
              <a:rPr kumimoji="1" lang="en-US" altLang="zh-CN" sz="2400" dirty="0" err="1" smtClean="0"/>
              <a:t>vo</a:t>
            </a:r>
            <a:r>
              <a:rPr kumimoji="1" lang="en-US" altLang="zh-CN" sz="2400" dirty="0" smtClean="0"/>
              <a:t> to take a bath</a:t>
            </a:r>
          </a:p>
          <a:p>
            <a:pPr marL="285750" indent="-285750">
              <a:buFont typeface="Arial"/>
              <a:buChar char="•"/>
            </a:pPr>
            <a:endParaRPr kumimoji="1" lang="en-US" altLang="zh-CN" sz="2400" dirty="0"/>
          </a:p>
          <a:p>
            <a:pPr marL="285750" indent="-285750">
              <a:buFont typeface="Arial"/>
              <a:buChar char="•"/>
            </a:pPr>
            <a:r>
              <a:rPr kumimoji="1" lang="en-US" altLang="zh-CN" sz="2400" dirty="0" smtClean="0"/>
              <a:t>n breakfast</a:t>
            </a:r>
          </a:p>
          <a:p>
            <a:pPr marL="285750" indent="-285750">
              <a:buFont typeface="Arial"/>
              <a:buChar char="•"/>
            </a:pPr>
            <a:endParaRPr kumimoji="1" lang="en-US" altLang="zh-CN" sz="2400" dirty="0"/>
          </a:p>
          <a:p>
            <a:pPr marL="285750" indent="-285750">
              <a:buFont typeface="Arial"/>
              <a:buChar char="•"/>
            </a:pPr>
            <a:r>
              <a:rPr kumimoji="1" lang="en-US" altLang="zh-CN" sz="2400" dirty="0" smtClean="0"/>
              <a:t>n classroom</a:t>
            </a:r>
          </a:p>
          <a:p>
            <a:pPr marL="285750" indent="-285750">
              <a:buFont typeface="Arial"/>
              <a:buChar char="•"/>
            </a:pPr>
            <a:endParaRPr kumimoji="1" lang="en-US" altLang="zh-CN" sz="2400" dirty="0"/>
          </a:p>
          <a:p>
            <a:pPr marL="285750" indent="-285750">
              <a:buFont typeface="Arial"/>
              <a:buChar char="•"/>
            </a:pPr>
            <a:r>
              <a:rPr kumimoji="1" lang="en-US" altLang="zh-CN" sz="2400" dirty="0" smtClean="0"/>
              <a:t>n pronunciation</a:t>
            </a:r>
          </a:p>
          <a:p>
            <a:pPr marL="285750" indent="-285750">
              <a:buFont typeface="Arial"/>
              <a:buChar char="•"/>
            </a:pPr>
            <a:endParaRPr kumimoji="1" lang="en-US" altLang="zh-CN" sz="2200" dirty="0"/>
          </a:p>
          <a:p>
            <a:pPr marL="285750" indent="-285750">
              <a:buFont typeface="Arial"/>
              <a:buChar char="•"/>
            </a:pPr>
            <a:r>
              <a:rPr kumimoji="1" lang="en-US" altLang="zh-CN" sz="2400" dirty="0" smtClean="0"/>
              <a:t>new computer</a:t>
            </a:r>
          </a:p>
          <a:p>
            <a:pPr marL="285750" indent="-285750">
              <a:buFont typeface="Arial"/>
              <a:buChar char="•"/>
            </a:pPr>
            <a:endParaRPr kumimoji="1" lang="en-US" altLang="zh-CN" sz="2400" dirty="0"/>
          </a:p>
          <a:p>
            <a:pPr marL="285750" indent="-285750">
              <a:buFont typeface="Arial"/>
              <a:buChar char="•"/>
            </a:pPr>
            <a:r>
              <a:rPr kumimoji="1" lang="en-US" altLang="zh-CN" sz="2400" dirty="0" smtClean="0"/>
              <a:t>t  before</a:t>
            </a:r>
          </a:p>
          <a:p>
            <a:pPr marL="285750" indent="-285750">
              <a:buFont typeface="Arial"/>
              <a:buChar char="•"/>
            </a:pPr>
            <a:endParaRPr kumimoji="1" lang="en-US" altLang="zh-CN" sz="2400" dirty="0"/>
          </a:p>
          <a:p>
            <a:pPr marL="285750" indent="-285750">
              <a:buFont typeface="Arial"/>
              <a:buChar char="•"/>
            </a:pPr>
            <a:r>
              <a:rPr kumimoji="1" lang="en-US" altLang="zh-CN" sz="2400" dirty="0" err="1" smtClean="0"/>
              <a:t>adv</a:t>
            </a:r>
            <a:r>
              <a:rPr kumimoji="1" lang="en-US" altLang="zh-CN" sz="2400" dirty="0" smtClean="0"/>
              <a:t>  already</a:t>
            </a:r>
          </a:p>
          <a:p>
            <a:pPr marL="285750" indent="-285750">
              <a:buFont typeface="Arial"/>
              <a:buChar char="•"/>
            </a:pPr>
            <a:endParaRPr kumimoji="1" lang="en-US" altLang="zh-CN" sz="2400" dirty="0" smtClean="0"/>
          </a:p>
          <a:p>
            <a:pPr marL="285750" indent="-285750">
              <a:buFont typeface="Arial"/>
              <a:buChar char="•"/>
            </a:pPr>
            <a:endParaRPr kumimoji="1" lang="en-US" altLang="zh-CN" sz="2400" dirty="0"/>
          </a:p>
          <a:p>
            <a:pPr marL="285750" indent="-285750">
              <a:buFont typeface="Arial"/>
              <a:buChar char="•"/>
            </a:pPr>
            <a:endParaRPr kumimoji="1" lang="en-US" altLang="zh-CN" sz="2400" dirty="0" smtClean="0"/>
          </a:p>
          <a:p>
            <a:pPr marL="285750" indent="-285750">
              <a:buFont typeface="Arial"/>
              <a:buChar char="•"/>
            </a:pPr>
            <a:endParaRPr kumimoji="1" lang="en-US" altLang="zh-CN" sz="2400" dirty="0"/>
          </a:p>
          <a:p>
            <a:pPr marL="285750" indent="-285750">
              <a:buFont typeface="Arial"/>
              <a:buChar char="•"/>
            </a:pPr>
            <a:endParaRPr kumimoji="1" lang="zh-CN" altLang="en-US" sz="2400" dirty="0"/>
          </a:p>
        </p:txBody>
      </p:sp>
      <p:sp>
        <p:nvSpPr>
          <p:cNvPr id="7" name="文本框 6"/>
          <p:cNvSpPr txBox="1"/>
          <p:nvPr/>
        </p:nvSpPr>
        <p:spPr>
          <a:xfrm>
            <a:off x="3362812" y="487026"/>
            <a:ext cx="1415772" cy="6370974"/>
          </a:xfrm>
          <a:prstGeom prst="rect">
            <a:avLst/>
          </a:prstGeom>
          <a:noFill/>
        </p:spPr>
        <p:txBody>
          <a:bodyPr wrap="none" rtlCol="0">
            <a:spAutoFit/>
          </a:bodyPr>
          <a:lstStyle/>
          <a:p>
            <a:r>
              <a:rPr kumimoji="1" lang="zh-CN" altLang="en-US" sz="2400" b="1" dirty="0" smtClean="0"/>
              <a:t>起床</a:t>
            </a:r>
            <a:endParaRPr kumimoji="1" lang="en-US" altLang="zh-CN" sz="2400" b="1" dirty="0" smtClean="0"/>
          </a:p>
          <a:p>
            <a:endParaRPr kumimoji="1" lang="en-US" altLang="zh-CN" sz="2400" b="1" dirty="0"/>
          </a:p>
          <a:p>
            <a:r>
              <a:rPr kumimoji="1" lang="zh-CN" altLang="en-US" sz="2400" b="1" dirty="0" smtClean="0"/>
              <a:t>一篇日记</a:t>
            </a:r>
            <a:endParaRPr kumimoji="1" lang="en-US" altLang="zh-CN" sz="2400" b="1" dirty="0" smtClean="0"/>
          </a:p>
          <a:p>
            <a:endParaRPr kumimoji="1" lang="en-US" altLang="zh-CN" sz="2400" b="1" dirty="0"/>
          </a:p>
          <a:p>
            <a:r>
              <a:rPr kumimoji="1" lang="zh-CN" altLang="en-US" sz="2400" b="1" dirty="0" smtClean="0"/>
              <a:t>洗澡</a:t>
            </a:r>
            <a:endParaRPr kumimoji="1" lang="en-US" altLang="zh-CN" sz="2400" b="1" dirty="0" smtClean="0"/>
          </a:p>
          <a:p>
            <a:endParaRPr kumimoji="1" lang="en-US" altLang="zh-CN" sz="2400" b="1" dirty="0"/>
          </a:p>
          <a:p>
            <a:r>
              <a:rPr kumimoji="1" lang="zh-CN" altLang="en-US" sz="2400" b="1" dirty="0" smtClean="0"/>
              <a:t>早饭</a:t>
            </a:r>
            <a:endParaRPr kumimoji="1" lang="en-US" altLang="zh-CN" sz="2400" b="1" dirty="0" smtClean="0"/>
          </a:p>
          <a:p>
            <a:endParaRPr kumimoji="1" lang="en-US" altLang="zh-CN" sz="2400" b="1" dirty="0"/>
          </a:p>
          <a:p>
            <a:r>
              <a:rPr kumimoji="1" lang="zh-CN" altLang="en-US" sz="2400" b="1" dirty="0" smtClean="0"/>
              <a:t>教室</a:t>
            </a:r>
            <a:endParaRPr kumimoji="1" lang="en-US" altLang="zh-CN" sz="2400" b="1" dirty="0" smtClean="0"/>
          </a:p>
          <a:p>
            <a:endParaRPr kumimoji="1" lang="en-US" altLang="zh-CN" sz="2400" b="1" dirty="0"/>
          </a:p>
          <a:p>
            <a:r>
              <a:rPr kumimoji="1" lang="zh-CN" altLang="en-US" sz="2400" b="1" dirty="0" smtClean="0"/>
              <a:t>发音</a:t>
            </a:r>
            <a:endParaRPr kumimoji="1" lang="en-US" altLang="zh-CN" sz="2400" b="1" dirty="0" smtClean="0"/>
          </a:p>
          <a:p>
            <a:endParaRPr kumimoji="1" lang="en-US" altLang="zh-CN" sz="2400" b="1" dirty="0"/>
          </a:p>
          <a:p>
            <a:r>
              <a:rPr kumimoji="1" lang="zh-CN" altLang="en-US" sz="2400" b="1" dirty="0" smtClean="0"/>
              <a:t>新电脑</a:t>
            </a:r>
            <a:endParaRPr kumimoji="1" lang="en-US" altLang="zh-CN" sz="2400" b="1" dirty="0" smtClean="0"/>
          </a:p>
          <a:p>
            <a:endParaRPr kumimoji="1" lang="en-US" altLang="zh-CN" sz="2400" b="1" dirty="0"/>
          </a:p>
          <a:p>
            <a:r>
              <a:rPr kumimoji="1" lang="zh-CN" altLang="en-US" sz="2400" b="1" dirty="0" smtClean="0"/>
              <a:t>以前</a:t>
            </a:r>
            <a:endParaRPr kumimoji="1" lang="en-US" altLang="zh-CN" sz="2400" b="1" dirty="0" smtClean="0"/>
          </a:p>
          <a:p>
            <a:endParaRPr kumimoji="1" lang="en-US" altLang="zh-CN" sz="2400" b="1" dirty="0"/>
          </a:p>
          <a:p>
            <a:r>
              <a:rPr kumimoji="1" lang="zh-CN" altLang="en-US" sz="2400" b="1" dirty="0" smtClean="0"/>
              <a:t>已经</a:t>
            </a:r>
            <a:endParaRPr kumimoji="1" lang="zh-CN" altLang="en-US" sz="2400" b="1" dirty="0"/>
          </a:p>
        </p:txBody>
      </p:sp>
    </p:spTree>
    <p:extLst>
      <p:ext uri="{BB962C8B-B14F-4D97-AF65-F5344CB8AC3E}">
        <p14:creationId xmlns:p14="http://schemas.microsoft.com/office/powerpoint/2010/main" val="41844442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5890380" y="0"/>
            <a:ext cx="6301620" cy="762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6078625" y="27168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6611668" y="0"/>
            <a:ext cx="2009484" cy="584776"/>
          </a:xfrm>
          <a:prstGeom prst="rect">
            <a:avLst/>
          </a:prstGeom>
        </p:spPr>
        <p:txBody>
          <a:bodyPr wrap="none">
            <a:spAutoFit/>
          </a:bodyPr>
          <a:lstStyle/>
          <a:p>
            <a:r>
              <a:rPr kumimoji="1" lang="zh-CN" altLang="en-US" sz="3200" b="1" dirty="0" smtClean="0">
                <a:solidFill>
                  <a:srgbClr val="4E758E"/>
                </a:solidFill>
                <a:ea typeface="楷体-简"/>
              </a:rPr>
              <a:t>造句</a:t>
            </a:r>
            <a:r>
              <a:rPr kumimoji="1" lang="it-IT" altLang="zh-CN" sz="3200" b="1" dirty="0" err="1">
                <a:solidFill>
                  <a:srgbClr val="4E758E"/>
                </a:solidFill>
                <a:ea typeface="楷体-简"/>
              </a:rPr>
              <a:t>zào</a:t>
            </a:r>
            <a:r>
              <a:rPr kumimoji="1" lang="it-IT" altLang="zh-CN" sz="3200" b="1" dirty="0">
                <a:solidFill>
                  <a:srgbClr val="4E758E"/>
                </a:solidFill>
                <a:ea typeface="楷体-简"/>
              </a:rPr>
              <a:t> </a:t>
            </a:r>
            <a:r>
              <a:rPr kumimoji="1" lang="it-IT" altLang="zh-CN" sz="3200" b="1" dirty="0" err="1">
                <a:solidFill>
                  <a:srgbClr val="4E758E"/>
                </a:solidFill>
                <a:ea typeface="楷体-简"/>
              </a:rPr>
              <a:t>jù</a:t>
            </a:r>
            <a:r>
              <a:rPr kumimoji="1" lang="it-IT" altLang="zh-CN" sz="3200" b="1" dirty="0">
                <a:solidFill>
                  <a:srgbClr val="4E758E"/>
                </a:solidFill>
                <a:ea typeface="楷体-简"/>
              </a:rPr>
              <a:t> </a:t>
            </a:r>
            <a:endParaRPr kumimoji="1" lang="en-US" altLang="zh-CN" sz="3200" b="1" dirty="0">
              <a:solidFill>
                <a:srgbClr val="4E758E"/>
              </a:solidFill>
              <a:ea typeface="楷体-简"/>
            </a:endParaRPr>
          </a:p>
        </p:txBody>
      </p:sp>
      <p:sp>
        <p:nvSpPr>
          <p:cNvPr id="7" name="矩形 6"/>
          <p:cNvSpPr/>
          <p:nvPr/>
        </p:nvSpPr>
        <p:spPr>
          <a:xfrm>
            <a:off x="232427" y="1280943"/>
            <a:ext cx="6340197" cy="5755421"/>
          </a:xfrm>
          <a:prstGeom prst="rect">
            <a:avLst/>
          </a:prstGeom>
        </p:spPr>
        <p:txBody>
          <a:bodyPr wrap="none">
            <a:spAutoFit/>
          </a:bodyPr>
          <a:lstStyle/>
          <a:p>
            <a:pPr marL="342900" indent="-342900">
              <a:buFont typeface="Arial"/>
              <a:buChar char="•"/>
            </a:pPr>
            <a:r>
              <a:rPr kumimoji="1" lang="zh-CN" altLang="en-US" sz="3200" b="1" dirty="0" smtClean="0">
                <a:solidFill>
                  <a:srgbClr val="4E758E"/>
                </a:solidFill>
              </a:rPr>
              <a:t>一边</a:t>
            </a:r>
            <a:r>
              <a:rPr kumimoji="1" lang="en-US" altLang="zh-CN" sz="3200" b="1" dirty="0">
                <a:solidFill>
                  <a:srgbClr val="4E758E"/>
                </a:solidFill>
              </a:rPr>
              <a:t>…</a:t>
            </a:r>
            <a:r>
              <a:rPr kumimoji="1" lang="zh-CN" altLang="en-US" sz="3200" b="1" dirty="0">
                <a:solidFill>
                  <a:srgbClr val="4E758E"/>
                </a:solidFill>
              </a:rPr>
              <a:t>一边</a:t>
            </a:r>
            <a:r>
              <a:rPr kumimoji="1" lang="en-US" altLang="zh-CN" sz="3200" b="1" dirty="0">
                <a:solidFill>
                  <a:srgbClr val="4E758E"/>
                </a:solidFill>
              </a:rPr>
              <a:t>…( </a:t>
            </a:r>
            <a:r>
              <a:rPr lang="es-ES_tradnl" altLang="zh-CN" sz="3200" b="1" dirty="0" err="1" smtClean="0">
                <a:solidFill>
                  <a:srgbClr val="4E758E"/>
                </a:solidFill>
              </a:rPr>
              <a:t>yìbiān</a:t>
            </a:r>
            <a:r>
              <a:rPr lang="es-ES_tradnl" altLang="zh-CN" sz="3200" b="1" dirty="0" smtClean="0">
                <a:solidFill>
                  <a:srgbClr val="4E758E"/>
                </a:solidFill>
              </a:rPr>
              <a:t> </a:t>
            </a:r>
            <a:r>
              <a:rPr lang="es-ES_tradnl" altLang="zh-CN" sz="3200" b="1" dirty="0">
                <a:solidFill>
                  <a:srgbClr val="4E758E"/>
                </a:solidFill>
              </a:rPr>
              <a:t>… </a:t>
            </a:r>
            <a:r>
              <a:rPr lang="es-ES_tradnl" altLang="zh-CN" sz="3200" b="1" dirty="0" err="1" smtClean="0">
                <a:solidFill>
                  <a:srgbClr val="4E758E"/>
                </a:solidFill>
              </a:rPr>
              <a:t>yìbiān</a:t>
            </a:r>
            <a:r>
              <a:rPr lang="es-ES_tradnl" altLang="zh-CN" sz="3200" b="1" dirty="0" smtClean="0">
                <a:solidFill>
                  <a:srgbClr val="4E758E"/>
                </a:solidFill>
              </a:rPr>
              <a:t> </a:t>
            </a:r>
            <a:r>
              <a:rPr lang="es-ES_tradnl" altLang="zh-CN" sz="3200" b="1" dirty="0">
                <a:solidFill>
                  <a:srgbClr val="4E758E"/>
                </a:solidFill>
              </a:rPr>
              <a:t>…</a:t>
            </a:r>
            <a:r>
              <a:rPr lang="es-ES_tradnl" altLang="zh-CN" sz="3200" b="1" dirty="0" smtClean="0">
                <a:solidFill>
                  <a:srgbClr val="4E758E"/>
                </a:solidFill>
              </a:rPr>
              <a:t>)</a:t>
            </a:r>
          </a:p>
          <a:p>
            <a:r>
              <a:rPr lang="en-US" altLang="zh-CN" sz="2400" b="1" dirty="0" smtClean="0"/>
              <a:t>     </a:t>
            </a:r>
            <a:r>
              <a:rPr lang="zh-CN" altLang="en-US" sz="2400" b="1" dirty="0" smtClean="0"/>
              <a:t>我喜欢一边吃饭一边看电影。</a:t>
            </a:r>
            <a:endParaRPr lang="en-US" altLang="zh-CN" sz="2400" b="1" dirty="0" smtClean="0"/>
          </a:p>
          <a:p>
            <a:pPr marL="342900" indent="-342900">
              <a:buFont typeface="Arial"/>
              <a:buChar char="•"/>
            </a:pPr>
            <a:endParaRPr kumimoji="1" lang="en-US" altLang="zh-CN" sz="2400" b="1" dirty="0" smtClean="0">
              <a:solidFill>
                <a:srgbClr val="4E758E"/>
              </a:solidFill>
            </a:endParaRPr>
          </a:p>
          <a:p>
            <a:pPr marL="342900" indent="-342900">
              <a:buFont typeface="Arial"/>
              <a:buChar char="•"/>
            </a:pPr>
            <a:r>
              <a:rPr kumimoji="1" lang="en-US" altLang="zh-CN" sz="3200" b="1" dirty="0" smtClean="0">
                <a:solidFill>
                  <a:srgbClr val="4E758E"/>
                </a:solidFill>
              </a:rPr>
              <a:t>Position </a:t>
            </a:r>
            <a:r>
              <a:rPr kumimoji="1" lang="en-US" altLang="zh-CN" sz="3200" b="1" dirty="0">
                <a:solidFill>
                  <a:srgbClr val="4E758E"/>
                </a:solidFill>
              </a:rPr>
              <a:t>of Time-When </a:t>
            </a:r>
            <a:r>
              <a:rPr kumimoji="1" lang="en-US" altLang="zh-CN" sz="3200" b="1" dirty="0" smtClean="0">
                <a:solidFill>
                  <a:srgbClr val="4E758E"/>
                </a:solidFill>
              </a:rPr>
              <a:t>Expression</a:t>
            </a:r>
          </a:p>
          <a:p>
            <a:r>
              <a:rPr kumimoji="1" lang="en-US" altLang="zh-CN" sz="2400" b="1" dirty="0" smtClean="0">
                <a:solidFill>
                  <a:srgbClr val="000000"/>
                </a:solidFill>
              </a:rPr>
              <a:t>     </a:t>
            </a:r>
            <a:r>
              <a:rPr kumimoji="1" lang="zh-CN" altLang="en-US" sz="2400" b="1" dirty="0" smtClean="0">
                <a:solidFill>
                  <a:srgbClr val="000000"/>
                </a:solidFill>
              </a:rPr>
              <a:t>我早上八点起床。</a:t>
            </a:r>
            <a:endParaRPr kumimoji="1" lang="en-US" altLang="zh-CN" sz="2400" b="1" dirty="0" smtClean="0">
              <a:solidFill>
                <a:srgbClr val="000000"/>
              </a:solidFill>
            </a:endParaRPr>
          </a:p>
          <a:p>
            <a:pPr marL="342900" indent="-342900">
              <a:buFont typeface="Arial"/>
              <a:buChar char="•"/>
            </a:pPr>
            <a:endParaRPr kumimoji="1" lang="en-US" altLang="zh-CN" sz="3200" b="1" dirty="0">
              <a:solidFill>
                <a:srgbClr val="4E758E"/>
              </a:solidFill>
            </a:endParaRPr>
          </a:p>
          <a:p>
            <a:pPr marL="342900" indent="-342900">
              <a:buFont typeface="Arial"/>
              <a:buChar char="•"/>
            </a:pPr>
            <a:r>
              <a:rPr kumimoji="1" lang="en-US" altLang="zh-CN" sz="3200" b="1" dirty="0">
                <a:solidFill>
                  <a:srgbClr val="4E758E"/>
                </a:solidFill>
                <a:ea typeface="楷体-简"/>
              </a:rPr>
              <a:t>Subject</a:t>
            </a:r>
            <a:r>
              <a:rPr kumimoji="1" lang="zh-CN" altLang="en-US" sz="3200" b="1" dirty="0">
                <a:solidFill>
                  <a:srgbClr val="4E758E"/>
                </a:solidFill>
                <a:ea typeface="楷体-简"/>
              </a:rPr>
              <a:t>＋</a:t>
            </a:r>
            <a:r>
              <a:rPr kumimoji="1" lang="en-US" altLang="zh-CN" sz="3200" b="1" dirty="0">
                <a:solidFill>
                  <a:schemeClr val="accent3"/>
                </a:solidFill>
                <a:ea typeface="楷体-简"/>
              </a:rPr>
              <a:t>Verb1</a:t>
            </a:r>
            <a:r>
              <a:rPr kumimoji="1" lang="en-US" altLang="zh-CN" sz="3200" b="1" dirty="0">
                <a:solidFill>
                  <a:srgbClr val="4E758E"/>
                </a:solidFill>
                <a:ea typeface="楷体-简"/>
              </a:rPr>
              <a:t>+ </a:t>
            </a:r>
            <a:r>
              <a:rPr kumimoji="1" lang="en-US" altLang="zh-CN" sz="3200" b="1" dirty="0" smtClean="0">
                <a:solidFill>
                  <a:srgbClr val="FF6600"/>
                </a:solidFill>
                <a:ea typeface="楷体-简"/>
              </a:rPr>
              <a:t>Verb2</a:t>
            </a:r>
          </a:p>
          <a:p>
            <a:r>
              <a:rPr kumimoji="1" lang="en-US" altLang="zh-CN" sz="2400" b="1" dirty="0" smtClean="0">
                <a:solidFill>
                  <a:srgbClr val="4E758E"/>
                </a:solidFill>
                <a:ea typeface="楷体-简"/>
              </a:rPr>
              <a:t>     </a:t>
            </a:r>
            <a:r>
              <a:rPr kumimoji="1" lang="zh-CN" altLang="en-US" sz="2400" b="1" dirty="0" smtClean="0">
                <a:solidFill>
                  <a:srgbClr val="000000"/>
                </a:solidFill>
                <a:ea typeface="楷体-简"/>
              </a:rPr>
              <a:t>我</a:t>
            </a:r>
            <a:r>
              <a:rPr kumimoji="1" lang="zh-CN" altLang="en-US" sz="2400" b="1" dirty="0" smtClean="0">
                <a:solidFill>
                  <a:srgbClr val="9BBB59"/>
                </a:solidFill>
                <a:ea typeface="楷体-简"/>
              </a:rPr>
              <a:t>到图书馆</a:t>
            </a:r>
            <a:r>
              <a:rPr kumimoji="1" lang="zh-CN" altLang="en-US" sz="2400" b="1" dirty="0" smtClean="0">
                <a:solidFill>
                  <a:srgbClr val="FF6600"/>
                </a:solidFill>
                <a:ea typeface="楷体-简"/>
              </a:rPr>
              <a:t>去看书</a:t>
            </a:r>
            <a:r>
              <a:rPr kumimoji="1" lang="zh-CN" altLang="en-US" sz="2400" b="1" dirty="0" smtClean="0">
                <a:solidFill>
                  <a:srgbClr val="000000"/>
                </a:solidFill>
                <a:ea typeface="楷体-简"/>
              </a:rPr>
              <a:t>。</a:t>
            </a:r>
            <a:endParaRPr kumimoji="1" lang="en-US" altLang="zh-CN" sz="2400" b="1" dirty="0" smtClean="0">
              <a:solidFill>
                <a:srgbClr val="000000"/>
              </a:solidFill>
            </a:endParaRPr>
          </a:p>
          <a:p>
            <a:pPr marL="342900" indent="-342900">
              <a:buFont typeface="Arial"/>
              <a:buChar char="•"/>
            </a:pPr>
            <a:endParaRPr kumimoji="1" lang="en-US" altLang="zh-CN" sz="2400" b="1" dirty="0">
              <a:solidFill>
                <a:srgbClr val="4E758E"/>
              </a:solidFill>
            </a:endParaRPr>
          </a:p>
          <a:p>
            <a:pPr marL="342900" indent="-342900">
              <a:buFont typeface="Arial"/>
              <a:buChar char="•"/>
            </a:pPr>
            <a:endParaRPr lang="zh-CN" altLang="en-US" sz="2400" b="1" dirty="0">
              <a:solidFill>
                <a:srgbClr val="4E758E"/>
              </a:solidFill>
            </a:endParaRPr>
          </a:p>
          <a:p>
            <a:pPr marL="342900" indent="-342900">
              <a:buFont typeface="Arial"/>
              <a:buChar char="•"/>
            </a:pPr>
            <a:endParaRPr lang="es-ES_tradnl" altLang="zh-CN" sz="2400" b="1" dirty="0" smtClean="0">
              <a:solidFill>
                <a:srgbClr val="4E758E"/>
              </a:solidFill>
            </a:endParaRPr>
          </a:p>
          <a:p>
            <a:pPr marL="342900" indent="-342900">
              <a:buFont typeface="Arial"/>
              <a:buChar char="•"/>
            </a:pPr>
            <a:endParaRPr lang="es-ES_tradnl" altLang="zh-CN" sz="2400" b="1" dirty="0">
              <a:solidFill>
                <a:srgbClr val="4E758E"/>
              </a:solidFill>
            </a:endParaRPr>
          </a:p>
          <a:p>
            <a:pPr marL="342900" indent="-342900">
              <a:buFont typeface="Arial"/>
              <a:buChar char="•"/>
            </a:pPr>
            <a:endParaRPr lang="zh-CN" altLang="en-US" sz="2400" b="1" dirty="0">
              <a:solidFill>
                <a:srgbClr val="4E758E"/>
              </a:solidFill>
            </a:endParaRPr>
          </a:p>
          <a:p>
            <a:endParaRPr kumimoji="1" lang="en-US" altLang="zh-CN" sz="2400" b="1" dirty="0">
              <a:solidFill>
                <a:srgbClr val="4E758E"/>
              </a:solidFill>
              <a:ea typeface="楷体-简"/>
            </a:endParaRPr>
          </a:p>
        </p:txBody>
      </p:sp>
    </p:spTree>
    <p:extLst>
      <p:ext uri="{BB962C8B-B14F-4D97-AF65-F5344CB8AC3E}">
        <p14:creationId xmlns:p14="http://schemas.microsoft.com/office/powerpoint/2010/main" val="2979327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7"/>
            <a:ext cx="11351305" cy="64441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6628587"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a:t>
            </a:r>
            <a:r>
              <a:rPr kumimoji="1" lang="en-US" altLang="zh-CN" sz="2400" b="1" dirty="0" smtClean="0">
                <a:solidFill>
                  <a:srgbClr val="4E758E"/>
                </a:solidFill>
              </a:rPr>
              <a:t>The Position of Time-When Expression</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6" name="文本框 5"/>
          <p:cNvSpPr txBox="1"/>
          <p:nvPr/>
        </p:nvSpPr>
        <p:spPr>
          <a:xfrm>
            <a:off x="797417" y="1057417"/>
            <a:ext cx="9952955" cy="5262979"/>
          </a:xfrm>
          <a:prstGeom prst="rect">
            <a:avLst/>
          </a:prstGeom>
          <a:noFill/>
        </p:spPr>
        <p:txBody>
          <a:bodyPr wrap="square" rtlCol="0">
            <a:spAutoFit/>
          </a:bodyPr>
          <a:lstStyle/>
          <a:p>
            <a:pPr marL="342900" indent="-342900">
              <a:buFont typeface="Arial"/>
              <a:buChar char="•"/>
            </a:pPr>
            <a:r>
              <a:rPr kumimoji="1" lang="en-US" altLang="zh-CN" sz="2400" dirty="0"/>
              <a:t>When a disyllabic or </a:t>
            </a:r>
            <a:r>
              <a:rPr kumimoji="1" lang="en-US" altLang="zh-CN" sz="2400" dirty="0" smtClean="0"/>
              <a:t>polysyllabic </a:t>
            </a:r>
            <a:r>
              <a:rPr kumimoji="1" lang="en-US" altLang="zh-CN" sz="2400" dirty="0"/>
              <a:t>adjective modifies a noun, the particle </a:t>
            </a:r>
            <a:r>
              <a:rPr kumimoji="1" lang="zh-CN" altLang="en-US" sz="2400" dirty="0"/>
              <a:t>的 </a:t>
            </a:r>
            <a:r>
              <a:rPr kumimoji="1" lang="en-US" altLang="zh-CN" sz="2400" dirty="0"/>
              <a:t>(de) is usually inserted between the adjective and the noun, e.g. </a:t>
            </a:r>
            <a:r>
              <a:rPr kumimoji="1" lang="zh-CN" altLang="en-US" sz="2400" dirty="0"/>
              <a:t>漂亮的学校 </a:t>
            </a:r>
            <a:r>
              <a:rPr kumimoji="1" lang="en-US" altLang="zh-CN" sz="2400" dirty="0"/>
              <a:t>(</a:t>
            </a:r>
            <a:r>
              <a:rPr kumimoji="1" lang="en-US" altLang="zh-CN" sz="2400" dirty="0" err="1"/>
              <a:t>piàoliang</a:t>
            </a:r>
            <a:r>
              <a:rPr kumimoji="1" lang="en-US" altLang="zh-CN" sz="2400" dirty="0"/>
              <a:t> de </a:t>
            </a:r>
            <a:r>
              <a:rPr kumimoji="1" lang="en-US" altLang="zh-CN" sz="2400" dirty="0" err="1"/>
              <a:t>xuéxiào</a:t>
            </a:r>
            <a:r>
              <a:rPr kumimoji="1" lang="en-US" altLang="zh-CN" sz="2400" dirty="0"/>
              <a:t>, beautiful schools), </a:t>
            </a:r>
            <a:r>
              <a:rPr kumimoji="1" lang="zh-CN" altLang="en-US" sz="2400" dirty="0"/>
              <a:t>容易的汉字 </a:t>
            </a:r>
            <a:r>
              <a:rPr kumimoji="1" lang="en-US" altLang="zh-CN" sz="2400" dirty="0"/>
              <a:t>(</a:t>
            </a:r>
            <a:r>
              <a:rPr kumimoji="1" lang="en-US" altLang="zh-CN" sz="2400" dirty="0" err="1"/>
              <a:t>róngyi</a:t>
            </a:r>
            <a:r>
              <a:rPr kumimoji="1" lang="en-US" altLang="zh-CN" sz="2400" dirty="0"/>
              <a:t>̀ de </a:t>
            </a:r>
            <a:r>
              <a:rPr kumimoji="1" lang="en-US" altLang="zh-CN" sz="2400" dirty="0" err="1"/>
              <a:t>Hànzi</a:t>
            </a:r>
            <a:r>
              <a:rPr kumimoji="1" lang="en-US" altLang="zh-CN" sz="2400" dirty="0"/>
              <a:t>̀, easy characters), </a:t>
            </a:r>
            <a:r>
              <a:rPr kumimoji="1" lang="zh-CN" altLang="en-US" sz="2400" dirty="0"/>
              <a:t>有意思的电影 </a:t>
            </a:r>
            <a:r>
              <a:rPr kumimoji="1" lang="en-US" altLang="zh-CN" sz="2400" dirty="0"/>
              <a:t>(</a:t>
            </a:r>
            <a:r>
              <a:rPr kumimoji="1" lang="en-US" altLang="zh-CN" sz="2400" dirty="0" err="1"/>
              <a:t>yǒu</a:t>
            </a:r>
            <a:r>
              <a:rPr kumimoji="1" lang="en-US" altLang="zh-CN" sz="2400" dirty="0"/>
              <a:t> </a:t>
            </a:r>
            <a:r>
              <a:rPr kumimoji="1" lang="en-US" altLang="zh-CN" sz="2400" dirty="0" err="1"/>
              <a:t>yìsi</a:t>
            </a:r>
            <a:r>
              <a:rPr kumimoji="1" lang="en-US" altLang="zh-CN" sz="2400" dirty="0"/>
              <a:t> de </a:t>
            </a:r>
            <a:r>
              <a:rPr kumimoji="1" lang="en-US" altLang="zh-CN" sz="2400" dirty="0" err="1"/>
              <a:t>diànyǐng</a:t>
            </a:r>
            <a:r>
              <a:rPr kumimoji="1" lang="en-US" altLang="zh-CN" sz="2400" dirty="0"/>
              <a:t>, interesting movies)</a:t>
            </a:r>
            <a:r>
              <a:rPr kumimoji="1" lang="en-US" altLang="zh-CN" sz="2400" dirty="0" smtClean="0"/>
              <a:t>.</a:t>
            </a:r>
          </a:p>
          <a:p>
            <a:endParaRPr kumimoji="1" lang="en-US" altLang="zh-CN" sz="2400" dirty="0" smtClean="0"/>
          </a:p>
          <a:p>
            <a:pPr marL="342900" indent="-342900">
              <a:buFont typeface="Arial"/>
              <a:buChar char="•"/>
            </a:pPr>
            <a:r>
              <a:rPr kumimoji="1" lang="en-US" altLang="zh-CN" sz="2400" dirty="0" smtClean="0"/>
              <a:t>However</a:t>
            </a:r>
            <a:r>
              <a:rPr kumimoji="1" lang="en-US" altLang="zh-CN" sz="2400" dirty="0"/>
              <a:t>, with monosyllabic adjectives, </a:t>
            </a:r>
            <a:r>
              <a:rPr kumimoji="1" lang="zh-CN" altLang="en-US" sz="2400" dirty="0"/>
              <a:t>的 </a:t>
            </a:r>
            <a:r>
              <a:rPr kumimoji="1" lang="en-US" altLang="zh-CN" sz="2400" dirty="0"/>
              <a:t>(de) is often omitted, e.g., </a:t>
            </a:r>
            <a:r>
              <a:rPr kumimoji="1" lang="zh-CN" altLang="en-US" sz="2400" dirty="0"/>
              <a:t>新课文 </a:t>
            </a:r>
            <a:r>
              <a:rPr kumimoji="1" lang="en-US" altLang="zh-CN" sz="2400" dirty="0"/>
              <a:t>(</a:t>
            </a:r>
            <a:r>
              <a:rPr kumimoji="1" lang="en-US" altLang="zh-CN" sz="2400" dirty="0" err="1"/>
              <a:t>xīn</a:t>
            </a:r>
            <a:r>
              <a:rPr kumimoji="1" lang="en-US" altLang="zh-CN" sz="2400" dirty="0"/>
              <a:t> </a:t>
            </a:r>
            <a:r>
              <a:rPr kumimoji="1" lang="en-US" altLang="zh-CN" sz="2400" dirty="0" err="1"/>
              <a:t>kèwén</a:t>
            </a:r>
            <a:r>
              <a:rPr kumimoji="1" lang="en-US" altLang="zh-CN" sz="2400" dirty="0"/>
              <a:t>, new lesson texts), </a:t>
            </a:r>
            <a:r>
              <a:rPr kumimoji="1" lang="zh-CN" altLang="en-US" sz="2400" dirty="0"/>
              <a:t>新电脑 </a:t>
            </a:r>
            <a:r>
              <a:rPr kumimoji="1" lang="en-US" altLang="zh-CN" sz="2400" dirty="0"/>
              <a:t>(</a:t>
            </a:r>
            <a:r>
              <a:rPr kumimoji="1" lang="en-US" altLang="zh-CN" sz="2400" dirty="0" err="1"/>
              <a:t>xīn</a:t>
            </a:r>
            <a:r>
              <a:rPr kumimoji="1" lang="en-US" altLang="zh-CN" sz="2400" dirty="0"/>
              <a:t> </a:t>
            </a:r>
            <a:r>
              <a:rPr kumimoji="1" lang="en-US" altLang="zh-CN" sz="2400" dirty="0" err="1"/>
              <a:t>diànnǎo</a:t>
            </a:r>
            <a:r>
              <a:rPr kumimoji="1" lang="en-US" altLang="zh-CN" sz="2400" dirty="0"/>
              <a:t>, new computers), </a:t>
            </a:r>
            <a:r>
              <a:rPr kumimoji="1" lang="zh-CN" altLang="en-US" sz="2400" dirty="0" smtClean="0"/>
              <a:t>大教室 </a:t>
            </a:r>
            <a:r>
              <a:rPr kumimoji="1" lang="en-US" altLang="zh-CN" sz="2400" dirty="0"/>
              <a:t>(dà </a:t>
            </a:r>
            <a:r>
              <a:rPr kumimoji="1" lang="en-US" altLang="zh-CN" sz="2400" dirty="0" err="1"/>
              <a:t>jiàoshi</a:t>
            </a:r>
            <a:r>
              <a:rPr kumimoji="1" lang="en-US" altLang="zh-CN" sz="2400" dirty="0"/>
              <a:t>̀, big classrooms); </a:t>
            </a:r>
            <a:r>
              <a:rPr kumimoji="1" lang="zh-CN" altLang="en-US" sz="2400" dirty="0"/>
              <a:t>好老师 </a:t>
            </a:r>
            <a:r>
              <a:rPr kumimoji="1" lang="en-US" altLang="zh-CN" sz="2400" dirty="0"/>
              <a:t>(</a:t>
            </a:r>
            <a:r>
              <a:rPr kumimoji="1" lang="en-US" altLang="zh-CN" sz="2400" dirty="0" err="1"/>
              <a:t>hǎo</a:t>
            </a:r>
            <a:r>
              <a:rPr kumimoji="1" lang="en-US" altLang="zh-CN" sz="2400" dirty="0"/>
              <a:t> </a:t>
            </a:r>
            <a:r>
              <a:rPr kumimoji="1" lang="en-US" altLang="zh-CN" sz="2400" dirty="0" err="1"/>
              <a:t>lǎoshi</a:t>
            </a:r>
            <a:r>
              <a:rPr kumimoji="1" lang="en-US" altLang="zh-CN" sz="2400" dirty="0"/>
              <a:t>̄, good teachers). </a:t>
            </a:r>
            <a:endParaRPr kumimoji="1" lang="en-US" altLang="zh-CN" sz="2400" dirty="0" smtClean="0"/>
          </a:p>
          <a:p>
            <a:pPr marL="342900" indent="-342900">
              <a:buFont typeface="Arial"/>
              <a:buChar char="•"/>
            </a:pPr>
            <a:endParaRPr kumimoji="1" lang="en-US" altLang="zh-CN" sz="2400" dirty="0"/>
          </a:p>
          <a:p>
            <a:pPr marL="342900" indent="-342900">
              <a:buFont typeface="Arial"/>
              <a:buChar char="•"/>
            </a:pPr>
            <a:r>
              <a:rPr kumimoji="1" lang="en-US" altLang="zh-CN" sz="2400" dirty="0" smtClean="0"/>
              <a:t>If </a:t>
            </a:r>
            <a:r>
              <a:rPr kumimoji="1" lang="en-US" altLang="zh-CN" sz="2400" dirty="0"/>
              <a:t>the adjective is preceded by </a:t>
            </a:r>
            <a:r>
              <a:rPr kumimoji="1" lang="zh-CN" altLang="en-US" sz="2400" dirty="0"/>
              <a:t>很 </a:t>
            </a:r>
            <a:r>
              <a:rPr kumimoji="1" lang="en-US" altLang="zh-CN" sz="2400" dirty="0"/>
              <a:t>(</a:t>
            </a:r>
            <a:r>
              <a:rPr kumimoji="1" lang="en-US" altLang="zh-CN" sz="2400" dirty="0" err="1"/>
              <a:t>hěn</a:t>
            </a:r>
            <a:r>
              <a:rPr kumimoji="1" lang="en-US" altLang="zh-CN" sz="2400" dirty="0"/>
              <a:t>), however, </a:t>
            </a:r>
            <a:r>
              <a:rPr kumimoji="1" lang="zh-CN" altLang="en-US" sz="2400" dirty="0"/>
              <a:t>的 </a:t>
            </a:r>
            <a:r>
              <a:rPr kumimoji="1" lang="en-US" altLang="zh-CN" sz="2400" dirty="0"/>
              <a:t>(de) cannot be dropped, e.g., </a:t>
            </a:r>
            <a:r>
              <a:rPr kumimoji="1" lang="zh-CN" altLang="en-US" sz="2400" dirty="0"/>
              <a:t>很新的电脑 </a:t>
            </a:r>
            <a:r>
              <a:rPr kumimoji="1" lang="en-US" altLang="zh-CN" sz="2400" dirty="0"/>
              <a:t>(</a:t>
            </a:r>
            <a:r>
              <a:rPr kumimoji="1" lang="en-US" altLang="zh-CN" sz="2400" dirty="0" err="1"/>
              <a:t>hěn</a:t>
            </a:r>
            <a:r>
              <a:rPr kumimoji="1" lang="en-US" altLang="zh-CN" sz="2400" dirty="0"/>
              <a:t> </a:t>
            </a:r>
            <a:r>
              <a:rPr kumimoji="1" lang="en-US" altLang="zh-CN" sz="2400" dirty="0" err="1"/>
              <a:t>xīn</a:t>
            </a:r>
            <a:r>
              <a:rPr kumimoji="1" lang="en-US" altLang="zh-CN" sz="2400" dirty="0"/>
              <a:t> de </a:t>
            </a:r>
            <a:r>
              <a:rPr kumimoji="1" lang="en-US" altLang="zh-CN" sz="2400" dirty="0" err="1"/>
              <a:t>diànnǎo</a:t>
            </a:r>
            <a:r>
              <a:rPr kumimoji="1" lang="en-US" altLang="zh-CN" sz="2400" dirty="0"/>
              <a:t>, very new computers); </a:t>
            </a:r>
            <a:r>
              <a:rPr kumimoji="1" lang="zh-CN" altLang="en-US" sz="2400" dirty="0"/>
              <a:t>很大的教室 </a:t>
            </a:r>
            <a:r>
              <a:rPr kumimoji="1" lang="en-US" altLang="zh-CN" sz="2400" dirty="0"/>
              <a:t>(</a:t>
            </a:r>
            <a:r>
              <a:rPr kumimoji="1" lang="en-US" altLang="zh-CN" sz="2400" dirty="0" err="1"/>
              <a:t>hěn</a:t>
            </a:r>
            <a:r>
              <a:rPr kumimoji="1" lang="en-US" altLang="zh-CN" sz="2400" dirty="0"/>
              <a:t> dà de </a:t>
            </a:r>
            <a:r>
              <a:rPr kumimoji="1" lang="en-US" altLang="zh-CN" sz="2400" dirty="0" err="1"/>
              <a:t>jiàoshi</a:t>
            </a:r>
            <a:r>
              <a:rPr kumimoji="1" lang="en-US" altLang="zh-CN" sz="2400" dirty="0"/>
              <a:t>̀, very big classrooms); </a:t>
            </a:r>
            <a:r>
              <a:rPr kumimoji="1" lang="zh-CN" altLang="en-US" sz="2400" dirty="0"/>
              <a:t>很</a:t>
            </a:r>
            <a:r>
              <a:rPr kumimoji="1" lang="zh-CN" altLang="en-US" sz="2400" dirty="0" smtClean="0"/>
              <a:t>好的老师 </a:t>
            </a:r>
            <a:r>
              <a:rPr kumimoji="1" lang="en-US" altLang="zh-CN" sz="2400" dirty="0"/>
              <a:t>(</a:t>
            </a:r>
            <a:r>
              <a:rPr kumimoji="1" lang="en-US" altLang="zh-CN" sz="2400" dirty="0" err="1"/>
              <a:t>hěn</a:t>
            </a:r>
            <a:r>
              <a:rPr kumimoji="1" lang="en-US" altLang="zh-CN" sz="2400" dirty="0"/>
              <a:t> </a:t>
            </a:r>
            <a:r>
              <a:rPr kumimoji="1" lang="en-US" altLang="zh-CN" sz="2400" dirty="0" err="1"/>
              <a:t>hǎo</a:t>
            </a:r>
            <a:r>
              <a:rPr kumimoji="1" lang="en-US" altLang="zh-CN" sz="2400" dirty="0"/>
              <a:t> de </a:t>
            </a:r>
            <a:r>
              <a:rPr kumimoji="1" lang="en-US" altLang="zh-CN" sz="2400" dirty="0" err="1"/>
              <a:t>lǎoshi</a:t>
            </a:r>
            <a:r>
              <a:rPr kumimoji="1" lang="en-US" altLang="zh-CN" sz="2400" dirty="0"/>
              <a:t>̄, very good teachers). </a:t>
            </a:r>
          </a:p>
          <a:p>
            <a:endParaRPr kumimoji="1" lang="zh-CN" altLang="en-US" sz="2400" dirty="0">
              <a:solidFill>
                <a:srgbClr val="4E758E"/>
              </a:solidFill>
            </a:endParaRPr>
          </a:p>
        </p:txBody>
      </p:sp>
    </p:spTree>
    <p:extLst>
      <p:ext uri="{BB962C8B-B14F-4D97-AF65-F5344CB8AC3E}">
        <p14:creationId xmlns:p14="http://schemas.microsoft.com/office/powerpoint/2010/main" val="41312224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228321" y="157238"/>
            <a:ext cx="11570508" cy="19117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7288173"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a:t>
            </a:r>
            <a:r>
              <a:rPr kumimoji="1" lang="en-US" altLang="zh-CN" sz="2400" b="1" dirty="0" smtClean="0">
                <a:solidFill>
                  <a:srgbClr val="4E758E"/>
                </a:solidFill>
              </a:rPr>
              <a:t>The Adverb </a:t>
            </a:r>
            <a:r>
              <a:rPr kumimoji="1" lang="zh-CN" altLang="en-US" sz="2400" b="1" dirty="0">
                <a:solidFill>
                  <a:srgbClr val="4E758E"/>
                </a:solidFill>
              </a:rPr>
              <a:t>正在（</a:t>
            </a:r>
            <a:r>
              <a:rPr lang="fr-FR" altLang="zh-CN" sz="2400" b="1" dirty="0" err="1">
                <a:solidFill>
                  <a:srgbClr val="4E758E"/>
                </a:solidFill>
              </a:rPr>
              <a:t>zhèng</a:t>
            </a:r>
            <a:r>
              <a:rPr lang="fr-FR" altLang="zh-CN" sz="2400" b="1" dirty="0">
                <a:solidFill>
                  <a:srgbClr val="4E758E"/>
                </a:solidFill>
              </a:rPr>
              <a:t> </a:t>
            </a:r>
            <a:r>
              <a:rPr lang="fr-FR" altLang="zh-CN" sz="2400" b="1" dirty="0" err="1">
                <a:solidFill>
                  <a:srgbClr val="4E758E"/>
                </a:solidFill>
              </a:rPr>
              <a:t>zài</a:t>
            </a:r>
            <a:r>
              <a:rPr lang="zh-CN" altLang="en-US" sz="2400" b="1" dirty="0">
                <a:solidFill>
                  <a:srgbClr val="4E758E"/>
                </a:solidFill>
              </a:rPr>
              <a:t>，</a:t>
            </a:r>
            <a:r>
              <a:rPr lang="en-US" altLang="zh-CN" sz="2400" b="1" dirty="0">
                <a:solidFill>
                  <a:srgbClr val="4E758E"/>
                </a:solidFill>
              </a:rPr>
              <a:t>be doing</a:t>
            </a:r>
            <a:r>
              <a:rPr lang="en-US" altLang="zh-CN" sz="2400" b="1" dirty="0" smtClean="0">
                <a:solidFill>
                  <a:srgbClr val="4E758E"/>
                </a:solidFill>
              </a:rPr>
              <a:t>…</a:t>
            </a:r>
            <a:r>
              <a:rPr lang="zh-CN" altLang="en-US" sz="2400" b="1" dirty="0" smtClean="0">
                <a:solidFill>
                  <a:srgbClr val="4E758E"/>
                </a:solidFill>
              </a:rPr>
              <a:t>）</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9" name="文本框 8"/>
          <p:cNvSpPr txBox="1"/>
          <p:nvPr/>
        </p:nvSpPr>
        <p:spPr>
          <a:xfrm>
            <a:off x="618028" y="751636"/>
            <a:ext cx="10730810" cy="830997"/>
          </a:xfrm>
          <a:prstGeom prst="rect">
            <a:avLst/>
          </a:prstGeom>
          <a:noFill/>
        </p:spPr>
        <p:txBody>
          <a:bodyPr wrap="square" rtlCol="0">
            <a:spAutoFit/>
          </a:bodyPr>
          <a:lstStyle/>
          <a:p>
            <a:r>
              <a:rPr kumimoji="1" lang="en-US" altLang="zh-CN" sz="2400" dirty="0" smtClean="0"/>
              <a:t>The adverb </a:t>
            </a:r>
            <a:r>
              <a:rPr kumimoji="1" lang="zh-CN" altLang="en-US" sz="2400" dirty="0" smtClean="0"/>
              <a:t>正在（</a:t>
            </a:r>
            <a:r>
              <a:rPr lang="fr-FR" altLang="zh-CN" sz="2400" dirty="0" err="1"/>
              <a:t>zhèng</a:t>
            </a:r>
            <a:r>
              <a:rPr lang="fr-FR" altLang="zh-CN" sz="2400" dirty="0"/>
              <a:t> </a:t>
            </a:r>
            <a:r>
              <a:rPr lang="fr-FR" altLang="zh-CN" sz="2400" dirty="0" err="1"/>
              <a:t>zài</a:t>
            </a:r>
            <a:r>
              <a:rPr kumimoji="1" lang="zh-CN" altLang="en-US" sz="2400" dirty="0" smtClean="0"/>
              <a:t>）</a:t>
            </a:r>
            <a:r>
              <a:rPr kumimoji="1" lang="en-US" altLang="zh-CN" sz="2400" dirty="0" smtClean="0"/>
              <a:t>denotes an ongoing or progressive action at a certain point of time. It is more emphatic than </a:t>
            </a:r>
            <a:r>
              <a:rPr kumimoji="1" lang="zh-CN" altLang="en-US" sz="2400" dirty="0" smtClean="0"/>
              <a:t>在（</a:t>
            </a:r>
            <a:r>
              <a:rPr lang="fr-FR" altLang="zh-CN" sz="2400" dirty="0" err="1" smtClean="0"/>
              <a:t>zài</a:t>
            </a:r>
            <a:r>
              <a:rPr kumimoji="1" lang="zh-CN" altLang="en-US" sz="2400" dirty="0" smtClean="0"/>
              <a:t>）</a:t>
            </a:r>
            <a:r>
              <a:rPr kumimoji="1" lang="en-US" altLang="zh-CN" sz="2400" dirty="0" smtClean="0"/>
              <a:t>when it serves the same function.</a:t>
            </a:r>
          </a:p>
        </p:txBody>
      </p:sp>
      <p:sp>
        <p:nvSpPr>
          <p:cNvPr id="10" name="文本框 9"/>
          <p:cNvSpPr txBox="1"/>
          <p:nvPr/>
        </p:nvSpPr>
        <p:spPr>
          <a:xfrm>
            <a:off x="346794" y="2188050"/>
            <a:ext cx="1680969" cy="707886"/>
          </a:xfrm>
          <a:prstGeom prst="rect">
            <a:avLst/>
          </a:prstGeom>
          <a:noFill/>
        </p:spPr>
        <p:txBody>
          <a:bodyPr wrap="none" rtlCol="0">
            <a:spAutoFit/>
          </a:bodyPr>
          <a:lstStyle/>
          <a:p>
            <a:r>
              <a:rPr kumimoji="1" lang="en-US" altLang="zh-CN" sz="2000" b="1" dirty="0" smtClean="0"/>
              <a:t>EXAMPLE</a:t>
            </a:r>
            <a:r>
              <a:rPr kumimoji="1" lang="zh-CN" altLang="en-US" sz="2000" b="1" dirty="0" smtClean="0"/>
              <a:t>：</a:t>
            </a:r>
            <a:endParaRPr kumimoji="1" lang="en-US" altLang="zh-CN" sz="2000" b="1" dirty="0" smtClean="0"/>
          </a:p>
          <a:p>
            <a:endParaRPr kumimoji="1" lang="zh-CN" altLang="en-US" sz="2000" b="1" dirty="0"/>
          </a:p>
        </p:txBody>
      </p:sp>
      <p:sp>
        <p:nvSpPr>
          <p:cNvPr id="2" name="矩形 1"/>
          <p:cNvSpPr/>
          <p:nvPr/>
        </p:nvSpPr>
        <p:spPr>
          <a:xfrm>
            <a:off x="151174" y="2741563"/>
            <a:ext cx="12040826" cy="3754874"/>
          </a:xfrm>
          <a:prstGeom prst="rect">
            <a:avLst/>
          </a:prstGeom>
        </p:spPr>
        <p:txBody>
          <a:bodyPr wrap="square">
            <a:spAutoFit/>
          </a:bodyPr>
          <a:lstStyle/>
          <a:p>
            <a:pPr marL="342900" indent="-342900">
              <a:buFont typeface="Arial"/>
              <a:buChar char="•"/>
            </a:pPr>
            <a:r>
              <a:rPr lang="zh-CN" altLang="en-US" sz="2200" b="1" dirty="0" smtClean="0">
                <a:solidFill>
                  <a:srgbClr val="4E758E"/>
                </a:solidFill>
              </a:rPr>
              <a:t>我们现在正在上课，你别打电话</a:t>
            </a:r>
            <a:r>
              <a:rPr lang="zh-CN" altLang="en-US" sz="2200" dirty="0" smtClean="0"/>
              <a:t>。</a:t>
            </a:r>
            <a:r>
              <a:rPr lang="zh-TW" altLang="en-US" sz="2200" dirty="0" smtClean="0"/>
              <a:t> </a:t>
            </a:r>
            <a:r>
              <a:rPr lang="en-US" altLang="zh-TW" sz="2200" dirty="0" err="1"/>
              <a:t>Wǒmen</a:t>
            </a:r>
            <a:r>
              <a:rPr lang="en-US" altLang="zh-TW" sz="2200" dirty="0"/>
              <a:t> </a:t>
            </a:r>
            <a:r>
              <a:rPr lang="en-US" altLang="zh-TW" sz="2200" dirty="0" err="1"/>
              <a:t>xiànzài</a:t>
            </a:r>
            <a:r>
              <a:rPr lang="en-US" altLang="zh-TW" sz="2200" dirty="0"/>
              <a:t> </a:t>
            </a:r>
            <a:r>
              <a:rPr lang="en-US" altLang="zh-TW" sz="2200" dirty="0" err="1"/>
              <a:t>zhèngzài</a:t>
            </a:r>
            <a:r>
              <a:rPr lang="en-US" altLang="zh-TW" sz="2200" dirty="0"/>
              <a:t> </a:t>
            </a:r>
            <a:r>
              <a:rPr lang="en-US" altLang="zh-TW" sz="2200" dirty="0" err="1"/>
              <a:t>shàng</a:t>
            </a:r>
            <a:r>
              <a:rPr lang="en-US" altLang="zh-TW" sz="2200" dirty="0"/>
              <a:t> </a:t>
            </a:r>
            <a:r>
              <a:rPr lang="en-US" altLang="zh-TW" sz="2200" dirty="0" err="1"/>
              <a:t>kè</a:t>
            </a:r>
            <a:r>
              <a:rPr lang="en-US" altLang="zh-TW" sz="2200" dirty="0"/>
              <a:t>, </a:t>
            </a:r>
            <a:r>
              <a:rPr lang="en-US" altLang="zh-TW" sz="2200" dirty="0" err="1" smtClean="0"/>
              <a:t>n</a:t>
            </a:r>
            <a:r>
              <a:rPr lang="en-US" altLang="zh-TW" sz="2200" dirty="0" err="1" smtClean="0">
                <a:latin typeface="Lucida Grande"/>
                <a:ea typeface="Lucida Grande"/>
                <a:cs typeface="Lucida Grande"/>
              </a:rPr>
              <a:t>ĭ</a:t>
            </a:r>
            <a:r>
              <a:rPr lang="en-US" altLang="zh-TW" sz="2200" dirty="0" smtClean="0"/>
              <a:t> </a:t>
            </a:r>
            <a:r>
              <a:rPr lang="en-US" altLang="zh-TW" sz="2200" dirty="0" err="1"/>
              <a:t>bié</a:t>
            </a:r>
            <a:r>
              <a:rPr lang="en-US" altLang="zh-TW" sz="2200" dirty="0"/>
              <a:t> dǎ </a:t>
            </a:r>
            <a:r>
              <a:rPr lang="en-US" altLang="zh-TW" sz="2200" dirty="0" err="1"/>
              <a:t>diànhuà</a:t>
            </a:r>
            <a:r>
              <a:rPr lang="en-US" altLang="zh-TW" sz="2200" dirty="0"/>
              <a:t>.</a:t>
            </a:r>
          </a:p>
          <a:p>
            <a:r>
              <a:rPr lang="en-US" altLang="zh-CN" sz="2200" dirty="0"/>
              <a:t>(We are having a class right now. Don’t make phone calls.</a:t>
            </a:r>
            <a:r>
              <a:rPr lang="en-US" altLang="zh-CN" sz="2200" dirty="0" smtClean="0"/>
              <a:t>)</a:t>
            </a:r>
          </a:p>
          <a:p>
            <a:endParaRPr lang="en-US" altLang="zh-CN" sz="2200" dirty="0"/>
          </a:p>
          <a:p>
            <a:pPr marL="342900" indent="-342900">
              <a:buFont typeface="Arial"/>
              <a:buChar char="•"/>
            </a:pPr>
            <a:r>
              <a:rPr lang="zh-CN" altLang="en-US" sz="2200" b="1" dirty="0" smtClean="0">
                <a:solidFill>
                  <a:srgbClr val="4E758E"/>
                </a:solidFill>
              </a:rPr>
              <a:t>他</a:t>
            </a:r>
            <a:r>
              <a:rPr lang="zh-CN" altLang="en-US" sz="2200" b="1" dirty="0">
                <a:solidFill>
                  <a:srgbClr val="4E758E"/>
                </a:solidFill>
              </a:rPr>
              <a:t>正在练习 </a:t>
            </a:r>
            <a:r>
              <a:rPr lang="zh-CN" altLang="en-US" sz="2200" b="1" dirty="0" smtClean="0">
                <a:solidFill>
                  <a:srgbClr val="4E758E"/>
                </a:solidFill>
              </a:rPr>
              <a:t>发音。 </a:t>
            </a:r>
            <a:r>
              <a:rPr lang="en-US" altLang="zh-CN" sz="2200" dirty="0" smtClean="0"/>
              <a:t>tā </a:t>
            </a:r>
            <a:r>
              <a:rPr lang="en-US" altLang="zh-CN" sz="2200" dirty="0" err="1"/>
              <a:t>zhèngzài</a:t>
            </a:r>
            <a:r>
              <a:rPr lang="en-US" altLang="zh-CN" sz="2200" dirty="0"/>
              <a:t> </a:t>
            </a:r>
            <a:r>
              <a:rPr lang="en-US" altLang="zh-CN" sz="2200" dirty="0" err="1" smtClean="0"/>
              <a:t>liànxí</a:t>
            </a:r>
            <a:r>
              <a:rPr lang="en-US" altLang="zh-CN" sz="2200" dirty="0" smtClean="0"/>
              <a:t> </a:t>
            </a:r>
            <a:r>
              <a:rPr lang="en-US" altLang="zh-CN" sz="2200" dirty="0" err="1" smtClean="0"/>
              <a:t>fāyīn</a:t>
            </a:r>
            <a:r>
              <a:rPr lang="en-US" altLang="zh-CN" sz="2200" dirty="0"/>
              <a:t>. </a:t>
            </a:r>
          </a:p>
          <a:p>
            <a:r>
              <a:rPr lang="en-US" altLang="zh-CN" sz="2200" dirty="0"/>
              <a:t>(He is </a:t>
            </a:r>
            <a:r>
              <a:rPr lang="en-US" altLang="zh-CN" sz="2200" dirty="0" err="1"/>
              <a:t>practising</a:t>
            </a:r>
            <a:r>
              <a:rPr lang="en-US" altLang="zh-CN" sz="2200" dirty="0"/>
              <a:t> </a:t>
            </a:r>
            <a:r>
              <a:rPr lang="en-US" altLang="zh-CN" sz="2200" dirty="0" smtClean="0"/>
              <a:t>pronunciation</a:t>
            </a:r>
            <a:r>
              <a:rPr lang="en-US" altLang="zh-CN" sz="2200" dirty="0"/>
              <a:t>.) </a:t>
            </a:r>
            <a:endParaRPr lang="en-US" altLang="zh-CN" sz="2200" dirty="0" smtClean="0"/>
          </a:p>
          <a:p>
            <a:endParaRPr lang="en-US" altLang="zh-CN" sz="2200" dirty="0"/>
          </a:p>
          <a:p>
            <a:pPr marL="342900" indent="-342900">
              <a:buFont typeface="Arial"/>
              <a:buChar char="•"/>
            </a:pPr>
            <a:r>
              <a:rPr lang="en-US" altLang="zh-CN" sz="2200" dirty="0"/>
              <a:t>􏰃A: </a:t>
            </a:r>
            <a:r>
              <a:rPr lang="zh-CN" altLang="en-US" sz="2200" b="1" dirty="0">
                <a:solidFill>
                  <a:srgbClr val="4E758E"/>
                </a:solidFill>
              </a:rPr>
              <a:t>你知道不知道王老师在哪儿</a:t>
            </a:r>
            <a:r>
              <a:rPr lang="en-US" altLang="zh-CN" sz="2200" b="1" dirty="0">
                <a:solidFill>
                  <a:srgbClr val="4E758E"/>
                </a:solidFill>
              </a:rPr>
              <a:t>? </a:t>
            </a:r>
            <a:r>
              <a:rPr lang="en-US" altLang="zh-CN" sz="2200" dirty="0"/>
              <a:t>Nǐ </a:t>
            </a:r>
            <a:r>
              <a:rPr lang="en-US" altLang="zh-CN" sz="2200" dirty="0" err="1"/>
              <a:t>zhīdao</a:t>
            </a:r>
            <a:r>
              <a:rPr lang="en-US" altLang="zh-CN" sz="2200" dirty="0"/>
              <a:t> </a:t>
            </a:r>
            <a:r>
              <a:rPr lang="en-US" altLang="zh-CN" sz="2200" dirty="0" err="1"/>
              <a:t>bu</a:t>
            </a:r>
            <a:r>
              <a:rPr lang="en-US" altLang="zh-CN" sz="2200" dirty="0"/>
              <a:t>̀ </a:t>
            </a:r>
            <a:r>
              <a:rPr lang="en-US" altLang="zh-CN" sz="2200" dirty="0" err="1"/>
              <a:t>zhīdào</a:t>
            </a:r>
            <a:r>
              <a:rPr lang="en-US" altLang="zh-CN" sz="2200" dirty="0"/>
              <a:t> </a:t>
            </a:r>
            <a:r>
              <a:rPr lang="en-US" altLang="zh-CN" sz="2200" dirty="0" err="1"/>
              <a:t>Wáng</a:t>
            </a:r>
            <a:r>
              <a:rPr lang="en-US" altLang="zh-CN" sz="2200" dirty="0"/>
              <a:t> </a:t>
            </a:r>
            <a:r>
              <a:rPr lang="en-US" altLang="zh-CN" sz="2200" dirty="0" err="1"/>
              <a:t>lǎoshi</a:t>
            </a:r>
            <a:r>
              <a:rPr lang="en-US" altLang="zh-CN" sz="2200" dirty="0"/>
              <a:t>̄ </a:t>
            </a:r>
            <a:r>
              <a:rPr lang="en-US" altLang="zh-CN" sz="2200" dirty="0" err="1"/>
              <a:t>zài</a:t>
            </a:r>
            <a:r>
              <a:rPr lang="en-US" altLang="zh-CN" sz="2200" dirty="0"/>
              <a:t> </a:t>
            </a:r>
            <a:r>
              <a:rPr lang="en-US" altLang="zh-CN" sz="2200" dirty="0" err="1"/>
              <a:t>nǎr</a:t>
            </a:r>
            <a:r>
              <a:rPr lang="en-US" altLang="zh-CN" sz="2200" dirty="0"/>
              <a:t>? </a:t>
            </a:r>
          </a:p>
          <a:p>
            <a:r>
              <a:rPr lang="en-US" altLang="zh-CN" sz="2200" dirty="0" smtClean="0"/>
              <a:t>          (</a:t>
            </a:r>
            <a:r>
              <a:rPr lang="en-US" altLang="zh-CN" sz="2200" dirty="0"/>
              <a:t>Do you know where Teacher Wang is?) </a:t>
            </a:r>
          </a:p>
          <a:p>
            <a:r>
              <a:rPr lang="en-US" altLang="zh-CN" sz="2200" dirty="0" smtClean="0"/>
              <a:t>       B</a:t>
            </a:r>
            <a:r>
              <a:rPr lang="en-US" altLang="zh-CN" sz="2200" dirty="0"/>
              <a:t>: </a:t>
            </a:r>
            <a:r>
              <a:rPr lang="zh-CN" altLang="en-US" sz="2200" b="1" dirty="0">
                <a:solidFill>
                  <a:srgbClr val="4E758E"/>
                </a:solidFill>
              </a:rPr>
              <a:t>他正在办公室开会。 </a:t>
            </a:r>
            <a:r>
              <a:rPr lang="en-US" altLang="zh-CN" sz="2200" dirty="0"/>
              <a:t>Tā </a:t>
            </a:r>
            <a:r>
              <a:rPr lang="en-US" altLang="zh-CN" sz="2200" dirty="0" err="1"/>
              <a:t>zhèngzài</a:t>
            </a:r>
            <a:r>
              <a:rPr lang="en-US" altLang="zh-CN" sz="2200" dirty="0"/>
              <a:t> </a:t>
            </a:r>
            <a:r>
              <a:rPr lang="en-US" altLang="zh-CN" sz="2200" dirty="0" err="1" smtClean="0"/>
              <a:t>bàngōngshì</a:t>
            </a:r>
            <a:r>
              <a:rPr lang="en-US" altLang="zh-CN" sz="2200" dirty="0" smtClean="0"/>
              <a:t> </a:t>
            </a:r>
            <a:r>
              <a:rPr lang="en-US" altLang="zh-CN" sz="2200" dirty="0" err="1"/>
              <a:t>kāi</a:t>
            </a:r>
            <a:r>
              <a:rPr lang="en-US" altLang="zh-CN" sz="2200" dirty="0"/>
              <a:t> </a:t>
            </a:r>
            <a:r>
              <a:rPr lang="en-US" altLang="zh-CN" sz="2200" dirty="0" err="1" smtClean="0"/>
              <a:t>huì</a:t>
            </a:r>
            <a:r>
              <a:rPr lang="en-US" altLang="zh-CN" sz="2200" dirty="0" smtClean="0"/>
              <a:t>. </a:t>
            </a:r>
            <a:endParaRPr lang="en-US" altLang="zh-CN" sz="2200" dirty="0"/>
          </a:p>
          <a:p>
            <a:r>
              <a:rPr lang="en-US" altLang="zh-CN" sz="2200" dirty="0" smtClean="0"/>
              <a:t>          (</a:t>
            </a:r>
            <a:r>
              <a:rPr lang="en-US" altLang="zh-CN" sz="2200" dirty="0"/>
              <a:t>He is having a meeting in his office.) </a:t>
            </a:r>
          </a:p>
          <a:p>
            <a:endParaRPr lang="zh-CN" altLang="en-US" dirty="0"/>
          </a:p>
        </p:txBody>
      </p:sp>
    </p:spTree>
    <p:extLst>
      <p:ext uri="{BB962C8B-B14F-4D97-AF65-F5344CB8AC3E}">
        <p14:creationId xmlns:p14="http://schemas.microsoft.com/office/powerpoint/2010/main" val="29875246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64392" y="1199827"/>
            <a:ext cx="2187139" cy="1653956"/>
          </a:xfrm>
          <a:prstGeom prst="rect">
            <a:avLst/>
          </a:prstGeom>
        </p:spPr>
      </p:pic>
      <p:sp>
        <p:nvSpPr>
          <p:cNvPr id="5" name="文本框 4"/>
          <p:cNvSpPr txBox="1"/>
          <p:nvPr/>
        </p:nvSpPr>
        <p:spPr>
          <a:xfrm>
            <a:off x="3019691" y="1298071"/>
            <a:ext cx="3228167" cy="1446550"/>
          </a:xfrm>
          <a:prstGeom prst="rect">
            <a:avLst/>
          </a:prstGeom>
          <a:noFill/>
        </p:spPr>
        <p:txBody>
          <a:bodyPr wrap="none" rtlCol="0">
            <a:spAutoFit/>
          </a:bodyPr>
          <a:lstStyle/>
          <a:p>
            <a:r>
              <a:rPr kumimoji="1" lang="en-US" altLang="zh-CN" sz="2200" dirty="0" smtClean="0"/>
              <a:t>A</a:t>
            </a:r>
            <a:r>
              <a:rPr kumimoji="1" lang="zh-CN" altLang="en-US" sz="2200" dirty="0" smtClean="0"/>
              <a:t>：</a:t>
            </a:r>
            <a:r>
              <a:rPr kumimoji="1" lang="en-US" altLang="zh-CN" sz="2200" dirty="0" smtClean="0"/>
              <a:t> </a:t>
            </a:r>
            <a:r>
              <a:rPr kumimoji="1" lang="zh-CN" altLang="en-US" sz="2200" dirty="0" smtClean="0"/>
              <a:t>她正在做什么</a:t>
            </a:r>
            <a:r>
              <a:rPr kumimoji="1" lang="zh-CN" altLang="zh-CN" sz="2200" dirty="0" smtClean="0"/>
              <a:t>？</a:t>
            </a:r>
            <a:endParaRPr kumimoji="1" lang="en-US" altLang="zh-CN" sz="2200" dirty="0" smtClean="0"/>
          </a:p>
          <a:p>
            <a:endParaRPr kumimoji="1" lang="en-US" altLang="zh-CN" sz="2200" dirty="0"/>
          </a:p>
          <a:p>
            <a:endParaRPr kumimoji="1" lang="en-US" altLang="zh-CN" sz="2200" dirty="0" smtClean="0"/>
          </a:p>
          <a:p>
            <a:r>
              <a:rPr kumimoji="1" lang="en-US" altLang="zh-CN" sz="2200" dirty="0" smtClean="0"/>
              <a:t>B</a:t>
            </a:r>
            <a:r>
              <a:rPr kumimoji="1" lang="zh-CN" altLang="en-US" sz="2200" dirty="0" smtClean="0"/>
              <a:t>：</a:t>
            </a:r>
            <a:r>
              <a:rPr kumimoji="1" lang="en-US" altLang="zh-CN" sz="2200" dirty="0" smtClean="0"/>
              <a:t> </a:t>
            </a:r>
            <a:r>
              <a:rPr kumimoji="1" lang="en-US" altLang="zh-CN" sz="2200" u="sng" dirty="0" smtClean="0"/>
              <a:t>                            </a:t>
            </a:r>
            <a:r>
              <a:rPr kumimoji="1" lang="zh-CN" altLang="en-US" sz="2200" dirty="0" smtClean="0"/>
              <a:t>。</a:t>
            </a:r>
            <a:endParaRPr kumimoji="1" lang="zh-CN" altLang="en-US" sz="2200" dirty="0"/>
          </a:p>
        </p:txBody>
      </p:sp>
      <p:sp>
        <p:nvSpPr>
          <p:cNvPr id="6" name="矩形 5">
            <a:extLst>
              <a:ext uri="{FF2B5EF4-FFF2-40B4-BE49-F238E27FC236}">
                <a16:creationId xmlns="" xmlns:a16="http://schemas.microsoft.com/office/drawing/2014/main" id="{E378E129-25B6-48B6-BBB1-5C476B2E0776}"/>
              </a:ext>
            </a:extLst>
          </p:cNvPr>
          <p:cNvSpPr/>
          <p:nvPr/>
        </p:nvSpPr>
        <p:spPr>
          <a:xfrm>
            <a:off x="228321" y="157238"/>
            <a:ext cx="5122959" cy="6988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9" name="矩形 8"/>
          <p:cNvSpPr/>
          <p:nvPr/>
        </p:nvSpPr>
        <p:spPr>
          <a:xfrm>
            <a:off x="925195" y="184240"/>
            <a:ext cx="3294892" cy="461665"/>
          </a:xfrm>
          <a:prstGeom prst="rect">
            <a:avLst/>
          </a:prstGeom>
        </p:spPr>
        <p:txBody>
          <a:bodyPr wrap="none">
            <a:spAutoFit/>
          </a:bodyPr>
          <a:lstStyle/>
          <a:p>
            <a:r>
              <a:rPr kumimoji="1" lang="en-US" altLang="zh-CN" sz="2400" b="1" dirty="0" smtClean="0">
                <a:solidFill>
                  <a:srgbClr val="4E758E"/>
                </a:solidFill>
                <a:ea typeface="楷体-简"/>
              </a:rPr>
              <a:t>Practice:</a:t>
            </a:r>
            <a:r>
              <a:rPr kumimoji="1" lang="zh-CN" altLang="en-US" sz="2400" b="1" dirty="0" smtClean="0">
                <a:solidFill>
                  <a:srgbClr val="4E758E"/>
                </a:solidFill>
                <a:ea typeface="楷体-简"/>
              </a:rPr>
              <a:t>正在</a:t>
            </a:r>
            <a:r>
              <a:rPr kumimoji="1" lang="en-US" altLang="zh-CN" sz="2400" b="1" dirty="0" smtClean="0">
                <a:solidFill>
                  <a:srgbClr val="4E758E"/>
                </a:solidFill>
                <a:ea typeface="楷体-简"/>
              </a:rPr>
              <a:t>…</a:t>
            </a:r>
            <a:r>
              <a:rPr lang="fr-FR" altLang="zh-CN" sz="2400" b="1" dirty="0" err="1">
                <a:solidFill>
                  <a:srgbClr val="4E758E"/>
                </a:solidFill>
              </a:rPr>
              <a:t>zhèng</a:t>
            </a:r>
            <a:r>
              <a:rPr lang="fr-FR" altLang="zh-CN" sz="2400" b="1" dirty="0">
                <a:solidFill>
                  <a:srgbClr val="4E758E"/>
                </a:solidFill>
              </a:rPr>
              <a:t> </a:t>
            </a:r>
            <a:r>
              <a:rPr lang="fr-FR" altLang="zh-CN" sz="2400" b="1" dirty="0" err="1">
                <a:solidFill>
                  <a:srgbClr val="4E758E"/>
                </a:solidFill>
              </a:rPr>
              <a:t>zài</a:t>
            </a:r>
            <a:endParaRPr kumimoji="1" lang="en-US" altLang="zh-CN" sz="2400" b="1" dirty="0">
              <a:solidFill>
                <a:srgbClr val="4E758E"/>
              </a:solidFill>
              <a:ea typeface="楷体-简"/>
            </a:endParaRPr>
          </a:p>
        </p:txBody>
      </p:sp>
      <p:sp>
        <p:nvSpPr>
          <p:cNvPr id="10" name="矩形 9">
            <a:extLst>
              <a:ext uri="{FF2B5EF4-FFF2-40B4-BE49-F238E27FC236}">
                <a16:creationId xmlns="" xmlns:a16="http://schemas.microsoft.com/office/drawing/2014/main" id="{E378E129-25B6-48B6-BBB1-5C476B2E0776}"/>
              </a:ext>
            </a:extLst>
          </p:cNvPr>
          <p:cNvSpPr/>
          <p:nvPr/>
        </p:nvSpPr>
        <p:spPr>
          <a:xfrm>
            <a:off x="2906526" y="1194312"/>
            <a:ext cx="3472200" cy="17022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a:stretch>
            <a:fillRect/>
          </a:stretch>
        </p:blipFill>
        <p:spPr>
          <a:xfrm>
            <a:off x="1484087" y="3367463"/>
            <a:ext cx="1641059" cy="1641059"/>
          </a:xfrm>
          <a:prstGeom prst="rect">
            <a:avLst/>
          </a:prstGeom>
        </p:spPr>
      </p:pic>
      <p:pic>
        <p:nvPicPr>
          <p:cNvPr id="12" name="图片 11"/>
          <p:cNvPicPr>
            <a:picLocks noChangeAspect="1"/>
          </p:cNvPicPr>
          <p:nvPr/>
        </p:nvPicPr>
        <p:blipFill>
          <a:blip r:embed="rId4"/>
          <a:stretch>
            <a:fillRect/>
          </a:stretch>
        </p:blipFill>
        <p:spPr>
          <a:xfrm>
            <a:off x="3061604" y="3296120"/>
            <a:ext cx="2311565" cy="1541044"/>
          </a:xfrm>
          <a:prstGeom prst="rect">
            <a:avLst/>
          </a:prstGeom>
        </p:spPr>
      </p:pic>
      <p:pic>
        <p:nvPicPr>
          <p:cNvPr id="13" name="图片 12"/>
          <p:cNvPicPr>
            <a:picLocks noChangeAspect="1"/>
          </p:cNvPicPr>
          <p:nvPr/>
        </p:nvPicPr>
        <p:blipFill>
          <a:blip r:embed="rId5"/>
          <a:stretch>
            <a:fillRect/>
          </a:stretch>
        </p:blipFill>
        <p:spPr>
          <a:xfrm>
            <a:off x="9861726" y="5423647"/>
            <a:ext cx="2153683" cy="1434353"/>
          </a:xfrm>
          <a:prstGeom prst="rect">
            <a:avLst/>
          </a:prstGeom>
        </p:spPr>
      </p:pic>
      <p:pic>
        <p:nvPicPr>
          <p:cNvPr id="14" name="图片 13"/>
          <p:cNvPicPr>
            <a:picLocks noChangeAspect="1"/>
          </p:cNvPicPr>
          <p:nvPr/>
        </p:nvPicPr>
        <p:blipFill>
          <a:blip r:embed="rId6"/>
          <a:stretch>
            <a:fillRect/>
          </a:stretch>
        </p:blipFill>
        <p:spPr>
          <a:xfrm>
            <a:off x="6722286" y="1127243"/>
            <a:ext cx="2716096" cy="1526775"/>
          </a:xfrm>
          <a:prstGeom prst="rect">
            <a:avLst/>
          </a:prstGeom>
        </p:spPr>
      </p:pic>
      <p:pic>
        <p:nvPicPr>
          <p:cNvPr id="15" name="图片 14"/>
          <p:cNvPicPr>
            <a:picLocks noChangeAspect="1"/>
          </p:cNvPicPr>
          <p:nvPr/>
        </p:nvPicPr>
        <p:blipFill>
          <a:blip r:embed="rId7"/>
          <a:stretch>
            <a:fillRect/>
          </a:stretch>
        </p:blipFill>
        <p:spPr>
          <a:xfrm>
            <a:off x="5251391" y="3258116"/>
            <a:ext cx="2233142" cy="1583297"/>
          </a:xfrm>
          <a:prstGeom prst="rect">
            <a:avLst/>
          </a:prstGeom>
        </p:spPr>
      </p:pic>
      <p:pic>
        <p:nvPicPr>
          <p:cNvPr id="16" name="图片 15"/>
          <p:cNvPicPr>
            <a:picLocks noChangeAspect="1"/>
          </p:cNvPicPr>
          <p:nvPr/>
        </p:nvPicPr>
        <p:blipFill>
          <a:blip r:embed="rId8"/>
          <a:stretch>
            <a:fillRect/>
          </a:stretch>
        </p:blipFill>
        <p:spPr>
          <a:xfrm>
            <a:off x="7591683" y="3313095"/>
            <a:ext cx="2325753" cy="1509799"/>
          </a:xfrm>
          <a:prstGeom prst="rect">
            <a:avLst/>
          </a:prstGeom>
        </p:spPr>
      </p:pic>
      <p:pic>
        <p:nvPicPr>
          <p:cNvPr id="17" name="图片 16" descr="b31e43d0d5e797d793cee84dbeacc981.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1634" y="3296120"/>
            <a:ext cx="2017998" cy="1513499"/>
          </a:xfrm>
          <a:prstGeom prst="rect">
            <a:avLst/>
          </a:prstGeom>
        </p:spPr>
      </p:pic>
      <p:pic>
        <p:nvPicPr>
          <p:cNvPr id="18" name="图片 17"/>
          <p:cNvPicPr>
            <a:picLocks noChangeAspect="1"/>
          </p:cNvPicPr>
          <p:nvPr/>
        </p:nvPicPr>
        <p:blipFill>
          <a:blip r:embed="rId10"/>
          <a:stretch>
            <a:fillRect/>
          </a:stretch>
        </p:blipFill>
        <p:spPr>
          <a:xfrm>
            <a:off x="0" y="3352416"/>
            <a:ext cx="1541169" cy="1490219"/>
          </a:xfrm>
          <a:prstGeom prst="rect">
            <a:avLst/>
          </a:prstGeom>
        </p:spPr>
      </p:pic>
      <p:pic>
        <p:nvPicPr>
          <p:cNvPr id="19" name="图片 18"/>
          <p:cNvPicPr>
            <a:picLocks noChangeAspect="1"/>
          </p:cNvPicPr>
          <p:nvPr/>
        </p:nvPicPr>
        <p:blipFill>
          <a:blip r:embed="rId11"/>
          <a:stretch>
            <a:fillRect/>
          </a:stretch>
        </p:blipFill>
        <p:spPr>
          <a:xfrm>
            <a:off x="0" y="5308038"/>
            <a:ext cx="2448938" cy="1549962"/>
          </a:xfrm>
          <a:prstGeom prst="rect">
            <a:avLst/>
          </a:prstGeom>
        </p:spPr>
      </p:pic>
      <p:pic>
        <p:nvPicPr>
          <p:cNvPr id="20" name="图片 19"/>
          <p:cNvPicPr>
            <a:picLocks noChangeAspect="1"/>
          </p:cNvPicPr>
          <p:nvPr/>
        </p:nvPicPr>
        <p:blipFill>
          <a:blip r:embed="rId12"/>
          <a:stretch>
            <a:fillRect/>
          </a:stretch>
        </p:blipFill>
        <p:spPr>
          <a:xfrm>
            <a:off x="2397373" y="5271320"/>
            <a:ext cx="2405960" cy="1586680"/>
          </a:xfrm>
          <a:prstGeom prst="rect">
            <a:avLst/>
          </a:prstGeom>
        </p:spPr>
      </p:pic>
      <p:pic>
        <p:nvPicPr>
          <p:cNvPr id="21" name="图片 20"/>
          <p:cNvPicPr>
            <a:picLocks noChangeAspect="1"/>
          </p:cNvPicPr>
          <p:nvPr/>
        </p:nvPicPr>
        <p:blipFill>
          <a:blip r:embed="rId13"/>
          <a:stretch>
            <a:fillRect/>
          </a:stretch>
        </p:blipFill>
        <p:spPr>
          <a:xfrm>
            <a:off x="4894637" y="5349459"/>
            <a:ext cx="2303116" cy="1508541"/>
          </a:xfrm>
          <a:prstGeom prst="rect">
            <a:avLst/>
          </a:prstGeom>
        </p:spPr>
      </p:pic>
      <p:pic>
        <p:nvPicPr>
          <p:cNvPr id="22" name="图片 21"/>
          <p:cNvPicPr>
            <a:picLocks noChangeAspect="1"/>
          </p:cNvPicPr>
          <p:nvPr/>
        </p:nvPicPr>
        <p:blipFill>
          <a:blip r:embed="rId14"/>
          <a:stretch>
            <a:fillRect/>
          </a:stretch>
        </p:blipFill>
        <p:spPr>
          <a:xfrm>
            <a:off x="7434711" y="5367871"/>
            <a:ext cx="1986839" cy="1490129"/>
          </a:xfrm>
          <a:prstGeom prst="rect">
            <a:avLst/>
          </a:prstGeom>
        </p:spPr>
      </p:pic>
      <p:pic>
        <p:nvPicPr>
          <p:cNvPr id="23" name="图片 22"/>
          <p:cNvPicPr>
            <a:picLocks noChangeAspect="1"/>
          </p:cNvPicPr>
          <p:nvPr/>
        </p:nvPicPr>
        <p:blipFill>
          <a:blip r:embed="rId15"/>
          <a:stretch>
            <a:fillRect/>
          </a:stretch>
        </p:blipFill>
        <p:spPr>
          <a:xfrm>
            <a:off x="9574596" y="1070168"/>
            <a:ext cx="2207084" cy="1795095"/>
          </a:xfrm>
          <a:prstGeom prst="rect">
            <a:avLst/>
          </a:prstGeom>
        </p:spPr>
      </p:pic>
      <p:sp>
        <p:nvSpPr>
          <p:cNvPr id="24" name="文本框 23"/>
          <p:cNvSpPr txBox="1"/>
          <p:nvPr/>
        </p:nvSpPr>
        <p:spPr>
          <a:xfrm>
            <a:off x="6706938" y="684908"/>
            <a:ext cx="314659" cy="400110"/>
          </a:xfrm>
          <a:prstGeom prst="rect">
            <a:avLst/>
          </a:prstGeom>
          <a:noFill/>
        </p:spPr>
        <p:txBody>
          <a:bodyPr wrap="none" rtlCol="0">
            <a:spAutoFit/>
          </a:bodyPr>
          <a:lstStyle/>
          <a:p>
            <a:r>
              <a:rPr kumimoji="1" lang="en-US" altLang="zh-CN" sz="2000" dirty="0" smtClean="0"/>
              <a:t>1</a:t>
            </a:r>
            <a:endParaRPr kumimoji="1" lang="zh-CN" altLang="en-US" sz="2000" dirty="0"/>
          </a:p>
        </p:txBody>
      </p:sp>
      <p:sp>
        <p:nvSpPr>
          <p:cNvPr id="25" name="文本框 24"/>
          <p:cNvSpPr txBox="1"/>
          <p:nvPr/>
        </p:nvSpPr>
        <p:spPr>
          <a:xfrm>
            <a:off x="9599193" y="651812"/>
            <a:ext cx="314659" cy="400110"/>
          </a:xfrm>
          <a:prstGeom prst="rect">
            <a:avLst/>
          </a:prstGeom>
          <a:noFill/>
        </p:spPr>
        <p:txBody>
          <a:bodyPr wrap="none" rtlCol="0">
            <a:spAutoFit/>
          </a:bodyPr>
          <a:lstStyle/>
          <a:p>
            <a:r>
              <a:rPr kumimoji="1" lang="en-US" altLang="zh-CN" sz="2000" dirty="0"/>
              <a:t>2</a:t>
            </a:r>
            <a:endParaRPr kumimoji="1" lang="zh-CN" altLang="en-US" sz="2000" dirty="0"/>
          </a:p>
        </p:txBody>
      </p:sp>
      <p:sp>
        <p:nvSpPr>
          <p:cNvPr id="26" name="文本框 25"/>
          <p:cNvSpPr txBox="1"/>
          <p:nvPr/>
        </p:nvSpPr>
        <p:spPr>
          <a:xfrm>
            <a:off x="0" y="2892033"/>
            <a:ext cx="314659" cy="400110"/>
          </a:xfrm>
          <a:prstGeom prst="rect">
            <a:avLst/>
          </a:prstGeom>
          <a:noFill/>
        </p:spPr>
        <p:txBody>
          <a:bodyPr wrap="none" rtlCol="0">
            <a:spAutoFit/>
          </a:bodyPr>
          <a:lstStyle/>
          <a:p>
            <a:r>
              <a:rPr kumimoji="1" lang="en-US" altLang="zh-CN" sz="2000" dirty="0"/>
              <a:t>3</a:t>
            </a:r>
            <a:endParaRPr kumimoji="1" lang="zh-CN" altLang="en-US" sz="2000" dirty="0"/>
          </a:p>
        </p:txBody>
      </p:sp>
      <p:sp>
        <p:nvSpPr>
          <p:cNvPr id="27" name="文本框 26"/>
          <p:cNvSpPr txBox="1"/>
          <p:nvPr/>
        </p:nvSpPr>
        <p:spPr>
          <a:xfrm>
            <a:off x="1569709" y="2953667"/>
            <a:ext cx="301660" cy="369332"/>
          </a:xfrm>
          <a:prstGeom prst="rect">
            <a:avLst/>
          </a:prstGeom>
          <a:noFill/>
        </p:spPr>
        <p:txBody>
          <a:bodyPr wrap="none" rtlCol="0">
            <a:spAutoFit/>
          </a:bodyPr>
          <a:lstStyle/>
          <a:p>
            <a:r>
              <a:rPr kumimoji="1" lang="en-US" altLang="zh-CN" dirty="0" smtClean="0"/>
              <a:t>4</a:t>
            </a:r>
            <a:endParaRPr kumimoji="1" lang="zh-CN" altLang="en-US" dirty="0"/>
          </a:p>
        </p:txBody>
      </p:sp>
      <p:sp>
        <p:nvSpPr>
          <p:cNvPr id="28" name="文本框 27"/>
          <p:cNvSpPr txBox="1"/>
          <p:nvPr/>
        </p:nvSpPr>
        <p:spPr>
          <a:xfrm>
            <a:off x="3125148" y="2939398"/>
            <a:ext cx="301660" cy="369332"/>
          </a:xfrm>
          <a:prstGeom prst="rect">
            <a:avLst/>
          </a:prstGeom>
          <a:noFill/>
        </p:spPr>
        <p:txBody>
          <a:bodyPr wrap="none" rtlCol="0">
            <a:spAutoFit/>
          </a:bodyPr>
          <a:lstStyle/>
          <a:p>
            <a:r>
              <a:rPr kumimoji="1" lang="en-US" altLang="zh-CN" dirty="0" smtClean="0"/>
              <a:t>5</a:t>
            </a:r>
            <a:endParaRPr kumimoji="1" lang="zh-CN" altLang="en-US" dirty="0"/>
          </a:p>
        </p:txBody>
      </p:sp>
      <p:sp>
        <p:nvSpPr>
          <p:cNvPr id="29" name="文本框 28"/>
          <p:cNvSpPr txBox="1"/>
          <p:nvPr/>
        </p:nvSpPr>
        <p:spPr>
          <a:xfrm>
            <a:off x="5294200" y="2939398"/>
            <a:ext cx="301660" cy="369332"/>
          </a:xfrm>
          <a:prstGeom prst="rect">
            <a:avLst/>
          </a:prstGeom>
          <a:noFill/>
        </p:spPr>
        <p:txBody>
          <a:bodyPr wrap="none" rtlCol="0">
            <a:spAutoFit/>
          </a:bodyPr>
          <a:lstStyle/>
          <a:p>
            <a:r>
              <a:rPr kumimoji="1" lang="en-US" altLang="zh-CN" dirty="0" smtClean="0"/>
              <a:t>6</a:t>
            </a:r>
            <a:endParaRPr kumimoji="1" lang="zh-CN" altLang="en-US" dirty="0"/>
          </a:p>
        </p:txBody>
      </p:sp>
      <p:sp>
        <p:nvSpPr>
          <p:cNvPr id="30" name="文本框 29"/>
          <p:cNvSpPr txBox="1"/>
          <p:nvPr/>
        </p:nvSpPr>
        <p:spPr>
          <a:xfrm>
            <a:off x="7605954" y="2925129"/>
            <a:ext cx="301660" cy="369332"/>
          </a:xfrm>
          <a:prstGeom prst="rect">
            <a:avLst/>
          </a:prstGeom>
          <a:noFill/>
        </p:spPr>
        <p:txBody>
          <a:bodyPr wrap="none" rtlCol="0">
            <a:spAutoFit/>
          </a:bodyPr>
          <a:lstStyle/>
          <a:p>
            <a:r>
              <a:rPr kumimoji="1" lang="en-US" altLang="zh-CN" dirty="0" smtClean="0"/>
              <a:t>7</a:t>
            </a:r>
            <a:endParaRPr kumimoji="1" lang="zh-CN" altLang="en-US" dirty="0"/>
          </a:p>
        </p:txBody>
      </p:sp>
      <p:sp>
        <p:nvSpPr>
          <p:cNvPr id="31" name="文本框 30"/>
          <p:cNvSpPr txBox="1"/>
          <p:nvPr/>
        </p:nvSpPr>
        <p:spPr>
          <a:xfrm>
            <a:off x="9946246" y="2939398"/>
            <a:ext cx="301660" cy="369332"/>
          </a:xfrm>
          <a:prstGeom prst="rect">
            <a:avLst/>
          </a:prstGeom>
          <a:noFill/>
        </p:spPr>
        <p:txBody>
          <a:bodyPr wrap="none" rtlCol="0">
            <a:spAutoFit/>
          </a:bodyPr>
          <a:lstStyle/>
          <a:p>
            <a:r>
              <a:rPr kumimoji="1" lang="en-US" altLang="zh-CN" dirty="0" smtClean="0"/>
              <a:t>8</a:t>
            </a:r>
            <a:endParaRPr kumimoji="1" lang="zh-CN" altLang="en-US" dirty="0"/>
          </a:p>
        </p:txBody>
      </p:sp>
      <p:sp>
        <p:nvSpPr>
          <p:cNvPr id="32" name="文本框 31"/>
          <p:cNvSpPr txBox="1"/>
          <p:nvPr/>
        </p:nvSpPr>
        <p:spPr>
          <a:xfrm>
            <a:off x="0" y="4937046"/>
            <a:ext cx="301660" cy="369332"/>
          </a:xfrm>
          <a:prstGeom prst="rect">
            <a:avLst/>
          </a:prstGeom>
          <a:noFill/>
        </p:spPr>
        <p:txBody>
          <a:bodyPr wrap="none" rtlCol="0">
            <a:spAutoFit/>
          </a:bodyPr>
          <a:lstStyle/>
          <a:p>
            <a:r>
              <a:rPr kumimoji="1" lang="en-US" altLang="zh-CN" dirty="0" smtClean="0"/>
              <a:t>9</a:t>
            </a:r>
            <a:endParaRPr kumimoji="1" lang="zh-CN" altLang="en-US" dirty="0"/>
          </a:p>
        </p:txBody>
      </p:sp>
      <p:sp>
        <p:nvSpPr>
          <p:cNvPr id="34" name="文本框 33"/>
          <p:cNvSpPr txBox="1"/>
          <p:nvPr/>
        </p:nvSpPr>
        <p:spPr>
          <a:xfrm>
            <a:off x="2468723" y="4937047"/>
            <a:ext cx="418654" cy="369332"/>
          </a:xfrm>
          <a:prstGeom prst="rect">
            <a:avLst/>
          </a:prstGeom>
          <a:noFill/>
        </p:spPr>
        <p:txBody>
          <a:bodyPr wrap="none" rtlCol="0">
            <a:spAutoFit/>
          </a:bodyPr>
          <a:lstStyle/>
          <a:p>
            <a:r>
              <a:rPr kumimoji="1" lang="en-US" altLang="zh-CN" dirty="0" smtClean="0"/>
              <a:t>10</a:t>
            </a:r>
            <a:endParaRPr kumimoji="1" lang="zh-CN" altLang="en-US" dirty="0"/>
          </a:p>
        </p:txBody>
      </p:sp>
      <p:sp>
        <p:nvSpPr>
          <p:cNvPr id="35" name="文本框 34"/>
          <p:cNvSpPr txBox="1"/>
          <p:nvPr/>
        </p:nvSpPr>
        <p:spPr>
          <a:xfrm>
            <a:off x="4937447" y="4994122"/>
            <a:ext cx="418654" cy="369332"/>
          </a:xfrm>
          <a:prstGeom prst="rect">
            <a:avLst/>
          </a:prstGeom>
          <a:noFill/>
        </p:spPr>
        <p:txBody>
          <a:bodyPr wrap="none" rtlCol="0">
            <a:spAutoFit/>
          </a:bodyPr>
          <a:lstStyle/>
          <a:p>
            <a:r>
              <a:rPr kumimoji="1" lang="en-US" altLang="zh-CN" dirty="0" smtClean="0"/>
              <a:t>11</a:t>
            </a:r>
            <a:endParaRPr kumimoji="1" lang="zh-CN" altLang="en-US" dirty="0"/>
          </a:p>
        </p:txBody>
      </p:sp>
      <p:sp>
        <p:nvSpPr>
          <p:cNvPr id="36" name="文本框 35"/>
          <p:cNvSpPr txBox="1"/>
          <p:nvPr/>
        </p:nvSpPr>
        <p:spPr>
          <a:xfrm>
            <a:off x="7363361" y="4979853"/>
            <a:ext cx="418654" cy="369332"/>
          </a:xfrm>
          <a:prstGeom prst="rect">
            <a:avLst/>
          </a:prstGeom>
          <a:noFill/>
        </p:spPr>
        <p:txBody>
          <a:bodyPr wrap="none" rtlCol="0">
            <a:spAutoFit/>
          </a:bodyPr>
          <a:lstStyle/>
          <a:p>
            <a:r>
              <a:rPr kumimoji="1" lang="en-US" altLang="zh-CN" dirty="0" smtClean="0"/>
              <a:t>12</a:t>
            </a:r>
            <a:endParaRPr kumimoji="1" lang="zh-CN" altLang="en-US" dirty="0"/>
          </a:p>
        </p:txBody>
      </p:sp>
      <p:sp>
        <p:nvSpPr>
          <p:cNvPr id="37" name="文本框 36"/>
          <p:cNvSpPr txBox="1"/>
          <p:nvPr/>
        </p:nvSpPr>
        <p:spPr>
          <a:xfrm>
            <a:off x="9917706" y="4951316"/>
            <a:ext cx="418654" cy="369332"/>
          </a:xfrm>
          <a:prstGeom prst="rect">
            <a:avLst/>
          </a:prstGeom>
          <a:noFill/>
        </p:spPr>
        <p:txBody>
          <a:bodyPr wrap="none" rtlCol="0">
            <a:spAutoFit/>
          </a:bodyPr>
          <a:lstStyle/>
          <a:p>
            <a:r>
              <a:rPr kumimoji="1" lang="en-US" altLang="zh-CN" dirty="0" smtClean="0"/>
              <a:t>13</a:t>
            </a:r>
            <a:endParaRPr kumimoji="1" lang="zh-CN" altLang="en-US" dirty="0"/>
          </a:p>
        </p:txBody>
      </p:sp>
      <p:sp>
        <p:nvSpPr>
          <p:cNvPr id="2" name="文本框 1"/>
          <p:cNvSpPr txBox="1"/>
          <p:nvPr/>
        </p:nvSpPr>
        <p:spPr>
          <a:xfrm>
            <a:off x="7649304" y="4962128"/>
            <a:ext cx="2262158" cy="369332"/>
          </a:xfrm>
          <a:prstGeom prst="rect">
            <a:avLst/>
          </a:prstGeom>
          <a:noFill/>
        </p:spPr>
        <p:txBody>
          <a:bodyPr wrap="none" rtlCol="0">
            <a:spAutoFit/>
          </a:bodyPr>
          <a:lstStyle/>
          <a:p>
            <a:r>
              <a:rPr kumimoji="1" lang="zh-CN" altLang="en-US" dirty="0" smtClean="0"/>
              <a:t>他正在学校学汉字。</a:t>
            </a:r>
            <a:endParaRPr kumimoji="1" lang="zh-CN" altLang="en-US" dirty="0"/>
          </a:p>
        </p:txBody>
      </p:sp>
    </p:spTree>
    <p:extLst>
      <p:ext uri="{BB962C8B-B14F-4D97-AF65-F5344CB8AC3E}">
        <p14:creationId xmlns:p14="http://schemas.microsoft.com/office/powerpoint/2010/main" val="24921401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2478910" y="2001468"/>
            <a:ext cx="7234177" cy="2855063"/>
            <a:chOff x="2372810" y="1796970"/>
            <a:chExt cx="5466099"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 xmlns:a16="http://schemas.microsoft.com/office/drawing/2014/main" id="{5FCCCCAB-657F-4241-8164-2963C7C02106}"/>
                </a:ext>
              </a:extLst>
            </p:cNvPr>
            <p:cNvSpPr/>
            <p:nvPr/>
          </p:nvSpPr>
          <p:spPr>
            <a:xfrm>
              <a:off x="5959089" y="1796970"/>
              <a:ext cx="1879820" cy="2128214"/>
            </a:xfrm>
            <a:custGeom>
              <a:avLst/>
              <a:gdLst>
                <a:gd name="connsiteX0" fmla="*/ 815713 w 1879820"/>
                <a:gd name="connsiteY0" fmla="*/ 0 h 2128214"/>
                <a:gd name="connsiteX1" fmla="*/ 1879820 w 1879820"/>
                <a:gd name="connsiteY1" fmla="*/ 1064107 h 2128214"/>
                <a:gd name="connsiteX2" fmla="*/ 815713 w 1879820"/>
                <a:gd name="connsiteY2" fmla="*/ 2128214 h 2128214"/>
                <a:gd name="connsiteX3" fmla="*/ 63276 w 1879820"/>
                <a:gd name="connsiteY3" fmla="*/ 1816544 h 2128214"/>
                <a:gd name="connsiteX4" fmla="*/ 12912 w 1879820"/>
                <a:gd name="connsiteY4" fmla="*/ 1761130 h 2128214"/>
                <a:gd name="connsiteX5" fmla="*/ 72303 w 1879820"/>
                <a:gd name="connsiteY5" fmla="*/ 1681708 h 2128214"/>
                <a:gd name="connsiteX6" fmla="*/ 256517 w 1879820"/>
                <a:gd name="connsiteY6" fmla="*/ 1078634 h 2128214"/>
                <a:gd name="connsiteX7" fmla="*/ 10209 w 1879820"/>
                <a:gd name="connsiteY7" fmla="*/ 392523 h 2128214"/>
                <a:gd name="connsiteX8" fmla="*/ 0 w 1879820"/>
                <a:gd name="connsiteY8" fmla="*/ 381290 h 2128214"/>
                <a:gd name="connsiteX9" fmla="*/ 63276 w 1879820"/>
                <a:gd name="connsiteY9" fmla="*/ 311670 h 2128214"/>
                <a:gd name="connsiteX10" fmla="*/ 815713 w 1879820"/>
                <a:gd name="connsiteY10" fmla="*/ 0 h 212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9820" h="2128214">
                  <a:moveTo>
                    <a:pt x="815713" y="0"/>
                  </a:moveTo>
                  <a:cubicBezTo>
                    <a:pt x="1403403" y="0"/>
                    <a:pt x="1879820" y="476417"/>
                    <a:pt x="1879820" y="1064107"/>
                  </a:cubicBezTo>
                  <a:cubicBezTo>
                    <a:pt x="1879820" y="1651797"/>
                    <a:pt x="1403403" y="2128214"/>
                    <a:pt x="815713" y="2128214"/>
                  </a:cubicBezTo>
                  <a:cubicBezTo>
                    <a:pt x="521868" y="2128214"/>
                    <a:pt x="255841" y="2009110"/>
                    <a:pt x="63276" y="1816544"/>
                  </a:cubicBezTo>
                  <a:lnTo>
                    <a:pt x="12912" y="1761130"/>
                  </a:lnTo>
                  <a:lnTo>
                    <a:pt x="72303" y="1681708"/>
                  </a:lnTo>
                  <a:cubicBezTo>
                    <a:pt x="188606" y="1509558"/>
                    <a:pt x="256517" y="1302027"/>
                    <a:pt x="256517" y="1078634"/>
                  </a:cubicBezTo>
                  <a:cubicBezTo>
                    <a:pt x="256517" y="818010"/>
                    <a:pt x="164083" y="578974"/>
                    <a:pt x="10209" y="392523"/>
                  </a:cubicBezTo>
                  <a:lnTo>
                    <a:pt x="0" y="381290"/>
                  </a:lnTo>
                  <a:lnTo>
                    <a:pt x="63276" y="311670"/>
                  </a:lnTo>
                  <a:cubicBezTo>
                    <a:pt x="255841" y="119104"/>
                    <a:pt x="521868" y="0"/>
                    <a:pt x="815713"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9414294" y="3137022"/>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373094" y="993754"/>
            <a:ext cx="3445811" cy="369332"/>
          </a:xfrm>
          <a:prstGeom prst="rect">
            <a:avLst/>
          </a:prstGeom>
          <a:noFill/>
        </p:spPr>
        <p:txBody>
          <a:bodyPr wrap="square" rtlCol="0">
            <a:spAutoFit/>
          </a:bodyPr>
          <a:lstStyle/>
          <a:p>
            <a:pPr algn="dist"/>
            <a:r>
              <a:rPr lang="en-US" altLang="zh-CN" dirty="0" smtClean="0">
                <a:latin typeface="Yu Gothic UI Semibold" panose="020B0700000000000000" pitchFamily="34" charset="-128"/>
                <a:ea typeface="Yu Gothic UI Semibold" panose="020B0700000000000000" pitchFamily="34" charset="-128"/>
              </a:rPr>
              <a:t>PARTONE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2897622" y="2595772"/>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念</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5241409" y="2523201"/>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课</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1" name="文本框 20">
            <a:extLst>
              <a:ext uri="{FF2B5EF4-FFF2-40B4-BE49-F238E27FC236}">
                <a16:creationId xmlns="" xmlns:a16="http://schemas.microsoft.com/office/drawing/2014/main" id="{4EA8538E-AB26-4896-95B2-323E75CBCECB}"/>
              </a:ext>
            </a:extLst>
          </p:cNvPr>
          <p:cNvSpPr txBox="1"/>
          <p:nvPr/>
        </p:nvSpPr>
        <p:spPr>
          <a:xfrm>
            <a:off x="7564704" y="2619962"/>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文</a:t>
            </a:r>
            <a:endParaRPr lang="zh-CN" altLang="en-US" sz="11500" dirty="0">
              <a:latin typeface="仓耳暖男手札体 W01" panose="02020400000000000000" pitchFamily="18" charset="-122"/>
              <a:ea typeface="仓耳暖男手札体 W01" panose="02020400000000000000" pitchFamily="18" charset="-122"/>
            </a:endParaRPr>
          </a:p>
        </p:txBody>
      </p:sp>
    </p:spTree>
    <p:extLst>
      <p:ext uri="{BB962C8B-B14F-4D97-AF65-F5344CB8AC3E}">
        <p14:creationId xmlns:p14="http://schemas.microsoft.com/office/powerpoint/2010/main" val="3312451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6846" y="214390"/>
            <a:ext cx="2339102" cy="830997"/>
          </a:xfrm>
          <a:prstGeom prst="rect">
            <a:avLst/>
          </a:prstGeom>
          <a:noFill/>
        </p:spPr>
        <p:txBody>
          <a:bodyPr wrap="none" rtlCol="0">
            <a:spAutoFit/>
          </a:bodyPr>
          <a:lstStyle/>
          <a:p>
            <a:r>
              <a:rPr kumimoji="1" lang="zh-CN" altLang="en-US" sz="2400" dirty="0" smtClean="0"/>
              <a:t>李友的一篇日记</a:t>
            </a:r>
            <a:endParaRPr kumimoji="1" lang="en-US" altLang="zh-CN" sz="2400" dirty="0" smtClean="0"/>
          </a:p>
          <a:p>
            <a:endParaRPr kumimoji="1" lang="zh-CN" altLang="en-US" sz="2400" dirty="0"/>
          </a:p>
        </p:txBody>
      </p:sp>
      <p:sp>
        <p:nvSpPr>
          <p:cNvPr id="6" name="文本框 5"/>
          <p:cNvSpPr txBox="1"/>
          <p:nvPr/>
        </p:nvSpPr>
        <p:spPr>
          <a:xfrm>
            <a:off x="6298737" y="1014481"/>
            <a:ext cx="1723549" cy="461665"/>
          </a:xfrm>
          <a:prstGeom prst="rect">
            <a:avLst/>
          </a:prstGeom>
          <a:noFill/>
        </p:spPr>
        <p:txBody>
          <a:bodyPr wrap="none" rtlCol="0">
            <a:spAutoFit/>
          </a:bodyPr>
          <a:lstStyle/>
          <a:p>
            <a:r>
              <a:rPr kumimoji="1" lang="zh-CN" altLang="en-US" sz="2400" dirty="0" smtClean="0"/>
              <a:t>十一月三日</a:t>
            </a:r>
            <a:r>
              <a:rPr kumimoji="1" lang="en-US" altLang="zh-CN" sz="2400" dirty="0" smtClean="0"/>
              <a:t>                                 </a:t>
            </a:r>
            <a:endParaRPr kumimoji="1" lang="zh-CN" altLang="en-US" sz="2400" dirty="0"/>
          </a:p>
        </p:txBody>
      </p:sp>
      <p:sp>
        <p:nvSpPr>
          <p:cNvPr id="7" name="文本框 6"/>
          <p:cNvSpPr txBox="1"/>
          <p:nvPr/>
        </p:nvSpPr>
        <p:spPr>
          <a:xfrm>
            <a:off x="8193410" y="1021993"/>
            <a:ext cx="1107996" cy="461665"/>
          </a:xfrm>
          <a:prstGeom prst="rect">
            <a:avLst/>
          </a:prstGeom>
          <a:noFill/>
        </p:spPr>
        <p:txBody>
          <a:bodyPr wrap="none" rtlCol="0">
            <a:spAutoFit/>
          </a:bodyPr>
          <a:lstStyle/>
          <a:p>
            <a:r>
              <a:rPr kumimoji="1" lang="zh-CN" altLang="en-US" sz="2400" dirty="0" smtClean="0"/>
              <a:t>星期二</a:t>
            </a:r>
            <a:r>
              <a:rPr kumimoji="1" lang="en-US" altLang="zh-CN" sz="2400" dirty="0" smtClean="0"/>
              <a:t>       </a:t>
            </a:r>
            <a:endParaRPr kumimoji="1" lang="zh-CN" altLang="en-US" sz="2400" dirty="0"/>
          </a:p>
        </p:txBody>
      </p:sp>
      <p:sp>
        <p:nvSpPr>
          <p:cNvPr id="8" name="文本框 7"/>
          <p:cNvSpPr txBox="1"/>
          <p:nvPr/>
        </p:nvSpPr>
        <p:spPr>
          <a:xfrm>
            <a:off x="1604783" y="1831870"/>
            <a:ext cx="8321851" cy="4154983"/>
          </a:xfrm>
          <a:prstGeom prst="rect">
            <a:avLst/>
          </a:prstGeom>
          <a:noFill/>
        </p:spPr>
        <p:txBody>
          <a:bodyPr wrap="square" rtlCol="0">
            <a:spAutoFit/>
          </a:bodyPr>
          <a:lstStyle/>
          <a:p>
            <a:pPr indent="565200"/>
            <a:r>
              <a:rPr kumimoji="1" lang="zh-CN" altLang="en-US" sz="2200" dirty="0" smtClean="0"/>
              <a:t>今天我很忙，很累。早上七点半起床，洗了澡以后就吃早饭。我一边吃饭。一边听录音。九点到教室去上课。</a:t>
            </a:r>
            <a:endParaRPr kumimoji="1" lang="en-US" altLang="zh-CN" sz="2200" dirty="0" smtClean="0"/>
          </a:p>
          <a:p>
            <a:pPr indent="565200"/>
            <a:endParaRPr kumimoji="1" lang="en-US" altLang="zh-CN" sz="2200" dirty="0" smtClean="0"/>
          </a:p>
          <a:p>
            <a:pPr indent="565200"/>
            <a:r>
              <a:rPr kumimoji="1" lang="zh-CN" altLang="en-US" sz="2200" dirty="0" smtClean="0"/>
              <a:t>第一节课是中文，老师教我们发音、生词和语法，也教我们写字，还给了我们一篇新课文，这篇课文很有意思。第二节是电脑课，很难。</a:t>
            </a:r>
            <a:endParaRPr kumimoji="1" lang="en-US" altLang="zh-CN" sz="2200" dirty="0" smtClean="0"/>
          </a:p>
          <a:p>
            <a:pPr indent="565200"/>
            <a:endParaRPr kumimoji="1" lang="en-US" altLang="zh-CN" sz="2200" dirty="0" smtClean="0"/>
          </a:p>
          <a:p>
            <a:pPr indent="565200"/>
            <a:r>
              <a:rPr kumimoji="1" lang="zh-CN" altLang="en-US" sz="2200" dirty="0" smtClean="0"/>
              <a:t>中午我和同学们一起到餐厅吃午饭。我们一边吃，一边练习说中文。下午我到图书馆去上网。四点王朋来找我打球。五点三刻吃晚饭。七点半我去白英爱的宿舍跟她聊天（儿）。到那儿的时候，她正在做功课。我八点半回家。睡觉以前，高中文给我打了一个电话，告诉我明天要考试。我说我已经知道了。</a:t>
            </a:r>
            <a:endParaRPr kumimoji="1" lang="zh-CN" altLang="en-US" sz="2200" dirty="0"/>
          </a:p>
        </p:txBody>
      </p:sp>
      <p:sp>
        <p:nvSpPr>
          <p:cNvPr id="9" name="矩形 8">
            <a:extLst>
              <a:ext uri="{FF2B5EF4-FFF2-40B4-BE49-F238E27FC236}">
                <a16:creationId xmlns="" xmlns:a16="http://schemas.microsoft.com/office/drawing/2014/main" id="{E378E129-25B6-48B6-BBB1-5C476B2E0776}"/>
              </a:ext>
            </a:extLst>
          </p:cNvPr>
          <p:cNvSpPr/>
          <p:nvPr/>
        </p:nvSpPr>
        <p:spPr>
          <a:xfrm>
            <a:off x="447523" y="157237"/>
            <a:ext cx="11351305" cy="64441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Tree>
    <p:extLst>
      <p:ext uri="{BB962C8B-B14F-4D97-AF65-F5344CB8AC3E}">
        <p14:creationId xmlns:p14="http://schemas.microsoft.com/office/powerpoint/2010/main" val="32633223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42692" y="1467150"/>
            <a:ext cx="184666" cy="1107996"/>
          </a:xfrm>
          <a:prstGeom prst="rect">
            <a:avLst/>
          </a:prstGeom>
          <a:noFill/>
        </p:spPr>
        <p:txBody>
          <a:bodyPr wrap="none" rtlCol="0">
            <a:spAutoFit/>
          </a:bodyPr>
          <a:lstStyle/>
          <a:p>
            <a:r>
              <a:rPr kumimoji="1" lang="it-IT" altLang="zh-CN" sz="6600" dirty="0" smtClean="0"/>
              <a:t> </a:t>
            </a:r>
            <a:endParaRPr kumimoji="1" lang="zh-CN" altLang="en-US" sz="6600" dirty="0"/>
          </a:p>
        </p:txBody>
      </p:sp>
      <p:sp>
        <p:nvSpPr>
          <p:cNvPr id="3" name="文本框 2"/>
          <p:cNvSpPr txBox="1"/>
          <p:nvPr/>
        </p:nvSpPr>
        <p:spPr>
          <a:xfrm>
            <a:off x="-1384831" y="1746388"/>
            <a:ext cx="6259020" cy="2185214"/>
          </a:xfrm>
          <a:prstGeom prst="rect">
            <a:avLst/>
          </a:prstGeom>
          <a:noFill/>
        </p:spPr>
        <p:txBody>
          <a:bodyPr wrap="none" rtlCol="0">
            <a:spAutoFit/>
          </a:bodyPr>
          <a:lstStyle/>
          <a:p>
            <a:r>
              <a:rPr kumimoji="1" lang="en-US" altLang="zh-CN" sz="9600" dirty="0" smtClean="0"/>
              <a:t>            </a:t>
            </a:r>
            <a:r>
              <a:rPr kumimoji="1" lang="zh-CN" altLang="en-US" sz="9600" dirty="0" smtClean="0"/>
              <a:t>封</a:t>
            </a:r>
            <a:endParaRPr kumimoji="1" lang="en-US" altLang="zh-CN" sz="9600" dirty="0" smtClean="0"/>
          </a:p>
          <a:p>
            <a:r>
              <a:rPr kumimoji="1" lang="en-US" altLang="zh-CN" sz="4000" dirty="0" smtClean="0"/>
              <a:t>          </a:t>
            </a:r>
            <a:r>
              <a:rPr kumimoji="1" lang="en-US" altLang="zh-CN" sz="2800" dirty="0" smtClean="0"/>
              <a:t>m(measure word for letters</a:t>
            </a:r>
            <a:r>
              <a:rPr kumimoji="1" lang="zh-CN" altLang="en-US" sz="2800" dirty="0" smtClean="0"/>
              <a:t>）</a:t>
            </a:r>
            <a:endParaRPr kumimoji="1" lang="en-US" altLang="zh-CN" sz="2800" dirty="0" smtClean="0"/>
          </a:p>
        </p:txBody>
      </p:sp>
      <p:sp>
        <p:nvSpPr>
          <p:cNvPr id="4" name="矩形 3"/>
          <p:cNvSpPr/>
          <p:nvPr/>
        </p:nvSpPr>
        <p:spPr>
          <a:xfrm>
            <a:off x="1767888" y="1764855"/>
            <a:ext cx="184666" cy="600164"/>
          </a:xfrm>
          <a:prstGeom prst="rect">
            <a:avLst/>
          </a:prstGeom>
        </p:spPr>
        <p:txBody>
          <a:bodyPr wrap="none">
            <a:spAutoFit/>
          </a:bodyPr>
          <a:lstStyle/>
          <a:p>
            <a:r>
              <a:rPr lang="fr-FR" altLang="zh-CN" sz="3300" dirty="0"/>
              <a:t> </a:t>
            </a:r>
            <a:endParaRPr lang="zh-CN" altLang="en-US" sz="3300" dirty="0"/>
          </a:p>
        </p:txBody>
      </p:sp>
      <p:sp>
        <p:nvSpPr>
          <p:cNvPr id="5" name="文本框 4"/>
          <p:cNvSpPr txBox="1"/>
          <p:nvPr/>
        </p:nvSpPr>
        <p:spPr>
          <a:xfrm>
            <a:off x="2997008" y="1701525"/>
            <a:ext cx="8893856" cy="2185214"/>
          </a:xfrm>
          <a:prstGeom prst="rect">
            <a:avLst/>
          </a:prstGeom>
          <a:noFill/>
        </p:spPr>
        <p:txBody>
          <a:bodyPr wrap="none" rtlCol="0">
            <a:spAutoFit/>
          </a:bodyPr>
          <a:lstStyle/>
          <a:p>
            <a:r>
              <a:rPr kumimoji="1" lang="en-US" altLang="zh-CN" sz="9600" dirty="0" smtClean="0"/>
              <a:t>               </a:t>
            </a:r>
            <a:r>
              <a:rPr kumimoji="1" lang="zh-CN" altLang="en-US" sz="9600" dirty="0" smtClean="0"/>
              <a:t>信</a:t>
            </a:r>
            <a:endParaRPr kumimoji="1" lang="en-US" altLang="zh-CN" sz="9600" dirty="0" smtClean="0"/>
          </a:p>
          <a:p>
            <a:r>
              <a:rPr kumimoji="1" lang="en-US" altLang="zh-CN" sz="4000" dirty="0" smtClean="0"/>
              <a:t>          </a:t>
            </a:r>
            <a:r>
              <a:rPr kumimoji="1" lang="en-US" altLang="zh-CN" sz="2800" dirty="0"/>
              <a:t> </a:t>
            </a:r>
            <a:r>
              <a:rPr kumimoji="1" lang="en-US" altLang="zh-CN" sz="2800" dirty="0" smtClean="0"/>
              <a:t>                          n letter</a:t>
            </a:r>
            <a:r>
              <a:rPr kumimoji="1" lang="zh-CN" altLang="en-US" sz="2800" dirty="0" smtClean="0"/>
              <a:t>（</a:t>
            </a:r>
            <a:r>
              <a:rPr kumimoji="1" lang="en-US" altLang="zh-CN" sz="2800" dirty="0" smtClean="0"/>
              <a:t>correspondence</a:t>
            </a:r>
            <a:r>
              <a:rPr kumimoji="1" lang="zh-CN" altLang="en-US" sz="2800" dirty="0" smtClean="0"/>
              <a:t>）</a:t>
            </a:r>
            <a:endParaRPr kumimoji="1" lang="en-US" altLang="zh-CN" sz="2800" dirty="0" smtClean="0"/>
          </a:p>
        </p:txBody>
      </p:sp>
      <p:sp>
        <p:nvSpPr>
          <p:cNvPr id="6" name="矩形 5"/>
          <p:cNvSpPr/>
          <p:nvPr/>
        </p:nvSpPr>
        <p:spPr>
          <a:xfrm>
            <a:off x="2095745" y="1259834"/>
            <a:ext cx="983362" cy="584776"/>
          </a:xfrm>
          <a:prstGeom prst="rect">
            <a:avLst/>
          </a:prstGeom>
        </p:spPr>
        <p:txBody>
          <a:bodyPr wrap="none">
            <a:spAutoFit/>
          </a:bodyPr>
          <a:lstStyle/>
          <a:p>
            <a:r>
              <a:rPr lang="it-IT" altLang="zh-CN" sz="3200" dirty="0" err="1"/>
              <a:t>fēng</a:t>
            </a:r>
            <a:endParaRPr lang="zh-CN" altLang="en-US" sz="3200" dirty="0"/>
          </a:p>
        </p:txBody>
      </p:sp>
      <p:sp>
        <p:nvSpPr>
          <p:cNvPr id="7" name="矩形 6"/>
          <p:cNvSpPr/>
          <p:nvPr/>
        </p:nvSpPr>
        <p:spPr>
          <a:xfrm>
            <a:off x="7530639" y="1237992"/>
            <a:ext cx="732091" cy="584776"/>
          </a:xfrm>
          <a:prstGeom prst="rect">
            <a:avLst/>
          </a:prstGeom>
        </p:spPr>
        <p:txBody>
          <a:bodyPr wrap="none">
            <a:spAutoFit/>
          </a:bodyPr>
          <a:lstStyle/>
          <a:p>
            <a:r>
              <a:rPr lang="en-US" altLang="zh-CN" sz="3200" dirty="0" smtClean="0"/>
              <a:t>x</a:t>
            </a:r>
            <a:r>
              <a:rPr lang="it-IT" altLang="zh-CN" sz="3200" dirty="0" err="1" smtClean="0"/>
              <a:t>ì</a:t>
            </a:r>
            <a:r>
              <a:rPr lang="en-US" altLang="zh-CN" sz="3200" dirty="0" smtClean="0"/>
              <a:t>n</a:t>
            </a:r>
            <a:endParaRPr lang="zh-CN" altLang="en-US" sz="3200" dirty="0"/>
          </a:p>
        </p:txBody>
      </p:sp>
      <p:sp>
        <p:nvSpPr>
          <p:cNvPr id="9" name="文本框 8"/>
          <p:cNvSpPr txBox="1"/>
          <p:nvPr/>
        </p:nvSpPr>
        <p:spPr>
          <a:xfrm>
            <a:off x="3627093" y="5043491"/>
            <a:ext cx="1107996" cy="461665"/>
          </a:xfrm>
          <a:prstGeom prst="rect">
            <a:avLst/>
          </a:prstGeom>
          <a:noFill/>
        </p:spPr>
        <p:txBody>
          <a:bodyPr wrap="none" rtlCol="0">
            <a:spAutoFit/>
          </a:bodyPr>
          <a:lstStyle/>
          <a:p>
            <a:r>
              <a:rPr kumimoji="1" lang="zh-CN" altLang="en-US" sz="2400" dirty="0" smtClean="0"/>
              <a:t>一封信</a:t>
            </a:r>
            <a:endParaRPr kumimoji="1" lang="zh-CN" altLang="en-US" sz="2400" dirty="0"/>
          </a:p>
        </p:txBody>
      </p:sp>
      <p:sp>
        <p:nvSpPr>
          <p:cNvPr id="10" name="矩形 9"/>
          <p:cNvSpPr/>
          <p:nvPr/>
        </p:nvSpPr>
        <p:spPr>
          <a:xfrm>
            <a:off x="3445788" y="4553544"/>
            <a:ext cx="1604676" cy="461665"/>
          </a:xfrm>
          <a:prstGeom prst="rect">
            <a:avLst/>
          </a:prstGeom>
        </p:spPr>
        <p:txBody>
          <a:bodyPr wrap="none">
            <a:spAutoFit/>
          </a:bodyPr>
          <a:lstStyle/>
          <a:p>
            <a:r>
              <a:rPr lang="it-IT" altLang="zh-CN" sz="2400" dirty="0" err="1" smtClean="0"/>
              <a:t>yì</a:t>
            </a:r>
            <a:r>
              <a:rPr lang="it-IT" altLang="zh-CN" sz="2400" dirty="0" smtClean="0"/>
              <a:t> </a:t>
            </a:r>
            <a:r>
              <a:rPr lang="it-IT" altLang="zh-CN" sz="2400" dirty="0" err="1" smtClean="0"/>
              <a:t>fēng</a:t>
            </a:r>
            <a:r>
              <a:rPr lang="it-IT" altLang="zh-CN" sz="2400" dirty="0" smtClean="0"/>
              <a:t> </a:t>
            </a:r>
            <a:r>
              <a:rPr lang="it-IT" altLang="zh-CN" sz="2400" dirty="0" err="1"/>
              <a:t>xìn</a:t>
            </a:r>
            <a:endParaRPr lang="zh-CN" altLang="en-US" sz="2400" dirty="0"/>
          </a:p>
        </p:txBody>
      </p:sp>
      <p:pic>
        <p:nvPicPr>
          <p:cNvPr id="11" name="图片 10"/>
          <p:cNvPicPr>
            <a:picLocks noChangeAspect="1"/>
          </p:cNvPicPr>
          <p:nvPr/>
        </p:nvPicPr>
        <p:blipFill>
          <a:blip r:embed="rId2"/>
          <a:stretch>
            <a:fillRect/>
          </a:stretch>
        </p:blipFill>
        <p:spPr>
          <a:xfrm>
            <a:off x="983728" y="4155843"/>
            <a:ext cx="2027007" cy="1905897"/>
          </a:xfrm>
          <a:prstGeom prst="rect">
            <a:avLst/>
          </a:prstGeom>
        </p:spPr>
      </p:pic>
      <p:pic>
        <p:nvPicPr>
          <p:cNvPr id="12" name="图片 11"/>
          <p:cNvPicPr>
            <a:picLocks noChangeAspect="1"/>
          </p:cNvPicPr>
          <p:nvPr/>
        </p:nvPicPr>
        <p:blipFill>
          <a:blip r:embed="rId3"/>
          <a:stretch>
            <a:fillRect/>
          </a:stretch>
        </p:blipFill>
        <p:spPr>
          <a:xfrm>
            <a:off x="7019874" y="4168187"/>
            <a:ext cx="2206338" cy="1778001"/>
          </a:xfrm>
          <a:prstGeom prst="rect">
            <a:avLst/>
          </a:prstGeom>
        </p:spPr>
      </p:pic>
    </p:spTree>
    <p:extLst>
      <p:ext uri="{BB962C8B-B14F-4D97-AF65-F5344CB8AC3E}">
        <p14:creationId xmlns:p14="http://schemas.microsoft.com/office/powerpoint/2010/main" val="34526009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E378E129-25B6-48B6-BBB1-5C476B2E0776}"/>
              </a:ext>
            </a:extLst>
          </p:cNvPr>
          <p:cNvSpPr/>
          <p:nvPr/>
        </p:nvSpPr>
        <p:spPr>
          <a:xfrm>
            <a:off x="497712" y="451413"/>
            <a:ext cx="1710859" cy="6116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í$ļiḋe">
            <a:extLst>
              <a:ext uri="{FF2B5EF4-FFF2-40B4-BE49-F238E27FC236}">
                <a16:creationId xmlns="" xmlns:a16="http://schemas.microsoft.com/office/drawing/2014/main" id="{06635B8C-84C2-4C5B-B75C-8619A33A40BD}"/>
              </a:ext>
            </a:extLst>
          </p:cNvPr>
          <p:cNvSpPr/>
          <p:nvPr/>
        </p:nvSpPr>
        <p:spPr>
          <a:xfrm>
            <a:off x="1670231" y="2485033"/>
            <a:ext cx="9068944" cy="2788759"/>
          </a:xfrm>
          <a:prstGeom prst="roundRect">
            <a:avLst>
              <a:gd name="adj" fmla="val 44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ïṥḷîḓe">
            <a:extLst>
              <a:ext uri="{FF2B5EF4-FFF2-40B4-BE49-F238E27FC236}">
                <a16:creationId xmlns="" xmlns:a16="http://schemas.microsoft.com/office/drawing/2014/main" id="{0CCFA335-671F-4AE8-9887-CBA0E2B331E2}"/>
              </a:ext>
            </a:extLst>
          </p:cNvPr>
          <p:cNvSpPr/>
          <p:nvPr/>
        </p:nvSpPr>
        <p:spPr bwMode="auto">
          <a:xfrm>
            <a:off x="5847419" y="2178869"/>
            <a:ext cx="635936" cy="63593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E9903"/>
          </a:solidFill>
          <a:ln w="57150">
            <a:solidFill>
              <a:schemeClr val="bg1"/>
            </a:solidFill>
          </a:ln>
          <a:effectLst/>
        </p:spPr>
        <p:txBody>
          <a:bodyPr wrap="square" lIns="91440" tIns="45720" rIns="91440" bIns="45720" anchor="ctr">
            <a:normAutofit/>
          </a:bodyPr>
          <a:lstStyle/>
          <a:p>
            <a:pPr algn="ctr"/>
            <a:endParaRPr sz="1400" dirty="0"/>
          </a:p>
        </p:txBody>
      </p:sp>
      <p:sp>
        <p:nvSpPr>
          <p:cNvPr id="12" name="文本框 11"/>
          <p:cNvSpPr txBox="1"/>
          <p:nvPr/>
        </p:nvSpPr>
        <p:spPr>
          <a:xfrm>
            <a:off x="869626" y="524618"/>
            <a:ext cx="825867" cy="477054"/>
          </a:xfrm>
          <a:prstGeom prst="rect">
            <a:avLst/>
          </a:prstGeom>
          <a:noFill/>
        </p:spPr>
        <p:txBody>
          <a:bodyPr wrap="none" rtlCol="0">
            <a:spAutoFit/>
          </a:bodyPr>
          <a:lstStyle/>
          <a:p>
            <a:r>
              <a:rPr kumimoji="1" lang="zh-CN" altLang="en-US" sz="2500" dirty="0" smtClean="0">
                <a:latin typeface="+mj-lt"/>
                <a:ea typeface="楷体"/>
              </a:rPr>
              <a:t>问题</a:t>
            </a:r>
            <a:endParaRPr kumimoji="1" lang="zh-CN" altLang="en-US" sz="2500" dirty="0">
              <a:latin typeface="+mj-lt"/>
              <a:ea typeface="楷体"/>
            </a:endParaRPr>
          </a:p>
        </p:txBody>
      </p:sp>
      <p:sp>
        <p:nvSpPr>
          <p:cNvPr id="23" name="文本框 22"/>
          <p:cNvSpPr txBox="1"/>
          <p:nvPr/>
        </p:nvSpPr>
        <p:spPr>
          <a:xfrm>
            <a:off x="3520472" y="3037799"/>
            <a:ext cx="4886912" cy="1677382"/>
          </a:xfrm>
          <a:prstGeom prst="rect">
            <a:avLst/>
          </a:prstGeom>
          <a:noFill/>
        </p:spPr>
        <p:txBody>
          <a:bodyPr wrap="none" rtlCol="0">
            <a:spAutoFit/>
          </a:bodyPr>
          <a:lstStyle/>
          <a:p>
            <a:r>
              <a:rPr kumimoji="1" lang="en-US" altLang="zh-CN" sz="2500" dirty="0" smtClean="0">
                <a:latin typeface="+mj-lt"/>
                <a:ea typeface="楷体"/>
              </a:rPr>
              <a:t>A</a:t>
            </a:r>
            <a:r>
              <a:rPr kumimoji="1" lang="zh-CN" altLang="en-US" sz="2500" dirty="0" smtClean="0">
                <a:latin typeface="+mj-lt"/>
                <a:ea typeface="楷体"/>
              </a:rPr>
              <a:t>：</a:t>
            </a:r>
            <a:r>
              <a:rPr kumimoji="1" lang="zh-CN" altLang="en-US" sz="2800" dirty="0" smtClean="0">
                <a:latin typeface="+mj-lt"/>
                <a:ea typeface="楷体"/>
              </a:rPr>
              <a:t>你学中文学得怎么样？</a:t>
            </a:r>
            <a:endParaRPr kumimoji="1" lang="en-US" altLang="zh-CN" sz="2800" dirty="0" smtClean="0">
              <a:latin typeface="+mj-lt"/>
              <a:ea typeface="楷体"/>
            </a:endParaRPr>
          </a:p>
          <a:p>
            <a:endParaRPr kumimoji="1" lang="en-US" altLang="zh-CN" sz="2500" dirty="0">
              <a:latin typeface="+mj-lt"/>
              <a:ea typeface="楷体"/>
            </a:endParaRPr>
          </a:p>
          <a:p>
            <a:endParaRPr kumimoji="1" lang="en-US" altLang="zh-CN" sz="2500" dirty="0" smtClean="0">
              <a:latin typeface="+mj-lt"/>
              <a:ea typeface="楷体"/>
            </a:endParaRPr>
          </a:p>
          <a:p>
            <a:r>
              <a:rPr kumimoji="1" lang="en-US" altLang="zh-CN" sz="2500" dirty="0" smtClean="0">
                <a:latin typeface="+mj-lt"/>
                <a:ea typeface="楷体"/>
              </a:rPr>
              <a:t>B</a:t>
            </a:r>
            <a:r>
              <a:rPr kumimoji="1" lang="zh-CN" altLang="en-US" sz="2500" dirty="0" smtClean="0">
                <a:latin typeface="+mj-lt"/>
                <a:ea typeface="楷体"/>
              </a:rPr>
              <a:t>：</a:t>
            </a:r>
            <a:r>
              <a:rPr kumimoji="1" lang="en-US" altLang="zh-CN" sz="2500" u="sng" dirty="0" smtClean="0">
                <a:latin typeface="+mj-lt"/>
                <a:ea typeface="楷体"/>
              </a:rPr>
              <a:t>                        </a:t>
            </a:r>
            <a:r>
              <a:rPr kumimoji="1" lang="zh-CN" altLang="zh-CN" sz="2500" dirty="0">
                <a:latin typeface="+mj-lt"/>
                <a:ea typeface="楷体"/>
              </a:rPr>
              <a:t>。</a:t>
            </a:r>
            <a:endParaRPr kumimoji="1" lang="zh-CN" altLang="en-US" sz="2500" dirty="0">
              <a:latin typeface="+mj-lt"/>
              <a:ea typeface="楷体"/>
            </a:endParaRPr>
          </a:p>
        </p:txBody>
      </p:sp>
    </p:spTree>
    <p:extLst>
      <p:ext uri="{BB962C8B-B14F-4D97-AF65-F5344CB8AC3E}">
        <p14:creationId xmlns:p14="http://schemas.microsoft.com/office/powerpoint/2010/main" val="2762540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14647" y="1407314"/>
            <a:ext cx="184666" cy="646331"/>
          </a:xfrm>
          <a:prstGeom prst="rect">
            <a:avLst/>
          </a:prstGeom>
        </p:spPr>
        <p:txBody>
          <a:bodyPr wrap="none">
            <a:spAutoFit/>
          </a:bodyPr>
          <a:lstStyle/>
          <a:p>
            <a:r>
              <a:rPr lang="it-IT" altLang="zh-CN" sz="3600" dirty="0" smtClean="0"/>
              <a:t> </a:t>
            </a:r>
            <a:endParaRPr lang="zh-CN" altLang="en-US" sz="3300" dirty="0"/>
          </a:p>
        </p:txBody>
      </p:sp>
      <p:sp>
        <p:nvSpPr>
          <p:cNvPr id="4" name="文本框 3"/>
          <p:cNvSpPr txBox="1"/>
          <p:nvPr/>
        </p:nvSpPr>
        <p:spPr>
          <a:xfrm>
            <a:off x="-1384831" y="1746388"/>
            <a:ext cx="6067286" cy="2185214"/>
          </a:xfrm>
          <a:prstGeom prst="rect">
            <a:avLst/>
          </a:prstGeom>
          <a:noFill/>
        </p:spPr>
        <p:txBody>
          <a:bodyPr wrap="none" rtlCol="0">
            <a:spAutoFit/>
          </a:bodyPr>
          <a:lstStyle/>
          <a:p>
            <a:r>
              <a:rPr kumimoji="1" lang="en-US" altLang="zh-CN" sz="9600" dirty="0" smtClean="0"/>
              <a:t>          </a:t>
            </a:r>
            <a:r>
              <a:rPr kumimoji="1" lang="zh-CN" altLang="en-US" sz="9600" dirty="0" smtClean="0"/>
              <a:t>最近</a:t>
            </a:r>
            <a:endParaRPr kumimoji="1" lang="en-US" altLang="zh-CN" sz="9600" dirty="0" smtClean="0"/>
          </a:p>
          <a:p>
            <a:r>
              <a:rPr kumimoji="1" lang="en-US" altLang="zh-CN" sz="4000" dirty="0" smtClean="0"/>
              <a:t>                           </a:t>
            </a:r>
            <a:r>
              <a:rPr kumimoji="1" lang="en-US" altLang="zh-CN" sz="2800" dirty="0" smtClean="0"/>
              <a:t>t recently</a:t>
            </a:r>
          </a:p>
        </p:txBody>
      </p:sp>
      <p:sp>
        <p:nvSpPr>
          <p:cNvPr id="6" name="文本框 5"/>
          <p:cNvSpPr txBox="1"/>
          <p:nvPr/>
        </p:nvSpPr>
        <p:spPr>
          <a:xfrm>
            <a:off x="6091376" y="1960309"/>
            <a:ext cx="4136820" cy="1107996"/>
          </a:xfrm>
          <a:prstGeom prst="rect">
            <a:avLst/>
          </a:prstGeom>
          <a:noFill/>
        </p:spPr>
        <p:txBody>
          <a:bodyPr wrap="none" rtlCol="0">
            <a:spAutoFit/>
          </a:bodyPr>
          <a:lstStyle/>
          <a:p>
            <a:r>
              <a:rPr kumimoji="1" lang="en-US" altLang="zh-CN" sz="2200" dirty="0" smtClean="0"/>
              <a:t>A</a:t>
            </a:r>
            <a:r>
              <a:rPr kumimoji="1" lang="zh-CN" altLang="en-US" sz="2200" dirty="0" smtClean="0"/>
              <a:t>：</a:t>
            </a:r>
            <a:r>
              <a:rPr kumimoji="1" lang="en-US" altLang="zh-CN" sz="2200" dirty="0" smtClean="0"/>
              <a:t> </a:t>
            </a:r>
            <a:r>
              <a:rPr kumimoji="1" lang="zh-CN" altLang="en-US" sz="2200" dirty="0" smtClean="0"/>
              <a:t>好久不见，你最近怎么样？</a:t>
            </a:r>
            <a:endParaRPr kumimoji="1" lang="en-US" altLang="zh-CN" sz="2200" dirty="0" smtClean="0"/>
          </a:p>
          <a:p>
            <a:endParaRPr kumimoji="1" lang="en-US" altLang="zh-CN" sz="2200" dirty="0"/>
          </a:p>
          <a:p>
            <a:r>
              <a:rPr kumimoji="1" lang="en-US" altLang="zh-CN" sz="2200" dirty="0" smtClean="0"/>
              <a:t>B</a:t>
            </a:r>
            <a:r>
              <a:rPr kumimoji="1" lang="zh-CN" altLang="en-US" sz="2200" dirty="0" smtClean="0"/>
              <a:t>：</a:t>
            </a:r>
            <a:r>
              <a:rPr kumimoji="1" lang="en-US" altLang="zh-CN" sz="2200" u="sng" dirty="0" smtClean="0"/>
              <a:t>                                     </a:t>
            </a:r>
            <a:r>
              <a:rPr kumimoji="1" lang="zh-CN" altLang="en-US" sz="2200" dirty="0" smtClean="0"/>
              <a:t>。</a:t>
            </a:r>
            <a:endParaRPr kumimoji="1" lang="zh-CN" altLang="en-US" sz="2200" dirty="0"/>
          </a:p>
        </p:txBody>
      </p:sp>
      <p:sp>
        <p:nvSpPr>
          <p:cNvPr id="7" name="文本框 6"/>
          <p:cNvSpPr txBox="1"/>
          <p:nvPr/>
        </p:nvSpPr>
        <p:spPr>
          <a:xfrm>
            <a:off x="6596936" y="2564429"/>
            <a:ext cx="3416320" cy="369332"/>
          </a:xfrm>
          <a:prstGeom prst="rect">
            <a:avLst/>
          </a:prstGeom>
          <a:noFill/>
        </p:spPr>
        <p:txBody>
          <a:bodyPr wrap="none" rtlCol="0">
            <a:spAutoFit/>
          </a:bodyPr>
          <a:lstStyle/>
          <a:p>
            <a:r>
              <a:rPr kumimoji="1" lang="zh-CN" altLang="en-US" dirty="0" smtClean="0"/>
              <a:t>我很好／我很忙／我很累／不错</a:t>
            </a:r>
            <a:endParaRPr kumimoji="1" lang="zh-CN" altLang="en-US" dirty="0"/>
          </a:p>
        </p:txBody>
      </p:sp>
      <p:sp>
        <p:nvSpPr>
          <p:cNvPr id="8" name="矩形 7"/>
          <p:cNvSpPr/>
          <p:nvPr/>
        </p:nvSpPr>
        <p:spPr>
          <a:xfrm>
            <a:off x="2107886" y="1296822"/>
            <a:ext cx="1042899" cy="523220"/>
          </a:xfrm>
          <a:prstGeom prst="rect">
            <a:avLst/>
          </a:prstGeom>
        </p:spPr>
        <p:txBody>
          <a:bodyPr wrap="none">
            <a:spAutoFit/>
          </a:bodyPr>
          <a:lstStyle/>
          <a:p>
            <a:r>
              <a:rPr lang="it-IT" altLang="zh-CN" sz="2800" dirty="0" err="1" smtClean="0"/>
              <a:t>zuìjìn</a:t>
            </a:r>
            <a:endParaRPr lang="zh-CN" altLang="en-US" sz="2800" dirty="0"/>
          </a:p>
        </p:txBody>
      </p:sp>
      <p:sp>
        <p:nvSpPr>
          <p:cNvPr id="9" name="文本框 8"/>
          <p:cNvSpPr txBox="1"/>
          <p:nvPr/>
        </p:nvSpPr>
        <p:spPr>
          <a:xfrm>
            <a:off x="1455025" y="4500081"/>
            <a:ext cx="8717952" cy="1785104"/>
          </a:xfrm>
          <a:prstGeom prst="rect">
            <a:avLst/>
          </a:prstGeom>
          <a:noFill/>
        </p:spPr>
        <p:txBody>
          <a:bodyPr wrap="none" rtlCol="0">
            <a:spAutoFit/>
          </a:bodyPr>
          <a:lstStyle/>
          <a:p>
            <a:r>
              <a:rPr kumimoji="1" lang="zh-CN" altLang="en-US" sz="2200" dirty="0" smtClean="0"/>
              <a:t>最</a:t>
            </a:r>
            <a:r>
              <a:rPr kumimoji="1" lang="en-US" altLang="zh-CN" sz="2200" dirty="0" smtClean="0"/>
              <a:t>   </a:t>
            </a:r>
            <a:r>
              <a:rPr lang="it-IT" altLang="zh-CN" sz="2200" dirty="0" err="1" smtClean="0"/>
              <a:t>zuì</a:t>
            </a:r>
            <a:r>
              <a:rPr lang="it-IT" altLang="zh-CN" sz="2200" dirty="0" smtClean="0"/>
              <a:t>   </a:t>
            </a:r>
            <a:r>
              <a:rPr lang="en-US" altLang="zh-CN" sz="2200" dirty="0" err="1" smtClean="0"/>
              <a:t>adv</a:t>
            </a:r>
            <a:r>
              <a:rPr lang="en-US" altLang="zh-CN" sz="2200" dirty="0" smtClean="0"/>
              <a:t> (of superlative ; most ,-</a:t>
            </a:r>
            <a:r>
              <a:rPr lang="en-US" altLang="zh-CN" sz="2200" dirty="0" err="1" smtClean="0"/>
              <a:t>est</a:t>
            </a:r>
            <a:r>
              <a:rPr lang="en-US" altLang="zh-CN" sz="2200" dirty="0" smtClean="0"/>
              <a:t>)                     </a:t>
            </a:r>
            <a:r>
              <a:rPr lang="en-US" altLang="zh-CN" sz="2200" dirty="0" smtClean="0">
                <a:solidFill>
                  <a:srgbClr val="4E758E"/>
                </a:solidFill>
              </a:rPr>
              <a:t>Q1:</a:t>
            </a:r>
            <a:r>
              <a:rPr lang="zh-CN" altLang="en-US" sz="2200" dirty="0" smtClean="0">
                <a:solidFill>
                  <a:srgbClr val="4E758E"/>
                </a:solidFill>
              </a:rPr>
              <a:t>你最喜欢喝什么？</a:t>
            </a:r>
            <a:endParaRPr lang="en-US" altLang="zh-CN" sz="2200" dirty="0" smtClean="0">
              <a:solidFill>
                <a:srgbClr val="4E758E"/>
              </a:solidFill>
            </a:endParaRPr>
          </a:p>
          <a:p>
            <a:r>
              <a:rPr lang="en-US" altLang="zh-CN" sz="2200" dirty="0">
                <a:solidFill>
                  <a:srgbClr val="4E758E"/>
                </a:solidFill>
              </a:rPr>
              <a:t> </a:t>
            </a:r>
            <a:r>
              <a:rPr lang="en-US" altLang="zh-CN" sz="2200" dirty="0" smtClean="0">
                <a:solidFill>
                  <a:srgbClr val="4E758E"/>
                </a:solidFill>
              </a:rPr>
              <a:t>                                                                     </a:t>
            </a:r>
          </a:p>
          <a:p>
            <a:r>
              <a:rPr lang="en-US" altLang="zh-CN" sz="2200" dirty="0">
                <a:solidFill>
                  <a:srgbClr val="4E758E"/>
                </a:solidFill>
              </a:rPr>
              <a:t> </a:t>
            </a:r>
            <a:r>
              <a:rPr lang="en-US" altLang="zh-CN" sz="2200" dirty="0" smtClean="0">
                <a:solidFill>
                  <a:srgbClr val="4E758E"/>
                </a:solidFill>
              </a:rPr>
              <a:t>                                                                                           Q2</a:t>
            </a:r>
            <a:r>
              <a:rPr lang="it-IT" altLang="zh-CN" sz="2200" dirty="0" smtClean="0">
                <a:solidFill>
                  <a:srgbClr val="4E758E"/>
                </a:solidFill>
              </a:rPr>
              <a:t>:</a:t>
            </a:r>
            <a:r>
              <a:rPr lang="zh-CN" altLang="en-US" sz="2200" dirty="0" smtClean="0">
                <a:solidFill>
                  <a:srgbClr val="4E758E"/>
                </a:solidFill>
              </a:rPr>
              <a:t>你最喜欢吃什么？</a:t>
            </a:r>
            <a:r>
              <a:rPr lang="it-IT" altLang="zh-CN" sz="2200" dirty="0" smtClean="0">
                <a:solidFill>
                  <a:srgbClr val="4E758E"/>
                </a:solidFill>
              </a:rPr>
              <a:t> </a:t>
            </a:r>
          </a:p>
          <a:p>
            <a:r>
              <a:rPr lang="zh-CN" altLang="en-US" sz="2200" dirty="0" smtClean="0"/>
              <a:t>近</a:t>
            </a:r>
            <a:r>
              <a:rPr lang="en-US" altLang="zh-CN" sz="2200" dirty="0" smtClean="0"/>
              <a:t>   </a:t>
            </a:r>
            <a:r>
              <a:rPr lang="it-IT" altLang="zh-CN" sz="2200" dirty="0" err="1" smtClean="0"/>
              <a:t>jìn</a:t>
            </a:r>
            <a:r>
              <a:rPr lang="it-IT" altLang="zh-CN" sz="2200" dirty="0" smtClean="0"/>
              <a:t>    </a:t>
            </a:r>
            <a:r>
              <a:rPr lang="en-US" altLang="zh-CN" sz="2200" dirty="0" err="1" smtClean="0"/>
              <a:t>adj</a:t>
            </a:r>
            <a:r>
              <a:rPr lang="en-US" altLang="zh-CN" sz="2200" dirty="0"/>
              <a:t> </a:t>
            </a:r>
            <a:r>
              <a:rPr lang="en-US" altLang="zh-CN" sz="2200" dirty="0" smtClean="0"/>
              <a:t>  </a:t>
            </a:r>
            <a:r>
              <a:rPr lang="en-US" altLang="zh-CN" sz="2200" dirty="0" err="1" smtClean="0"/>
              <a:t>colse</a:t>
            </a:r>
            <a:r>
              <a:rPr lang="en-US" altLang="zh-CN" sz="2200" dirty="0" smtClean="0"/>
              <a:t>; near</a:t>
            </a:r>
            <a:endParaRPr lang="zh-CN" altLang="en-US" sz="2200" dirty="0"/>
          </a:p>
          <a:p>
            <a:r>
              <a:rPr lang="it-IT" altLang="zh-CN" sz="2200" dirty="0" smtClean="0"/>
              <a:t>   </a:t>
            </a:r>
            <a:r>
              <a:rPr kumimoji="1" lang="en-US" altLang="zh-CN" sz="2200" dirty="0" smtClean="0"/>
              <a:t> </a:t>
            </a:r>
            <a:endParaRPr kumimoji="1" lang="zh-CN" altLang="en-US" sz="2200" dirty="0"/>
          </a:p>
        </p:txBody>
      </p:sp>
      <p:sp>
        <p:nvSpPr>
          <p:cNvPr id="10" name="矩形 9"/>
          <p:cNvSpPr/>
          <p:nvPr/>
        </p:nvSpPr>
        <p:spPr>
          <a:xfrm>
            <a:off x="7252775" y="4166128"/>
            <a:ext cx="6096000" cy="369332"/>
          </a:xfrm>
          <a:prstGeom prst="rect">
            <a:avLst/>
          </a:prstGeom>
        </p:spPr>
        <p:txBody>
          <a:bodyPr>
            <a:spAutoFit/>
          </a:bodyPr>
          <a:lstStyle/>
          <a:p>
            <a:r>
              <a:rPr lang="en-US" altLang="zh-CN" dirty="0" err="1" smtClean="0"/>
              <a:t>N</a:t>
            </a:r>
            <a:r>
              <a:rPr lang="en-US" altLang="zh-TW" dirty="0" err="1" smtClean="0"/>
              <a:t>ǐ</a:t>
            </a:r>
            <a:r>
              <a:rPr lang="en-US" altLang="zh-TW" dirty="0" smtClean="0"/>
              <a:t> </a:t>
            </a:r>
            <a:r>
              <a:rPr lang="en-US" altLang="zh-TW" dirty="0" err="1"/>
              <a:t>zuì</a:t>
            </a:r>
            <a:r>
              <a:rPr lang="en-US" altLang="zh-TW" dirty="0"/>
              <a:t> </a:t>
            </a:r>
            <a:r>
              <a:rPr lang="en-US" altLang="zh-TW" dirty="0" err="1" smtClean="0"/>
              <a:t>xǐhuān</a:t>
            </a:r>
            <a:r>
              <a:rPr lang="en-US" altLang="zh-TW" dirty="0" smtClean="0"/>
              <a:t> </a:t>
            </a:r>
            <a:r>
              <a:rPr lang="en-US" altLang="zh-TW" dirty="0" err="1"/>
              <a:t>hē</a:t>
            </a:r>
            <a:r>
              <a:rPr lang="en-US" altLang="zh-TW" dirty="0"/>
              <a:t> </a:t>
            </a:r>
            <a:r>
              <a:rPr lang="en-US" altLang="zh-TW" dirty="0" err="1" smtClean="0"/>
              <a:t>shénme</a:t>
            </a:r>
            <a:r>
              <a:rPr lang="en-US" altLang="zh-TW" dirty="0" smtClean="0"/>
              <a:t> </a:t>
            </a:r>
            <a:r>
              <a:rPr lang="zh-TW" altLang="en-US" dirty="0"/>
              <a:t>？</a:t>
            </a:r>
            <a:endParaRPr lang="zh-CN" altLang="en-US" dirty="0"/>
          </a:p>
        </p:txBody>
      </p:sp>
      <p:sp>
        <p:nvSpPr>
          <p:cNvPr id="11" name="矩形 10"/>
          <p:cNvSpPr/>
          <p:nvPr/>
        </p:nvSpPr>
        <p:spPr>
          <a:xfrm>
            <a:off x="7225742" y="4847103"/>
            <a:ext cx="2789984" cy="369332"/>
          </a:xfrm>
          <a:prstGeom prst="rect">
            <a:avLst/>
          </a:prstGeom>
        </p:spPr>
        <p:txBody>
          <a:bodyPr wrap="none">
            <a:spAutoFit/>
          </a:bodyPr>
          <a:lstStyle/>
          <a:p>
            <a:r>
              <a:rPr lang="en-US" altLang="zh-CN" dirty="0" smtClean="0">
                <a:solidFill>
                  <a:srgbClr val="000000"/>
                </a:solidFill>
              </a:rPr>
              <a:t>N</a:t>
            </a:r>
            <a:r>
              <a:rPr lang="it-IT" altLang="zh-CN" dirty="0" err="1" smtClean="0">
                <a:solidFill>
                  <a:srgbClr val="000000"/>
                </a:solidFill>
              </a:rPr>
              <a:t>ǐ</a:t>
            </a:r>
            <a:r>
              <a:rPr lang="it-IT" altLang="zh-CN" dirty="0" smtClean="0">
                <a:solidFill>
                  <a:srgbClr val="000000"/>
                </a:solidFill>
              </a:rPr>
              <a:t> </a:t>
            </a:r>
            <a:r>
              <a:rPr lang="it-IT" altLang="zh-CN" dirty="0" err="1">
                <a:solidFill>
                  <a:srgbClr val="000000"/>
                </a:solidFill>
              </a:rPr>
              <a:t>zuì</a:t>
            </a:r>
            <a:r>
              <a:rPr lang="it-IT" altLang="zh-CN" dirty="0">
                <a:solidFill>
                  <a:srgbClr val="000000"/>
                </a:solidFill>
              </a:rPr>
              <a:t> </a:t>
            </a:r>
            <a:r>
              <a:rPr lang="it-IT" altLang="zh-CN" dirty="0" err="1">
                <a:solidFill>
                  <a:srgbClr val="000000"/>
                </a:solidFill>
              </a:rPr>
              <a:t>xǐ</a:t>
            </a:r>
            <a:r>
              <a:rPr lang="it-IT" altLang="zh-CN" dirty="0">
                <a:solidFill>
                  <a:srgbClr val="000000"/>
                </a:solidFill>
              </a:rPr>
              <a:t> </a:t>
            </a:r>
            <a:r>
              <a:rPr lang="it-IT" altLang="zh-CN" dirty="0" err="1">
                <a:solidFill>
                  <a:srgbClr val="000000"/>
                </a:solidFill>
              </a:rPr>
              <a:t>huān</a:t>
            </a:r>
            <a:r>
              <a:rPr lang="it-IT" altLang="zh-CN" dirty="0">
                <a:solidFill>
                  <a:srgbClr val="000000"/>
                </a:solidFill>
              </a:rPr>
              <a:t> </a:t>
            </a:r>
            <a:r>
              <a:rPr lang="it-IT" altLang="zh-CN" dirty="0" err="1" smtClean="0">
                <a:solidFill>
                  <a:srgbClr val="000000"/>
                </a:solidFill>
              </a:rPr>
              <a:t>chī</a:t>
            </a:r>
            <a:r>
              <a:rPr lang="it-IT" altLang="zh-CN" dirty="0" smtClean="0">
                <a:solidFill>
                  <a:srgbClr val="000000"/>
                </a:solidFill>
              </a:rPr>
              <a:t> </a:t>
            </a:r>
            <a:r>
              <a:rPr lang="en-US" altLang="zh-TW" dirty="0" err="1" smtClean="0">
                <a:solidFill>
                  <a:srgbClr val="000000"/>
                </a:solidFill>
              </a:rPr>
              <a:t>shénme</a:t>
            </a:r>
            <a:r>
              <a:rPr lang="zh-CN" altLang="en-US" dirty="0" smtClean="0">
                <a:solidFill>
                  <a:srgbClr val="000000"/>
                </a:solidFill>
              </a:rPr>
              <a:t>？</a:t>
            </a:r>
            <a:endParaRPr lang="zh-CN" altLang="en-US" dirty="0">
              <a:solidFill>
                <a:srgbClr val="000000"/>
              </a:solidFill>
            </a:endParaRPr>
          </a:p>
        </p:txBody>
      </p:sp>
      <p:sp>
        <p:nvSpPr>
          <p:cNvPr id="12" name="矩形 11">
            <a:extLst>
              <a:ext uri="{FF2B5EF4-FFF2-40B4-BE49-F238E27FC236}">
                <a16:creationId xmlns="" xmlns:a16="http://schemas.microsoft.com/office/drawing/2014/main" id="{E378E129-25B6-48B6-BBB1-5C476B2E0776}"/>
              </a:ext>
            </a:extLst>
          </p:cNvPr>
          <p:cNvSpPr/>
          <p:nvPr/>
        </p:nvSpPr>
        <p:spPr>
          <a:xfrm>
            <a:off x="5652487" y="1215034"/>
            <a:ext cx="5233227" cy="27159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 xmlns:a16="http://schemas.microsoft.com/office/drawing/2014/main" id="{ED857A0B-BC9B-40CC-ACAE-DF9491157033}"/>
              </a:ext>
            </a:extLst>
          </p:cNvPr>
          <p:cNvSpPr/>
          <p:nvPr/>
        </p:nvSpPr>
        <p:spPr>
          <a:xfrm>
            <a:off x="5749246" y="1302212"/>
            <a:ext cx="279083" cy="269493"/>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文本框 1"/>
          <p:cNvSpPr txBox="1"/>
          <p:nvPr/>
        </p:nvSpPr>
        <p:spPr>
          <a:xfrm>
            <a:off x="7294895" y="5730076"/>
            <a:ext cx="2390398" cy="369332"/>
          </a:xfrm>
          <a:prstGeom prst="rect">
            <a:avLst/>
          </a:prstGeom>
          <a:noFill/>
        </p:spPr>
        <p:txBody>
          <a:bodyPr wrap="none" rtlCol="0">
            <a:spAutoFit/>
          </a:bodyPr>
          <a:lstStyle/>
          <a:p>
            <a:r>
              <a:rPr kumimoji="1" lang="zh-CN" altLang="en-US" dirty="0" smtClean="0"/>
              <a:t>运动</a:t>
            </a:r>
            <a:r>
              <a:rPr kumimoji="1" lang="en-US" altLang="zh-CN" dirty="0" smtClean="0"/>
              <a:t> yun4dong4 sport</a:t>
            </a:r>
            <a:endParaRPr kumimoji="1" lang="zh-CN" altLang="en-US" dirty="0"/>
          </a:p>
        </p:txBody>
      </p:sp>
      <p:sp>
        <p:nvSpPr>
          <p:cNvPr id="5" name="文本框 4"/>
          <p:cNvSpPr txBox="1"/>
          <p:nvPr/>
        </p:nvSpPr>
        <p:spPr>
          <a:xfrm>
            <a:off x="7353963" y="6202659"/>
            <a:ext cx="1531188" cy="369332"/>
          </a:xfrm>
          <a:prstGeom prst="rect">
            <a:avLst/>
          </a:prstGeom>
          <a:noFill/>
        </p:spPr>
        <p:txBody>
          <a:bodyPr wrap="none" rtlCol="0">
            <a:spAutoFit/>
          </a:bodyPr>
          <a:lstStyle/>
          <a:p>
            <a:r>
              <a:rPr kumimoji="1" lang="zh-CN" altLang="en-US" dirty="0" smtClean="0"/>
              <a:t>跑步</a:t>
            </a:r>
            <a:r>
              <a:rPr kumimoji="1" lang="en-US" altLang="zh-CN" dirty="0" smtClean="0"/>
              <a:t> pao3bu4</a:t>
            </a:r>
            <a:endParaRPr kumimoji="1" lang="zh-CN" altLang="en-US" dirty="0"/>
          </a:p>
        </p:txBody>
      </p:sp>
    </p:spTree>
    <p:extLst>
      <p:ext uri="{BB962C8B-B14F-4D97-AF65-F5344CB8AC3E}">
        <p14:creationId xmlns:p14="http://schemas.microsoft.com/office/powerpoint/2010/main" val="16112361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99455" y="839245"/>
            <a:ext cx="6332207" cy="2185214"/>
          </a:xfrm>
          <a:prstGeom prst="rect">
            <a:avLst/>
          </a:prstGeom>
          <a:noFill/>
        </p:spPr>
        <p:txBody>
          <a:bodyPr wrap="none" rtlCol="0">
            <a:spAutoFit/>
          </a:bodyPr>
          <a:lstStyle/>
          <a:p>
            <a:r>
              <a:rPr kumimoji="1" lang="en-US" altLang="zh-CN" sz="9600" dirty="0" smtClean="0"/>
              <a:t>          </a:t>
            </a:r>
            <a:r>
              <a:rPr kumimoji="1" lang="zh-CN" altLang="en-US" sz="9600" dirty="0" smtClean="0"/>
              <a:t>学期</a:t>
            </a:r>
            <a:endParaRPr kumimoji="1" lang="en-US" altLang="zh-CN" sz="9600" dirty="0" smtClean="0"/>
          </a:p>
          <a:p>
            <a:r>
              <a:rPr kumimoji="1" lang="en-US" altLang="zh-CN" sz="4000" dirty="0" smtClean="0"/>
              <a:t>                    </a:t>
            </a:r>
            <a:r>
              <a:rPr kumimoji="1" lang="en-US" altLang="zh-CN" sz="2800" dirty="0" smtClean="0"/>
              <a:t>n school term</a:t>
            </a:r>
            <a:r>
              <a:rPr kumimoji="1" lang="zh-CN" altLang="en-US" sz="2800" dirty="0" smtClean="0"/>
              <a:t>；</a:t>
            </a:r>
            <a:r>
              <a:rPr kumimoji="1" lang="en-US" altLang="zh-CN" sz="2800" dirty="0" smtClean="0"/>
              <a:t>semester</a:t>
            </a:r>
          </a:p>
        </p:txBody>
      </p:sp>
      <p:sp>
        <p:nvSpPr>
          <p:cNvPr id="6" name="文本框 5"/>
          <p:cNvSpPr txBox="1"/>
          <p:nvPr/>
        </p:nvSpPr>
        <p:spPr>
          <a:xfrm>
            <a:off x="-2200049" y="858598"/>
            <a:ext cx="5632071" cy="2185214"/>
          </a:xfrm>
          <a:prstGeom prst="rect">
            <a:avLst/>
          </a:prstGeom>
          <a:noFill/>
        </p:spPr>
        <p:txBody>
          <a:bodyPr wrap="none" rtlCol="0">
            <a:spAutoFit/>
          </a:bodyPr>
          <a:lstStyle/>
          <a:p>
            <a:r>
              <a:rPr kumimoji="1" lang="en-US" altLang="zh-CN" sz="9600" dirty="0" smtClean="0"/>
              <a:t>          </a:t>
            </a:r>
            <a:r>
              <a:rPr kumimoji="1" lang="zh-CN" altLang="en-US" sz="9600" dirty="0" smtClean="0"/>
              <a:t>希望</a:t>
            </a:r>
            <a:endParaRPr kumimoji="1" lang="en-US" altLang="zh-CN" sz="9600" dirty="0" smtClean="0"/>
          </a:p>
          <a:p>
            <a:r>
              <a:rPr kumimoji="1" lang="en-US" altLang="zh-CN" sz="4000" dirty="0" smtClean="0"/>
              <a:t>                         </a:t>
            </a:r>
            <a:r>
              <a:rPr kumimoji="1" lang="en-US" altLang="zh-CN" sz="2800" dirty="0" smtClean="0"/>
              <a:t>v/n to</a:t>
            </a:r>
            <a:r>
              <a:rPr kumimoji="1" lang="en-US" altLang="zh-CN" sz="2800" dirty="0"/>
              <a:t> </a:t>
            </a:r>
            <a:r>
              <a:rPr kumimoji="1" lang="en-US" altLang="zh-CN" sz="2800" dirty="0" err="1" smtClean="0"/>
              <a:t>hope;hope</a:t>
            </a:r>
            <a:endParaRPr kumimoji="1" lang="en-US" altLang="zh-CN" sz="2800" dirty="0" smtClean="0"/>
          </a:p>
        </p:txBody>
      </p:sp>
      <p:sp>
        <p:nvSpPr>
          <p:cNvPr id="8" name="文本框 7"/>
          <p:cNvSpPr txBox="1"/>
          <p:nvPr/>
        </p:nvSpPr>
        <p:spPr>
          <a:xfrm>
            <a:off x="6073092" y="749742"/>
            <a:ext cx="5642740" cy="2185214"/>
          </a:xfrm>
          <a:prstGeom prst="rect">
            <a:avLst/>
          </a:prstGeom>
          <a:noFill/>
        </p:spPr>
        <p:txBody>
          <a:bodyPr wrap="none" rtlCol="0">
            <a:spAutoFit/>
          </a:bodyPr>
          <a:lstStyle/>
          <a:p>
            <a:r>
              <a:rPr kumimoji="1" lang="en-US" altLang="zh-CN" sz="9600" dirty="0" smtClean="0"/>
              <a:t>          </a:t>
            </a:r>
            <a:r>
              <a:rPr kumimoji="1" lang="zh-CN" altLang="en-US" sz="9600" dirty="0" smtClean="0"/>
              <a:t>能</a:t>
            </a:r>
            <a:endParaRPr kumimoji="1" lang="en-US" altLang="zh-CN" sz="9600" dirty="0" smtClean="0"/>
          </a:p>
          <a:p>
            <a:r>
              <a:rPr kumimoji="1" lang="en-US" altLang="zh-CN" sz="4000" dirty="0" smtClean="0"/>
              <a:t>                    </a:t>
            </a:r>
            <a:r>
              <a:rPr kumimoji="1" lang="en-US" altLang="zh-CN" sz="2800" dirty="0" err="1" smtClean="0"/>
              <a:t>av</a:t>
            </a:r>
            <a:r>
              <a:rPr kumimoji="1" lang="en-US" altLang="zh-CN" sz="2800" dirty="0" smtClean="0"/>
              <a:t> can</a:t>
            </a:r>
            <a:r>
              <a:rPr kumimoji="1" lang="zh-CN" altLang="en-US" sz="2800" dirty="0" smtClean="0"/>
              <a:t>；</a:t>
            </a:r>
            <a:r>
              <a:rPr kumimoji="1" lang="en-US" altLang="zh-CN" sz="2800" dirty="0" smtClean="0"/>
              <a:t>to be able to</a:t>
            </a:r>
          </a:p>
        </p:txBody>
      </p:sp>
      <p:sp>
        <p:nvSpPr>
          <p:cNvPr id="9" name="文本框 8"/>
          <p:cNvSpPr txBox="1"/>
          <p:nvPr/>
        </p:nvSpPr>
        <p:spPr>
          <a:xfrm>
            <a:off x="3664857" y="4269620"/>
            <a:ext cx="4185761" cy="461665"/>
          </a:xfrm>
          <a:prstGeom prst="rect">
            <a:avLst/>
          </a:prstGeom>
          <a:noFill/>
        </p:spPr>
        <p:txBody>
          <a:bodyPr wrap="none" rtlCol="0">
            <a:spAutoFit/>
          </a:bodyPr>
          <a:lstStyle/>
          <a:p>
            <a:r>
              <a:rPr kumimoji="1" lang="zh-CN" altLang="en-US" sz="2400" dirty="0" smtClean="0"/>
              <a:t>我希望新学期能认识新朋友</a:t>
            </a:r>
            <a:r>
              <a:rPr kumimoji="1" lang="zh-CN" altLang="zh-CN" sz="2400" dirty="0"/>
              <a:t>。</a:t>
            </a:r>
            <a:endParaRPr kumimoji="1" lang="zh-CN" altLang="en-US" sz="2400" dirty="0"/>
          </a:p>
        </p:txBody>
      </p:sp>
      <p:sp>
        <p:nvSpPr>
          <p:cNvPr id="10" name="矩形 9">
            <a:extLst>
              <a:ext uri="{FF2B5EF4-FFF2-40B4-BE49-F238E27FC236}">
                <a16:creationId xmlns="" xmlns:a16="http://schemas.microsoft.com/office/drawing/2014/main" id="{E378E129-25B6-48B6-BBB1-5C476B2E0776}"/>
              </a:ext>
            </a:extLst>
          </p:cNvPr>
          <p:cNvSpPr/>
          <p:nvPr/>
        </p:nvSpPr>
        <p:spPr>
          <a:xfrm>
            <a:off x="3330201" y="3573605"/>
            <a:ext cx="5112275" cy="18934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 xmlns:a16="http://schemas.microsoft.com/office/drawing/2014/main" id="{ED857A0B-BC9B-40CC-ACAE-DF9491157033}"/>
              </a:ext>
            </a:extLst>
          </p:cNvPr>
          <p:cNvSpPr/>
          <p:nvPr/>
        </p:nvSpPr>
        <p:spPr>
          <a:xfrm>
            <a:off x="3483429" y="3676951"/>
            <a:ext cx="254000" cy="266097"/>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矩形 1"/>
          <p:cNvSpPr/>
          <p:nvPr/>
        </p:nvSpPr>
        <p:spPr>
          <a:xfrm>
            <a:off x="5197816" y="480216"/>
            <a:ext cx="1313180" cy="523220"/>
          </a:xfrm>
          <a:prstGeom prst="rect">
            <a:avLst/>
          </a:prstGeom>
        </p:spPr>
        <p:txBody>
          <a:bodyPr wrap="none">
            <a:spAutoFit/>
          </a:bodyPr>
          <a:lstStyle/>
          <a:p>
            <a:r>
              <a:rPr lang="fr-FR" altLang="zh-CN" sz="2800" dirty="0" smtClean="0"/>
              <a:t>   </a:t>
            </a:r>
            <a:r>
              <a:rPr lang="fr-FR" altLang="zh-CN" sz="2800" dirty="0" err="1"/>
              <a:t>xué</a:t>
            </a:r>
            <a:r>
              <a:rPr lang="fr-FR" altLang="zh-CN" sz="2800" dirty="0"/>
              <a:t> </a:t>
            </a:r>
            <a:r>
              <a:rPr lang="fr-FR" altLang="zh-CN" sz="2800" dirty="0" err="1"/>
              <a:t>qī</a:t>
            </a:r>
            <a:r>
              <a:rPr lang="fr-FR" altLang="zh-CN" sz="2800" dirty="0"/>
              <a:t> </a:t>
            </a:r>
            <a:r>
              <a:rPr lang="fr-FR" altLang="zh-CN" sz="2800" dirty="0" smtClean="0"/>
              <a:t> </a:t>
            </a:r>
            <a:endParaRPr lang="zh-CN" altLang="en-US" sz="2800" dirty="0"/>
          </a:p>
        </p:txBody>
      </p:sp>
      <p:sp>
        <p:nvSpPr>
          <p:cNvPr id="4" name="矩形 3"/>
          <p:cNvSpPr/>
          <p:nvPr/>
        </p:nvSpPr>
        <p:spPr>
          <a:xfrm>
            <a:off x="1151051" y="554923"/>
            <a:ext cx="1290112" cy="523220"/>
          </a:xfrm>
          <a:prstGeom prst="rect">
            <a:avLst/>
          </a:prstGeom>
        </p:spPr>
        <p:txBody>
          <a:bodyPr wrap="none">
            <a:spAutoFit/>
          </a:bodyPr>
          <a:lstStyle/>
          <a:p>
            <a:r>
              <a:rPr lang="fr-FR" altLang="zh-CN" sz="2800" dirty="0" err="1"/>
              <a:t>xī</a:t>
            </a:r>
            <a:r>
              <a:rPr lang="fr-FR" altLang="zh-CN" sz="2800" dirty="0"/>
              <a:t> </a:t>
            </a:r>
            <a:r>
              <a:rPr lang="fr-FR" altLang="zh-CN" sz="2800" dirty="0" err="1"/>
              <a:t>wàng</a:t>
            </a:r>
            <a:r>
              <a:rPr lang="fr-FR" altLang="zh-CN" sz="2800" dirty="0"/>
              <a:t> </a:t>
            </a:r>
            <a:endParaRPr lang="zh-CN" altLang="en-US" sz="2800" dirty="0"/>
          </a:p>
        </p:txBody>
      </p:sp>
      <p:sp>
        <p:nvSpPr>
          <p:cNvPr id="12" name="矩形 11"/>
          <p:cNvSpPr/>
          <p:nvPr/>
        </p:nvSpPr>
        <p:spPr>
          <a:xfrm>
            <a:off x="8667157" y="393558"/>
            <a:ext cx="1315534" cy="523220"/>
          </a:xfrm>
          <a:prstGeom prst="rect">
            <a:avLst/>
          </a:prstGeom>
        </p:spPr>
        <p:txBody>
          <a:bodyPr wrap="none">
            <a:spAutoFit/>
          </a:bodyPr>
          <a:lstStyle/>
          <a:p>
            <a:r>
              <a:rPr lang="fr-FR" altLang="zh-CN" sz="2800" dirty="0" smtClean="0"/>
              <a:t>     </a:t>
            </a:r>
            <a:r>
              <a:rPr lang="fr-FR" altLang="zh-CN" sz="2800" dirty="0" err="1"/>
              <a:t>néng</a:t>
            </a:r>
            <a:r>
              <a:rPr lang="fr-FR" altLang="zh-CN" sz="2800" dirty="0"/>
              <a:t> </a:t>
            </a:r>
            <a:endParaRPr lang="zh-CN" altLang="en-US" sz="2800" dirty="0"/>
          </a:p>
        </p:txBody>
      </p:sp>
    </p:spTree>
    <p:extLst>
      <p:ext uri="{BB962C8B-B14F-4D97-AF65-F5344CB8AC3E}">
        <p14:creationId xmlns:p14="http://schemas.microsoft.com/office/powerpoint/2010/main" val="3399219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14647" y="1407314"/>
            <a:ext cx="184666" cy="646331"/>
          </a:xfrm>
          <a:prstGeom prst="rect">
            <a:avLst/>
          </a:prstGeom>
        </p:spPr>
        <p:txBody>
          <a:bodyPr wrap="none">
            <a:spAutoFit/>
          </a:bodyPr>
          <a:lstStyle/>
          <a:p>
            <a:r>
              <a:rPr lang="it-IT" altLang="zh-CN" sz="3600" dirty="0" smtClean="0"/>
              <a:t> </a:t>
            </a:r>
            <a:endParaRPr lang="zh-CN" altLang="en-US" sz="3300" dirty="0"/>
          </a:p>
        </p:txBody>
      </p:sp>
      <p:sp>
        <p:nvSpPr>
          <p:cNvPr id="4" name="文本框 3"/>
          <p:cNvSpPr txBox="1"/>
          <p:nvPr/>
        </p:nvSpPr>
        <p:spPr>
          <a:xfrm>
            <a:off x="-1384831" y="1746388"/>
            <a:ext cx="7368574" cy="2185214"/>
          </a:xfrm>
          <a:prstGeom prst="rect">
            <a:avLst/>
          </a:prstGeom>
          <a:noFill/>
        </p:spPr>
        <p:txBody>
          <a:bodyPr wrap="none" rtlCol="0">
            <a:spAutoFit/>
          </a:bodyPr>
          <a:lstStyle/>
          <a:p>
            <a:r>
              <a:rPr kumimoji="1" lang="en-US" altLang="zh-CN" sz="9600" dirty="0" smtClean="0"/>
              <a:t>          </a:t>
            </a:r>
            <a:r>
              <a:rPr kumimoji="1" lang="zh-CN" altLang="en-US" sz="9600" dirty="0" smtClean="0"/>
              <a:t>专业</a:t>
            </a:r>
            <a:endParaRPr kumimoji="1" lang="en-US" altLang="zh-CN" sz="9600" dirty="0" smtClean="0"/>
          </a:p>
          <a:p>
            <a:r>
              <a:rPr kumimoji="1" lang="en-US" altLang="zh-CN" sz="4000" dirty="0" smtClean="0"/>
              <a:t>              </a:t>
            </a:r>
            <a:r>
              <a:rPr kumimoji="1" lang="en-US" altLang="zh-CN" sz="2800" dirty="0" smtClean="0"/>
              <a:t>n major</a:t>
            </a:r>
            <a:r>
              <a:rPr kumimoji="1" lang="zh-CN" altLang="en-US" sz="2800" dirty="0" smtClean="0"/>
              <a:t>（</a:t>
            </a:r>
            <a:r>
              <a:rPr kumimoji="1" lang="en-US" altLang="zh-CN" sz="2800" dirty="0" smtClean="0"/>
              <a:t>in college</a:t>
            </a:r>
            <a:r>
              <a:rPr kumimoji="1" lang="zh-CN" altLang="en-US" sz="2800" dirty="0" smtClean="0"/>
              <a:t>）；</a:t>
            </a:r>
            <a:r>
              <a:rPr kumimoji="1" lang="en-US" altLang="zh-CN" sz="2800" dirty="0" smtClean="0"/>
              <a:t>specialty</a:t>
            </a:r>
          </a:p>
        </p:txBody>
      </p:sp>
      <p:sp>
        <p:nvSpPr>
          <p:cNvPr id="6" name="文本框 5"/>
          <p:cNvSpPr txBox="1"/>
          <p:nvPr/>
        </p:nvSpPr>
        <p:spPr>
          <a:xfrm>
            <a:off x="6498290" y="2243876"/>
            <a:ext cx="4364120" cy="1107996"/>
          </a:xfrm>
          <a:prstGeom prst="rect">
            <a:avLst/>
          </a:prstGeom>
          <a:noFill/>
        </p:spPr>
        <p:txBody>
          <a:bodyPr wrap="none" rtlCol="0">
            <a:spAutoFit/>
          </a:bodyPr>
          <a:lstStyle/>
          <a:p>
            <a:r>
              <a:rPr kumimoji="1" lang="en-US" altLang="zh-CN" sz="2200" dirty="0" smtClean="0"/>
              <a:t>A</a:t>
            </a:r>
            <a:r>
              <a:rPr kumimoji="1" lang="zh-CN" altLang="en-US" sz="2200" dirty="0" smtClean="0"/>
              <a:t>：</a:t>
            </a:r>
            <a:r>
              <a:rPr kumimoji="1" lang="en-US" altLang="zh-CN" sz="2200" dirty="0" smtClean="0"/>
              <a:t> </a:t>
            </a:r>
            <a:r>
              <a:rPr kumimoji="1" lang="zh-CN" altLang="en-US" sz="2200" dirty="0" smtClean="0"/>
              <a:t>你的专业是什么？</a:t>
            </a:r>
            <a:endParaRPr kumimoji="1" lang="en-US" altLang="zh-CN" sz="2200" dirty="0" smtClean="0"/>
          </a:p>
          <a:p>
            <a:endParaRPr kumimoji="1" lang="en-US" altLang="zh-CN" sz="2200" dirty="0"/>
          </a:p>
          <a:p>
            <a:r>
              <a:rPr kumimoji="1" lang="en-US" altLang="zh-CN" sz="2200" dirty="0" smtClean="0"/>
              <a:t>B</a:t>
            </a:r>
            <a:r>
              <a:rPr kumimoji="1" lang="zh-CN" altLang="en-US" sz="2200" dirty="0" smtClean="0"/>
              <a:t>：</a:t>
            </a:r>
            <a:r>
              <a:rPr kumimoji="1" lang="en-US" altLang="zh-CN" sz="2200" dirty="0" smtClean="0"/>
              <a:t>  </a:t>
            </a:r>
            <a:r>
              <a:rPr kumimoji="1" lang="zh-CN" altLang="en-US" sz="2200" dirty="0" smtClean="0"/>
              <a:t>我的专业是</a:t>
            </a:r>
            <a:r>
              <a:rPr kumimoji="1" lang="en-US" altLang="zh-CN" sz="2200" u="sng" dirty="0" smtClean="0"/>
              <a:t>                    </a:t>
            </a:r>
            <a:r>
              <a:rPr kumimoji="1" lang="zh-CN" altLang="en-US" sz="2200" dirty="0" smtClean="0"/>
              <a:t>。</a:t>
            </a:r>
            <a:endParaRPr kumimoji="1" lang="zh-CN" altLang="en-US" sz="2200" dirty="0"/>
          </a:p>
        </p:txBody>
      </p:sp>
      <p:sp>
        <p:nvSpPr>
          <p:cNvPr id="7" name="矩形 6"/>
          <p:cNvSpPr/>
          <p:nvPr/>
        </p:nvSpPr>
        <p:spPr>
          <a:xfrm>
            <a:off x="1902267" y="1272631"/>
            <a:ext cx="1542234" cy="523220"/>
          </a:xfrm>
          <a:prstGeom prst="rect">
            <a:avLst/>
          </a:prstGeom>
        </p:spPr>
        <p:txBody>
          <a:bodyPr wrap="none">
            <a:spAutoFit/>
          </a:bodyPr>
          <a:lstStyle/>
          <a:p>
            <a:r>
              <a:rPr lang="it-IT" altLang="zh-CN" sz="2800" dirty="0" err="1" smtClean="0"/>
              <a:t>zhuānyè</a:t>
            </a:r>
            <a:r>
              <a:rPr lang="it-IT" altLang="zh-CN" sz="2800" dirty="0" smtClean="0"/>
              <a:t> </a:t>
            </a:r>
            <a:endParaRPr lang="zh-CN" altLang="en-US" sz="2800" dirty="0"/>
          </a:p>
        </p:txBody>
      </p:sp>
      <p:sp>
        <p:nvSpPr>
          <p:cNvPr id="8" name="矩形 7"/>
          <p:cNvSpPr/>
          <p:nvPr/>
        </p:nvSpPr>
        <p:spPr>
          <a:xfrm>
            <a:off x="6787483" y="1814171"/>
            <a:ext cx="3212763" cy="369332"/>
          </a:xfrm>
          <a:prstGeom prst="rect">
            <a:avLst/>
          </a:prstGeom>
        </p:spPr>
        <p:txBody>
          <a:bodyPr wrap="none">
            <a:spAutoFit/>
          </a:bodyPr>
          <a:lstStyle/>
          <a:p>
            <a:r>
              <a:rPr lang="en-US" altLang="zh-CN" dirty="0" smtClean="0"/>
              <a:t>N</a:t>
            </a:r>
            <a:r>
              <a:rPr lang="it-IT" altLang="zh-CN" dirty="0" err="1" smtClean="0"/>
              <a:t>ǐ</a:t>
            </a:r>
            <a:r>
              <a:rPr lang="it-IT" altLang="zh-CN" dirty="0" smtClean="0"/>
              <a:t> </a:t>
            </a:r>
            <a:r>
              <a:rPr lang="it-IT" altLang="zh-CN" dirty="0"/>
              <a:t>de </a:t>
            </a:r>
            <a:r>
              <a:rPr lang="it-IT" altLang="zh-CN" dirty="0" err="1" smtClean="0"/>
              <a:t>zhuānyè</a:t>
            </a:r>
            <a:r>
              <a:rPr lang="it-IT" altLang="zh-CN" dirty="0" smtClean="0"/>
              <a:t> </a:t>
            </a:r>
            <a:r>
              <a:rPr lang="it-IT" altLang="zh-CN" dirty="0" err="1"/>
              <a:t>shì</a:t>
            </a:r>
            <a:r>
              <a:rPr lang="it-IT" altLang="zh-CN" dirty="0"/>
              <a:t> </a:t>
            </a:r>
            <a:r>
              <a:rPr lang="it-IT" altLang="zh-CN" dirty="0" err="1" smtClean="0"/>
              <a:t>shénme</a:t>
            </a:r>
            <a:r>
              <a:rPr lang="it-IT" altLang="zh-CN" dirty="0" smtClean="0"/>
              <a:t> </a:t>
            </a:r>
            <a:r>
              <a:rPr lang="zh-CN" altLang="it-IT" dirty="0"/>
              <a:t>？</a:t>
            </a:r>
            <a:endParaRPr lang="zh-CN" altLang="en-US" dirty="0"/>
          </a:p>
        </p:txBody>
      </p:sp>
      <p:sp>
        <p:nvSpPr>
          <p:cNvPr id="9" name="文本框 8"/>
          <p:cNvSpPr txBox="1"/>
          <p:nvPr/>
        </p:nvSpPr>
        <p:spPr>
          <a:xfrm>
            <a:off x="8964434" y="2847996"/>
            <a:ext cx="697627" cy="400110"/>
          </a:xfrm>
          <a:prstGeom prst="rect">
            <a:avLst/>
          </a:prstGeom>
          <a:noFill/>
        </p:spPr>
        <p:txBody>
          <a:bodyPr wrap="none" rtlCol="0">
            <a:spAutoFit/>
          </a:bodyPr>
          <a:lstStyle/>
          <a:p>
            <a:r>
              <a:rPr kumimoji="1" lang="zh-CN" altLang="en-US" sz="2000" dirty="0" smtClean="0"/>
              <a:t>中文</a:t>
            </a:r>
            <a:endParaRPr kumimoji="1" lang="zh-CN" altLang="en-US" sz="2000" dirty="0"/>
          </a:p>
        </p:txBody>
      </p:sp>
      <p:sp>
        <p:nvSpPr>
          <p:cNvPr id="10" name="矩形 9">
            <a:extLst>
              <a:ext uri="{FF2B5EF4-FFF2-40B4-BE49-F238E27FC236}">
                <a16:creationId xmlns="" xmlns:a16="http://schemas.microsoft.com/office/drawing/2014/main" id="{E378E129-25B6-48B6-BBB1-5C476B2E0776}"/>
              </a:ext>
            </a:extLst>
          </p:cNvPr>
          <p:cNvSpPr/>
          <p:nvPr/>
        </p:nvSpPr>
        <p:spPr>
          <a:xfrm>
            <a:off x="5773439" y="1698843"/>
            <a:ext cx="5112275" cy="18934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 xmlns:a16="http://schemas.microsoft.com/office/drawing/2014/main" id="{ED857A0B-BC9B-40CC-ACAE-DF9491157033}"/>
              </a:ext>
            </a:extLst>
          </p:cNvPr>
          <p:cNvSpPr/>
          <p:nvPr/>
        </p:nvSpPr>
        <p:spPr>
          <a:xfrm>
            <a:off x="5926667" y="1802189"/>
            <a:ext cx="254000" cy="266097"/>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文本框 1"/>
          <p:cNvSpPr txBox="1"/>
          <p:nvPr/>
        </p:nvSpPr>
        <p:spPr>
          <a:xfrm>
            <a:off x="5965866" y="4105570"/>
            <a:ext cx="1402948" cy="2308324"/>
          </a:xfrm>
          <a:prstGeom prst="rect">
            <a:avLst/>
          </a:prstGeom>
          <a:noFill/>
        </p:spPr>
        <p:txBody>
          <a:bodyPr wrap="none" rtlCol="0">
            <a:spAutoFit/>
          </a:bodyPr>
          <a:lstStyle/>
          <a:p>
            <a:pPr marL="285750" indent="-285750">
              <a:buFont typeface="Arial"/>
              <a:buChar char="•"/>
            </a:pPr>
            <a:r>
              <a:rPr kumimoji="1" lang="zh-CN" altLang="en-US" dirty="0" smtClean="0"/>
              <a:t>教育学</a:t>
            </a:r>
            <a:endParaRPr kumimoji="1" lang="en-US" altLang="zh-CN" dirty="0" smtClean="0"/>
          </a:p>
          <a:p>
            <a:pPr marL="285750" indent="-285750">
              <a:buFont typeface="Arial"/>
              <a:buChar char="•"/>
            </a:pPr>
            <a:r>
              <a:rPr kumimoji="1" lang="zh-CN" altLang="en-US" dirty="0" smtClean="0"/>
              <a:t>金融</a:t>
            </a:r>
            <a:endParaRPr kumimoji="1" lang="en-US" altLang="zh-CN" dirty="0" smtClean="0"/>
          </a:p>
          <a:p>
            <a:pPr marL="285750" indent="-285750">
              <a:buFont typeface="Arial"/>
              <a:buChar char="•"/>
            </a:pPr>
            <a:r>
              <a:rPr kumimoji="1" lang="zh-CN" altLang="en-US" dirty="0" smtClean="0"/>
              <a:t>荷兰语</a:t>
            </a:r>
            <a:endParaRPr kumimoji="1" lang="en-US" altLang="zh-CN" dirty="0" smtClean="0"/>
          </a:p>
          <a:p>
            <a:pPr marL="285750" indent="-285750">
              <a:buFont typeface="Arial"/>
              <a:buChar char="•"/>
            </a:pPr>
            <a:r>
              <a:rPr kumimoji="1" lang="zh-CN" altLang="en-US" dirty="0" smtClean="0"/>
              <a:t>医学</a:t>
            </a:r>
            <a:endParaRPr kumimoji="1" lang="en-US" altLang="zh-CN" dirty="0" smtClean="0"/>
          </a:p>
          <a:p>
            <a:pPr marL="285750" indent="-285750">
              <a:buFont typeface="Arial"/>
              <a:buChar char="•"/>
            </a:pPr>
            <a:r>
              <a:rPr kumimoji="1" lang="zh-CN" altLang="en-US" dirty="0" smtClean="0"/>
              <a:t>数学</a:t>
            </a:r>
            <a:endParaRPr kumimoji="1" lang="en-US" altLang="zh-CN" dirty="0" smtClean="0"/>
          </a:p>
          <a:p>
            <a:pPr marL="285750" indent="-285750">
              <a:buFont typeface="Arial"/>
              <a:buChar char="•"/>
            </a:pPr>
            <a:r>
              <a:rPr kumimoji="1" lang="zh-CN" altLang="en-US" dirty="0" smtClean="0"/>
              <a:t>意大利语</a:t>
            </a:r>
            <a:endParaRPr kumimoji="1" lang="en-US" altLang="zh-CN" dirty="0" smtClean="0"/>
          </a:p>
          <a:p>
            <a:pPr marL="285750" indent="-285750">
              <a:buFont typeface="Arial"/>
              <a:buChar char="•"/>
            </a:pPr>
            <a:r>
              <a:rPr kumimoji="1" lang="zh-CN" altLang="en-US" dirty="0" smtClean="0"/>
              <a:t>医学</a:t>
            </a:r>
            <a:endParaRPr kumimoji="1" lang="en-US" altLang="zh-CN" dirty="0" smtClean="0"/>
          </a:p>
          <a:p>
            <a:pPr marL="285750" indent="-285750">
              <a:buFont typeface="Arial"/>
              <a:buChar char="•"/>
            </a:pPr>
            <a:r>
              <a:rPr kumimoji="1" lang="zh-CN" altLang="en-US" dirty="0" smtClean="0"/>
              <a:t>对外汉语</a:t>
            </a:r>
            <a:endParaRPr kumimoji="1" lang="zh-CN" altLang="en-US" dirty="0"/>
          </a:p>
        </p:txBody>
      </p:sp>
    </p:spTree>
    <p:extLst>
      <p:ext uri="{BB962C8B-B14F-4D97-AF65-F5344CB8AC3E}">
        <p14:creationId xmlns:p14="http://schemas.microsoft.com/office/powerpoint/2010/main" val="128152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84831" y="1746388"/>
            <a:ext cx="5430092" cy="2185214"/>
          </a:xfrm>
          <a:prstGeom prst="rect">
            <a:avLst/>
          </a:prstGeom>
          <a:noFill/>
        </p:spPr>
        <p:txBody>
          <a:bodyPr wrap="none" rtlCol="0">
            <a:spAutoFit/>
          </a:bodyPr>
          <a:lstStyle/>
          <a:p>
            <a:r>
              <a:rPr kumimoji="1" lang="en-US" altLang="zh-CN" sz="9600" dirty="0" smtClean="0"/>
              <a:t>          </a:t>
            </a:r>
            <a:r>
              <a:rPr kumimoji="1" lang="zh-CN" altLang="en-US" sz="9600" dirty="0" smtClean="0"/>
              <a:t>后来</a:t>
            </a:r>
            <a:endParaRPr kumimoji="1" lang="en-US" altLang="zh-CN" sz="9600" dirty="0" smtClean="0"/>
          </a:p>
          <a:p>
            <a:r>
              <a:rPr kumimoji="1" lang="en-US" altLang="zh-CN" sz="4000" dirty="0" smtClean="0"/>
              <a:t>                                </a:t>
            </a:r>
            <a:r>
              <a:rPr kumimoji="1" lang="en-US" altLang="zh-CN" sz="2800" dirty="0" smtClean="0"/>
              <a:t>t later</a:t>
            </a:r>
          </a:p>
        </p:txBody>
      </p:sp>
      <p:sp>
        <p:nvSpPr>
          <p:cNvPr id="4" name="文本框 3"/>
          <p:cNvSpPr txBox="1"/>
          <p:nvPr/>
        </p:nvSpPr>
        <p:spPr>
          <a:xfrm>
            <a:off x="5297714" y="2394857"/>
            <a:ext cx="6391493" cy="430887"/>
          </a:xfrm>
          <a:prstGeom prst="rect">
            <a:avLst/>
          </a:prstGeom>
          <a:noFill/>
        </p:spPr>
        <p:txBody>
          <a:bodyPr wrap="none" rtlCol="0">
            <a:spAutoFit/>
          </a:bodyPr>
          <a:lstStyle/>
          <a:p>
            <a:r>
              <a:rPr kumimoji="1" lang="zh-CN" altLang="en-US" sz="2200" dirty="0" smtClean="0">
                <a:solidFill>
                  <a:srgbClr val="4E758E"/>
                </a:solidFill>
              </a:rPr>
              <a:t>开始</a:t>
            </a:r>
            <a:r>
              <a:rPr kumimoji="1" lang="zh-CN" altLang="en-US" sz="2200" dirty="0" smtClean="0"/>
              <a:t>我觉得中文很难，</a:t>
            </a:r>
            <a:r>
              <a:rPr kumimoji="1" lang="zh-CN" altLang="en-US" sz="2200" dirty="0" smtClean="0">
                <a:solidFill>
                  <a:srgbClr val="4E758E"/>
                </a:solidFill>
              </a:rPr>
              <a:t>后来</a:t>
            </a:r>
            <a:r>
              <a:rPr kumimoji="1" lang="zh-CN" altLang="en-US" sz="2200" dirty="0" smtClean="0"/>
              <a:t>我觉得中文很有意思。</a:t>
            </a:r>
            <a:endParaRPr kumimoji="1" lang="zh-CN" altLang="en-US" sz="2200" dirty="0"/>
          </a:p>
        </p:txBody>
      </p:sp>
      <p:sp>
        <p:nvSpPr>
          <p:cNvPr id="5" name="矩形 4">
            <a:extLst>
              <a:ext uri="{FF2B5EF4-FFF2-40B4-BE49-F238E27FC236}">
                <a16:creationId xmlns="" xmlns:a16="http://schemas.microsoft.com/office/drawing/2014/main" id="{E378E129-25B6-48B6-BBB1-5C476B2E0776}"/>
              </a:ext>
            </a:extLst>
          </p:cNvPr>
          <p:cNvSpPr/>
          <p:nvPr/>
        </p:nvSpPr>
        <p:spPr>
          <a:xfrm>
            <a:off x="5104190" y="1674653"/>
            <a:ext cx="6483048" cy="18934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 xmlns:a16="http://schemas.microsoft.com/office/drawing/2014/main" id="{ED857A0B-BC9B-40CC-ACAE-DF9491157033}"/>
              </a:ext>
            </a:extLst>
          </p:cNvPr>
          <p:cNvSpPr/>
          <p:nvPr/>
        </p:nvSpPr>
        <p:spPr>
          <a:xfrm>
            <a:off x="5200953" y="1765904"/>
            <a:ext cx="205618" cy="217715"/>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矩形 1"/>
          <p:cNvSpPr/>
          <p:nvPr/>
        </p:nvSpPr>
        <p:spPr>
          <a:xfrm>
            <a:off x="2382092" y="1426116"/>
            <a:ext cx="1169310" cy="523220"/>
          </a:xfrm>
          <a:prstGeom prst="rect">
            <a:avLst/>
          </a:prstGeom>
        </p:spPr>
        <p:txBody>
          <a:bodyPr wrap="none">
            <a:spAutoFit/>
          </a:bodyPr>
          <a:lstStyle/>
          <a:p>
            <a:r>
              <a:rPr lang="hu-HU" altLang="zh-CN" sz="2800" dirty="0"/>
              <a:t>hòu lái </a:t>
            </a:r>
            <a:endParaRPr lang="zh-CN" altLang="en-US" sz="2800" dirty="0"/>
          </a:p>
        </p:txBody>
      </p:sp>
    </p:spTree>
    <p:extLst>
      <p:ext uri="{BB962C8B-B14F-4D97-AF65-F5344CB8AC3E}">
        <p14:creationId xmlns:p14="http://schemas.microsoft.com/office/powerpoint/2010/main" val="2112705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6490" y="655869"/>
            <a:ext cx="5498796" cy="2185214"/>
          </a:xfrm>
          <a:prstGeom prst="rect">
            <a:avLst/>
          </a:prstGeom>
          <a:noFill/>
        </p:spPr>
        <p:txBody>
          <a:bodyPr wrap="none" rtlCol="0">
            <a:spAutoFit/>
          </a:bodyPr>
          <a:lstStyle/>
          <a:p>
            <a:r>
              <a:rPr kumimoji="1" lang="en-US" altLang="zh-CN" sz="9600" dirty="0" smtClean="0"/>
              <a:t>          </a:t>
            </a:r>
            <a:r>
              <a:rPr kumimoji="1" lang="zh-CN" altLang="en-US" sz="9600" dirty="0" smtClean="0"/>
              <a:t>会</a:t>
            </a:r>
            <a:endParaRPr kumimoji="1" lang="en-US" altLang="zh-CN" sz="9600" dirty="0" smtClean="0"/>
          </a:p>
          <a:p>
            <a:r>
              <a:rPr kumimoji="1" lang="en-US" altLang="zh-CN" sz="4000" dirty="0" smtClean="0"/>
              <a:t>                   </a:t>
            </a:r>
            <a:r>
              <a:rPr kumimoji="1" lang="en-US" altLang="zh-CN" sz="2800" dirty="0" err="1" smtClean="0"/>
              <a:t>av</a:t>
            </a:r>
            <a:r>
              <a:rPr kumimoji="1" lang="en-US" altLang="zh-CN" sz="2800" dirty="0" smtClean="0"/>
              <a:t>  can know how to</a:t>
            </a:r>
          </a:p>
        </p:txBody>
      </p:sp>
      <p:sp>
        <p:nvSpPr>
          <p:cNvPr id="2" name="矩形 1"/>
          <p:cNvSpPr/>
          <p:nvPr/>
        </p:nvSpPr>
        <p:spPr>
          <a:xfrm>
            <a:off x="2911638" y="314983"/>
            <a:ext cx="644377" cy="523220"/>
          </a:xfrm>
          <a:prstGeom prst="rect">
            <a:avLst/>
          </a:prstGeom>
        </p:spPr>
        <p:txBody>
          <a:bodyPr wrap="none">
            <a:spAutoFit/>
          </a:bodyPr>
          <a:lstStyle/>
          <a:p>
            <a:r>
              <a:rPr lang="it-IT" altLang="zh-CN" sz="2800" dirty="0" err="1"/>
              <a:t>huì</a:t>
            </a:r>
            <a:r>
              <a:rPr lang="it-IT" altLang="zh-CN" sz="2800" dirty="0"/>
              <a:t> </a:t>
            </a:r>
            <a:endParaRPr lang="zh-CN" altLang="en-US" sz="2800" dirty="0"/>
          </a:p>
        </p:txBody>
      </p:sp>
      <p:sp>
        <p:nvSpPr>
          <p:cNvPr id="4" name="文本框 3"/>
          <p:cNvSpPr txBox="1"/>
          <p:nvPr/>
        </p:nvSpPr>
        <p:spPr>
          <a:xfrm>
            <a:off x="4600958" y="648730"/>
            <a:ext cx="5642740" cy="2185214"/>
          </a:xfrm>
          <a:prstGeom prst="rect">
            <a:avLst/>
          </a:prstGeom>
          <a:noFill/>
        </p:spPr>
        <p:txBody>
          <a:bodyPr wrap="none" rtlCol="0">
            <a:spAutoFit/>
          </a:bodyPr>
          <a:lstStyle/>
          <a:p>
            <a:r>
              <a:rPr kumimoji="1" lang="en-US" altLang="zh-CN" sz="9600" dirty="0" smtClean="0"/>
              <a:t>          </a:t>
            </a:r>
            <a:r>
              <a:rPr kumimoji="1" lang="zh-CN" altLang="en-US" sz="9600" dirty="0" smtClean="0"/>
              <a:t>能</a:t>
            </a:r>
            <a:endParaRPr kumimoji="1" lang="en-US" altLang="zh-CN" sz="9600" dirty="0" smtClean="0"/>
          </a:p>
          <a:p>
            <a:r>
              <a:rPr kumimoji="1" lang="en-US" altLang="zh-CN" sz="4000" dirty="0" smtClean="0"/>
              <a:t>                    </a:t>
            </a:r>
            <a:r>
              <a:rPr kumimoji="1" lang="en-US" altLang="zh-CN" sz="2800" dirty="0" err="1" smtClean="0"/>
              <a:t>av</a:t>
            </a:r>
            <a:r>
              <a:rPr kumimoji="1" lang="en-US" altLang="zh-CN" sz="2800" dirty="0" smtClean="0"/>
              <a:t> can</a:t>
            </a:r>
            <a:r>
              <a:rPr kumimoji="1" lang="zh-CN" altLang="en-US" sz="2800" dirty="0" smtClean="0"/>
              <a:t>；</a:t>
            </a:r>
            <a:r>
              <a:rPr kumimoji="1" lang="en-US" altLang="zh-CN" sz="2800" dirty="0" smtClean="0"/>
              <a:t>to be able to</a:t>
            </a:r>
          </a:p>
        </p:txBody>
      </p:sp>
      <p:sp>
        <p:nvSpPr>
          <p:cNvPr id="5" name="矩形 4"/>
          <p:cNvSpPr/>
          <p:nvPr/>
        </p:nvSpPr>
        <p:spPr>
          <a:xfrm>
            <a:off x="7238322" y="234825"/>
            <a:ext cx="1315534" cy="523220"/>
          </a:xfrm>
          <a:prstGeom prst="rect">
            <a:avLst/>
          </a:prstGeom>
        </p:spPr>
        <p:txBody>
          <a:bodyPr wrap="none">
            <a:spAutoFit/>
          </a:bodyPr>
          <a:lstStyle/>
          <a:p>
            <a:r>
              <a:rPr lang="fr-FR" altLang="zh-CN" sz="2800" dirty="0" smtClean="0"/>
              <a:t>     </a:t>
            </a:r>
            <a:r>
              <a:rPr lang="fr-FR" altLang="zh-CN" sz="2800" dirty="0" err="1"/>
              <a:t>néng</a:t>
            </a:r>
            <a:r>
              <a:rPr lang="fr-FR" altLang="zh-CN" sz="2800" dirty="0"/>
              <a:t> </a:t>
            </a:r>
            <a:endParaRPr lang="zh-CN" altLang="en-US" sz="2800" dirty="0"/>
          </a:p>
        </p:txBody>
      </p:sp>
      <p:sp>
        <p:nvSpPr>
          <p:cNvPr id="6" name="矩形 5">
            <a:extLst>
              <a:ext uri="{FF2B5EF4-FFF2-40B4-BE49-F238E27FC236}">
                <a16:creationId xmlns="" xmlns:a16="http://schemas.microsoft.com/office/drawing/2014/main" id="{E378E129-25B6-48B6-BBB1-5C476B2E0776}"/>
              </a:ext>
            </a:extLst>
          </p:cNvPr>
          <p:cNvSpPr/>
          <p:nvPr/>
        </p:nvSpPr>
        <p:spPr>
          <a:xfrm>
            <a:off x="1529863" y="3001502"/>
            <a:ext cx="9554429" cy="34488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 xmlns:a16="http://schemas.microsoft.com/office/drawing/2014/main" id="{ED857A0B-BC9B-40CC-ACAE-DF9491157033}"/>
              </a:ext>
            </a:extLst>
          </p:cNvPr>
          <p:cNvSpPr/>
          <p:nvPr/>
        </p:nvSpPr>
        <p:spPr>
          <a:xfrm>
            <a:off x="1867006" y="3223363"/>
            <a:ext cx="205618" cy="217715"/>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8" name="矩形 7"/>
          <p:cNvSpPr/>
          <p:nvPr/>
        </p:nvSpPr>
        <p:spPr>
          <a:xfrm>
            <a:off x="2326367" y="3114620"/>
            <a:ext cx="7545582" cy="2308324"/>
          </a:xfrm>
          <a:prstGeom prst="rect">
            <a:avLst/>
          </a:prstGeom>
        </p:spPr>
        <p:txBody>
          <a:bodyPr wrap="square">
            <a:spAutoFit/>
          </a:bodyPr>
          <a:lstStyle/>
          <a:p>
            <a:r>
              <a:rPr kumimoji="1" lang="en-US" altLang="zh-CN" sz="2400" dirty="0"/>
              <a:t>Both </a:t>
            </a:r>
            <a:r>
              <a:rPr kumimoji="1" lang="zh-CN" altLang="en-US" sz="2400" dirty="0"/>
              <a:t>能</a:t>
            </a:r>
            <a:r>
              <a:rPr kumimoji="1" lang="en-US" altLang="zh-CN" sz="2400" dirty="0"/>
              <a:t> and </a:t>
            </a:r>
            <a:r>
              <a:rPr kumimoji="1" lang="zh-CN" altLang="en-US" sz="2400" dirty="0"/>
              <a:t>会</a:t>
            </a:r>
            <a:r>
              <a:rPr kumimoji="1" lang="en-US" altLang="zh-CN" sz="2400" dirty="0"/>
              <a:t> have several meanings. The basic meaning of </a:t>
            </a:r>
            <a:r>
              <a:rPr kumimoji="1" lang="zh-CN" altLang="en-US" sz="2400" dirty="0"/>
              <a:t>能</a:t>
            </a:r>
            <a:r>
              <a:rPr kumimoji="1" lang="en-US" altLang="zh-CN" sz="2400" dirty="0"/>
              <a:t> is “to be capable of  ( the action named by the following verb).”It can also be an indication of whether one’s own abilities or circumstances allow the execution of an action. </a:t>
            </a:r>
            <a:r>
              <a:rPr kumimoji="1" lang="zh-CN" altLang="en-US" sz="2400" dirty="0"/>
              <a:t>会，</a:t>
            </a:r>
            <a:r>
              <a:rPr kumimoji="1" lang="en-US" altLang="zh-CN" sz="2400" dirty="0"/>
              <a:t>as used in this lesson ,means having the skill to do something through learning or instruction.  </a:t>
            </a:r>
          </a:p>
        </p:txBody>
      </p:sp>
      <p:sp>
        <p:nvSpPr>
          <p:cNvPr id="9" name="文本框 8"/>
          <p:cNvSpPr txBox="1"/>
          <p:nvPr/>
        </p:nvSpPr>
        <p:spPr>
          <a:xfrm>
            <a:off x="1775218" y="5570096"/>
            <a:ext cx="1307945" cy="369332"/>
          </a:xfrm>
          <a:prstGeom prst="rect">
            <a:avLst/>
          </a:prstGeom>
          <a:noFill/>
        </p:spPr>
        <p:txBody>
          <a:bodyPr wrap="none" rtlCol="0">
            <a:spAutoFit/>
          </a:bodyPr>
          <a:lstStyle/>
          <a:p>
            <a:r>
              <a:rPr kumimoji="1" lang="en-US" altLang="zh-CN" dirty="0" smtClean="0"/>
              <a:t>EXAMPLE</a:t>
            </a:r>
            <a:r>
              <a:rPr kumimoji="1" lang="zh-CN" altLang="en-US" dirty="0" smtClean="0"/>
              <a:t>：</a:t>
            </a:r>
            <a:endParaRPr kumimoji="1" lang="zh-CN" altLang="en-US" dirty="0"/>
          </a:p>
        </p:txBody>
      </p:sp>
      <p:sp>
        <p:nvSpPr>
          <p:cNvPr id="10" name="文本框 9"/>
          <p:cNvSpPr txBox="1"/>
          <p:nvPr/>
        </p:nvSpPr>
        <p:spPr>
          <a:xfrm>
            <a:off x="3261784" y="5584526"/>
            <a:ext cx="2005677" cy="830997"/>
          </a:xfrm>
          <a:prstGeom prst="rect">
            <a:avLst/>
          </a:prstGeom>
          <a:noFill/>
        </p:spPr>
        <p:txBody>
          <a:bodyPr wrap="none" rtlCol="0">
            <a:spAutoFit/>
          </a:bodyPr>
          <a:lstStyle/>
          <a:p>
            <a:pPr marL="285750" indent="-285750">
              <a:buFont typeface="Arial"/>
              <a:buChar char="•"/>
            </a:pPr>
            <a:r>
              <a:rPr kumimoji="1" lang="zh-CN" altLang="en-US" sz="2400" dirty="0" smtClean="0"/>
              <a:t>我会说中文</a:t>
            </a:r>
            <a:endParaRPr kumimoji="1" lang="en-US" altLang="zh-CN" sz="2400" dirty="0" smtClean="0"/>
          </a:p>
          <a:p>
            <a:pPr marL="285750" indent="-285750">
              <a:buFont typeface="Arial"/>
              <a:buChar char="•"/>
            </a:pPr>
            <a:r>
              <a:rPr kumimoji="1" lang="zh-CN" altLang="en-US" sz="2400" dirty="0" smtClean="0"/>
              <a:t>我能说中文</a:t>
            </a:r>
            <a:endParaRPr kumimoji="1" lang="zh-CN" altLang="en-US" sz="2400" dirty="0"/>
          </a:p>
        </p:txBody>
      </p:sp>
    </p:spTree>
    <p:extLst>
      <p:ext uri="{BB962C8B-B14F-4D97-AF65-F5344CB8AC3E}">
        <p14:creationId xmlns:p14="http://schemas.microsoft.com/office/powerpoint/2010/main" val="8119342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1766" y="1548027"/>
            <a:ext cx="4599186" cy="2185214"/>
          </a:xfrm>
          <a:prstGeom prst="rect">
            <a:avLst/>
          </a:prstGeom>
          <a:noFill/>
        </p:spPr>
        <p:txBody>
          <a:bodyPr wrap="none" rtlCol="0">
            <a:spAutoFit/>
          </a:bodyPr>
          <a:lstStyle/>
          <a:p>
            <a:r>
              <a:rPr kumimoji="1" lang="en-US" altLang="zh-CN" sz="9600" dirty="0" smtClean="0"/>
              <a:t>          </a:t>
            </a:r>
            <a:r>
              <a:rPr kumimoji="1" lang="zh-CN" altLang="en-US" sz="9600" dirty="0" smtClean="0"/>
              <a:t>用</a:t>
            </a:r>
            <a:endParaRPr kumimoji="1" lang="en-US" altLang="zh-CN" sz="9600" dirty="0" smtClean="0"/>
          </a:p>
          <a:p>
            <a:r>
              <a:rPr kumimoji="1" lang="en-US" altLang="zh-CN" sz="4000" dirty="0" smtClean="0"/>
              <a:t>                       v to  use</a:t>
            </a:r>
            <a:endParaRPr kumimoji="1" lang="en-US" altLang="zh-CN" sz="2800" dirty="0" smtClean="0"/>
          </a:p>
        </p:txBody>
      </p:sp>
      <p:sp>
        <p:nvSpPr>
          <p:cNvPr id="6" name="矩形 5">
            <a:extLst>
              <a:ext uri="{FF2B5EF4-FFF2-40B4-BE49-F238E27FC236}">
                <a16:creationId xmlns="" xmlns:a16="http://schemas.microsoft.com/office/drawing/2014/main" id="{E378E129-25B6-48B6-BBB1-5C476B2E0776}"/>
              </a:ext>
            </a:extLst>
          </p:cNvPr>
          <p:cNvSpPr/>
          <p:nvPr/>
        </p:nvSpPr>
        <p:spPr>
          <a:xfrm>
            <a:off x="5104190" y="1674653"/>
            <a:ext cx="6483048" cy="18934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 xmlns:a16="http://schemas.microsoft.com/office/drawing/2014/main" id="{ED857A0B-BC9B-40CC-ACAE-DF9491157033}"/>
              </a:ext>
            </a:extLst>
          </p:cNvPr>
          <p:cNvSpPr/>
          <p:nvPr/>
        </p:nvSpPr>
        <p:spPr>
          <a:xfrm>
            <a:off x="5200953" y="1765904"/>
            <a:ext cx="205618" cy="217715"/>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 name="矩形 1"/>
          <p:cNvSpPr/>
          <p:nvPr/>
        </p:nvSpPr>
        <p:spPr>
          <a:xfrm>
            <a:off x="2990090" y="1310675"/>
            <a:ext cx="894220" cy="523220"/>
          </a:xfrm>
          <a:prstGeom prst="rect">
            <a:avLst/>
          </a:prstGeom>
        </p:spPr>
        <p:txBody>
          <a:bodyPr wrap="none">
            <a:spAutoFit/>
          </a:bodyPr>
          <a:lstStyle/>
          <a:p>
            <a:r>
              <a:rPr lang="it-IT" altLang="zh-CN" sz="2800" dirty="0" err="1"/>
              <a:t>yòng</a:t>
            </a:r>
            <a:r>
              <a:rPr lang="it-IT" altLang="zh-CN" sz="2800" dirty="0"/>
              <a:t> </a:t>
            </a:r>
            <a:endParaRPr lang="zh-CN" altLang="en-US" sz="2800" dirty="0"/>
          </a:p>
        </p:txBody>
      </p:sp>
      <p:sp>
        <p:nvSpPr>
          <p:cNvPr id="4" name="文本框 3"/>
          <p:cNvSpPr txBox="1"/>
          <p:nvPr/>
        </p:nvSpPr>
        <p:spPr>
          <a:xfrm>
            <a:off x="6740059" y="2049103"/>
            <a:ext cx="2910472" cy="1200328"/>
          </a:xfrm>
          <a:prstGeom prst="rect">
            <a:avLst/>
          </a:prstGeom>
          <a:noFill/>
        </p:spPr>
        <p:txBody>
          <a:bodyPr wrap="none" rtlCol="0">
            <a:spAutoFit/>
          </a:bodyPr>
          <a:lstStyle/>
          <a:p>
            <a:r>
              <a:rPr kumimoji="1" lang="en-US" altLang="zh-CN" sz="2400" dirty="0" smtClean="0"/>
              <a:t>A</a:t>
            </a:r>
            <a:r>
              <a:rPr kumimoji="1" lang="zh-CN" altLang="en-US" sz="2400" dirty="0" smtClean="0"/>
              <a:t>：</a:t>
            </a:r>
            <a:r>
              <a:rPr kumimoji="1" lang="zh-CN" altLang="en-US" sz="2400" dirty="0" smtClean="0"/>
              <a:t>你</a:t>
            </a:r>
            <a:r>
              <a:rPr kumimoji="1" lang="zh-CN" altLang="en-US" sz="2400" dirty="0" smtClean="0">
                <a:solidFill>
                  <a:srgbClr val="4E758E"/>
                </a:solidFill>
              </a:rPr>
              <a:t>用</a:t>
            </a:r>
            <a:r>
              <a:rPr kumimoji="1" lang="zh-CN" altLang="en-US" sz="2400" dirty="0" smtClean="0"/>
              <a:t>什么上网</a:t>
            </a:r>
            <a:r>
              <a:rPr kumimoji="1" lang="en-US" altLang="zh-CN" sz="2400" dirty="0" smtClean="0"/>
              <a:t> </a:t>
            </a:r>
            <a:r>
              <a:rPr kumimoji="1" lang="zh-CN" altLang="zh-CN" sz="2400" dirty="0" smtClean="0"/>
              <a:t>？</a:t>
            </a:r>
            <a:endParaRPr kumimoji="1" lang="en-US" altLang="zh-CN" sz="2400" dirty="0" smtClean="0"/>
          </a:p>
          <a:p>
            <a:endParaRPr kumimoji="1" lang="en-US" altLang="zh-CN" sz="2400" dirty="0"/>
          </a:p>
          <a:p>
            <a:r>
              <a:rPr kumimoji="1" lang="en-US" altLang="zh-CN" sz="2400" dirty="0" smtClean="0"/>
              <a:t>B</a:t>
            </a:r>
            <a:r>
              <a:rPr kumimoji="1" lang="zh-CN" altLang="en-US" sz="2400" dirty="0" smtClean="0"/>
              <a:t>：我</a:t>
            </a:r>
            <a:r>
              <a:rPr kumimoji="1" lang="zh-CN" altLang="en-US" sz="2400" dirty="0" smtClean="0">
                <a:solidFill>
                  <a:srgbClr val="4E758E"/>
                </a:solidFill>
              </a:rPr>
              <a:t>用</a:t>
            </a:r>
            <a:r>
              <a:rPr kumimoji="1" lang="zh-CN" altLang="en-US" sz="2400" dirty="0" smtClean="0"/>
              <a:t>手机上网。</a:t>
            </a:r>
            <a:endParaRPr kumimoji="1" lang="en-US" altLang="zh-CN" sz="2400" dirty="0" smtClean="0"/>
          </a:p>
        </p:txBody>
      </p:sp>
      <p:sp>
        <p:nvSpPr>
          <p:cNvPr id="5" name="文本框 4"/>
          <p:cNvSpPr txBox="1"/>
          <p:nvPr/>
        </p:nvSpPr>
        <p:spPr>
          <a:xfrm>
            <a:off x="5316118" y="4312325"/>
            <a:ext cx="1403524" cy="369332"/>
          </a:xfrm>
          <a:prstGeom prst="rect">
            <a:avLst/>
          </a:prstGeom>
          <a:noFill/>
        </p:spPr>
        <p:txBody>
          <a:bodyPr wrap="none" rtlCol="0">
            <a:spAutoFit/>
          </a:bodyPr>
          <a:lstStyle/>
          <a:p>
            <a:r>
              <a:rPr kumimoji="1" lang="zh-CN" altLang="en-US" dirty="0" smtClean="0"/>
              <a:t>勺子</a:t>
            </a:r>
            <a:r>
              <a:rPr kumimoji="1" lang="en-US" altLang="zh-CN" dirty="0" smtClean="0"/>
              <a:t> shao2zi</a:t>
            </a:r>
            <a:endParaRPr kumimoji="1" lang="zh-CN" altLang="en-US" dirty="0"/>
          </a:p>
        </p:txBody>
      </p:sp>
    </p:spTree>
    <p:extLst>
      <p:ext uri="{BB962C8B-B14F-4D97-AF65-F5344CB8AC3E}">
        <p14:creationId xmlns:p14="http://schemas.microsoft.com/office/powerpoint/2010/main" val="13850634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14647" y="1407314"/>
            <a:ext cx="184666" cy="646331"/>
          </a:xfrm>
          <a:prstGeom prst="rect">
            <a:avLst/>
          </a:prstGeom>
        </p:spPr>
        <p:txBody>
          <a:bodyPr wrap="none">
            <a:spAutoFit/>
          </a:bodyPr>
          <a:lstStyle/>
          <a:p>
            <a:r>
              <a:rPr lang="it-IT" altLang="zh-CN" sz="3600" dirty="0" smtClean="0"/>
              <a:t> </a:t>
            </a:r>
            <a:endParaRPr lang="zh-CN" altLang="en-US" sz="3300" dirty="0"/>
          </a:p>
        </p:txBody>
      </p:sp>
      <p:sp>
        <p:nvSpPr>
          <p:cNvPr id="4" name="文本框 3"/>
          <p:cNvSpPr txBox="1"/>
          <p:nvPr/>
        </p:nvSpPr>
        <p:spPr>
          <a:xfrm>
            <a:off x="-1004484" y="2140448"/>
            <a:ext cx="5626034" cy="2185214"/>
          </a:xfrm>
          <a:prstGeom prst="rect">
            <a:avLst/>
          </a:prstGeom>
          <a:noFill/>
        </p:spPr>
        <p:txBody>
          <a:bodyPr wrap="none" rtlCol="0">
            <a:spAutoFit/>
          </a:bodyPr>
          <a:lstStyle/>
          <a:p>
            <a:r>
              <a:rPr kumimoji="1" lang="en-US" altLang="zh-CN" sz="9600" dirty="0" smtClean="0"/>
              <a:t>          </a:t>
            </a:r>
            <a:r>
              <a:rPr kumimoji="1" lang="zh-CN" altLang="en-US" sz="9600" dirty="0" smtClean="0"/>
              <a:t>祝</a:t>
            </a:r>
            <a:endParaRPr kumimoji="1" lang="en-US" altLang="zh-CN" sz="9600" dirty="0" smtClean="0"/>
          </a:p>
          <a:p>
            <a:r>
              <a:rPr kumimoji="1" lang="en-US" altLang="zh-CN" sz="4000" dirty="0" smtClean="0"/>
              <a:t>                   </a:t>
            </a:r>
            <a:r>
              <a:rPr kumimoji="1" lang="en-US" altLang="zh-CN" sz="2800" dirty="0" smtClean="0"/>
              <a:t>v to wish</a:t>
            </a:r>
            <a:r>
              <a:rPr kumimoji="1" lang="zh-CN" altLang="en-US" sz="2800" dirty="0" smtClean="0"/>
              <a:t>（</a:t>
            </a:r>
            <a:r>
              <a:rPr kumimoji="1" lang="en-US" altLang="zh-CN" sz="2800" dirty="0" smtClean="0"/>
              <a:t>well</a:t>
            </a:r>
            <a:r>
              <a:rPr kumimoji="1" lang="zh-CN" altLang="en-US" sz="2800" dirty="0" smtClean="0"/>
              <a:t>）</a:t>
            </a:r>
            <a:endParaRPr kumimoji="1" lang="en-US" altLang="zh-CN" sz="2800" dirty="0" smtClean="0"/>
          </a:p>
        </p:txBody>
      </p:sp>
      <p:sp>
        <p:nvSpPr>
          <p:cNvPr id="5" name="矩形 4"/>
          <p:cNvSpPr/>
          <p:nvPr/>
        </p:nvSpPr>
        <p:spPr>
          <a:xfrm>
            <a:off x="2068518" y="1715072"/>
            <a:ext cx="763600" cy="523220"/>
          </a:xfrm>
          <a:prstGeom prst="rect">
            <a:avLst/>
          </a:prstGeom>
        </p:spPr>
        <p:txBody>
          <a:bodyPr wrap="none">
            <a:spAutoFit/>
          </a:bodyPr>
          <a:lstStyle/>
          <a:p>
            <a:r>
              <a:rPr lang="it-IT" altLang="zh-CN" sz="2800" dirty="0" err="1"/>
              <a:t>zhù</a:t>
            </a:r>
            <a:r>
              <a:rPr lang="it-IT" altLang="zh-CN" sz="2800" dirty="0"/>
              <a:t>  </a:t>
            </a:r>
            <a:endParaRPr lang="zh-CN" altLang="en-US" sz="2800" dirty="0"/>
          </a:p>
        </p:txBody>
      </p:sp>
      <p:pic>
        <p:nvPicPr>
          <p:cNvPr id="6" name="图片 5"/>
          <p:cNvPicPr>
            <a:picLocks noChangeAspect="1"/>
          </p:cNvPicPr>
          <p:nvPr/>
        </p:nvPicPr>
        <p:blipFill>
          <a:blip r:embed="rId2"/>
          <a:stretch>
            <a:fillRect/>
          </a:stretch>
        </p:blipFill>
        <p:spPr>
          <a:xfrm>
            <a:off x="4461026" y="1185334"/>
            <a:ext cx="3097076" cy="3097076"/>
          </a:xfrm>
          <a:prstGeom prst="rect">
            <a:avLst/>
          </a:prstGeom>
        </p:spPr>
      </p:pic>
      <p:sp>
        <p:nvSpPr>
          <p:cNvPr id="8" name="文本框 7"/>
          <p:cNvSpPr txBox="1"/>
          <p:nvPr/>
        </p:nvSpPr>
        <p:spPr>
          <a:xfrm>
            <a:off x="5054782" y="5108174"/>
            <a:ext cx="2159566" cy="430887"/>
          </a:xfrm>
          <a:prstGeom prst="rect">
            <a:avLst/>
          </a:prstGeom>
          <a:noFill/>
        </p:spPr>
        <p:txBody>
          <a:bodyPr wrap="none" rtlCol="0">
            <a:spAutoFit/>
          </a:bodyPr>
          <a:lstStyle/>
          <a:p>
            <a:r>
              <a:rPr kumimoji="1" lang="zh-CN" altLang="en-US" sz="2200" dirty="0" smtClean="0"/>
              <a:t>祝你生日快乐！</a:t>
            </a:r>
            <a:endParaRPr kumimoji="1" lang="zh-CN" altLang="en-US" sz="2200" dirty="0"/>
          </a:p>
        </p:txBody>
      </p:sp>
      <p:sp>
        <p:nvSpPr>
          <p:cNvPr id="9" name="矩形 8"/>
          <p:cNvSpPr/>
          <p:nvPr/>
        </p:nvSpPr>
        <p:spPr>
          <a:xfrm>
            <a:off x="4890057" y="4655683"/>
            <a:ext cx="2537198" cy="400110"/>
          </a:xfrm>
          <a:prstGeom prst="rect">
            <a:avLst/>
          </a:prstGeom>
        </p:spPr>
        <p:txBody>
          <a:bodyPr wrap="none">
            <a:spAutoFit/>
          </a:bodyPr>
          <a:lstStyle/>
          <a:p>
            <a:r>
              <a:rPr lang="it-IT" altLang="zh-CN" sz="2000" dirty="0" err="1"/>
              <a:t>zhù</a:t>
            </a:r>
            <a:r>
              <a:rPr lang="it-IT" altLang="zh-CN" sz="2000" dirty="0"/>
              <a:t> </a:t>
            </a:r>
            <a:r>
              <a:rPr lang="it-IT" altLang="zh-CN" sz="2000" dirty="0" err="1"/>
              <a:t>nǐ</a:t>
            </a:r>
            <a:r>
              <a:rPr lang="it-IT" altLang="zh-CN" sz="2000" dirty="0"/>
              <a:t> </a:t>
            </a:r>
            <a:r>
              <a:rPr lang="it-IT" altLang="zh-CN" sz="2000" dirty="0" err="1" smtClean="0"/>
              <a:t>shēngrì</a:t>
            </a:r>
            <a:r>
              <a:rPr lang="it-IT" altLang="zh-CN" sz="2000" dirty="0" smtClean="0"/>
              <a:t> </a:t>
            </a:r>
            <a:r>
              <a:rPr lang="it-IT" altLang="zh-CN" sz="2000" dirty="0" err="1" smtClean="0"/>
              <a:t>kuàilè</a:t>
            </a:r>
            <a:endParaRPr lang="zh-CN" altLang="en-US" sz="2000" dirty="0"/>
          </a:p>
        </p:txBody>
      </p:sp>
      <p:pic>
        <p:nvPicPr>
          <p:cNvPr id="10" name="图片 9"/>
          <p:cNvPicPr>
            <a:picLocks noChangeAspect="1"/>
          </p:cNvPicPr>
          <p:nvPr/>
        </p:nvPicPr>
        <p:blipFill>
          <a:blip r:embed="rId3"/>
          <a:stretch>
            <a:fillRect/>
          </a:stretch>
        </p:blipFill>
        <p:spPr>
          <a:xfrm>
            <a:off x="8227263" y="1282095"/>
            <a:ext cx="3234915" cy="2951238"/>
          </a:xfrm>
          <a:prstGeom prst="rect">
            <a:avLst/>
          </a:prstGeom>
        </p:spPr>
      </p:pic>
      <p:sp>
        <p:nvSpPr>
          <p:cNvPr id="11" name="文本框 10"/>
          <p:cNvSpPr txBox="1"/>
          <p:nvPr/>
        </p:nvSpPr>
        <p:spPr>
          <a:xfrm>
            <a:off x="8981808" y="5068959"/>
            <a:ext cx="2159566" cy="769441"/>
          </a:xfrm>
          <a:prstGeom prst="rect">
            <a:avLst/>
          </a:prstGeom>
          <a:noFill/>
        </p:spPr>
        <p:txBody>
          <a:bodyPr wrap="none" rtlCol="0">
            <a:spAutoFit/>
          </a:bodyPr>
          <a:lstStyle/>
          <a:p>
            <a:r>
              <a:rPr kumimoji="1" lang="zh-CN" altLang="en-US" sz="2200" dirty="0" smtClean="0"/>
              <a:t>祝你新年快乐！</a:t>
            </a:r>
            <a:endParaRPr kumimoji="1" lang="en-US" altLang="zh-CN" sz="2200" dirty="0" smtClean="0"/>
          </a:p>
          <a:p>
            <a:endParaRPr kumimoji="1" lang="zh-CN" altLang="en-US" sz="2200" dirty="0"/>
          </a:p>
        </p:txBody>
      </p:sp>
      <p:sp>
        <p:nvSpPr>
          <p:cNvPr id="12" name="矩形 11"/>
          <p:cNvSpPr/>
          <p:nvPr/>
        </p:nvSpPr>
        <p:spPr>
          <a:xfrm>
            <a:off x="8798161" y="4671572"/>
            <a:ext cx="2191488" cy="369332"/>
          </a:xfrm>
          <a:prstGeom prst="rect">
            <a:avLst/>
          </a:prstGeom>
        </p:spPr>
        <p:txBody>
          <a:bodyPr wrap="none">
            <a:spAutoFit/>
          </a:bodyPr>
          <a:lstStyle/>
          <a:p>
            <a:r>
              <a:rPr lang="it-IT" altLang="zh-CN" dirty="0" err="1"/>
              <a:t>zhù</a:t>
            </a:r>
            <a:r>
              <a:rPr lang="it-IT" altLang="zh-CN" dirty="0"/>
              <a:t> </a:t>
            </a:r>
            <a:r>
              <a:rPr lang="it-IT" altLang="zh-CN" dirty="0" err="1"/>
              <a:t>nǐ</a:t>
            </a:r>
            <a:r>
              <a:rPr lang="it-IT" altLang="zh-CN" dirty="0"/>
              <a:t> </a:t>
            </a:r>
            <a:r>
              <a:rPr lang="it-IT" altLang="zh-CN" dirty="0" err="1"/>
              <a:t>xīn</a:t>
            </a:r>
            <a:r>
              <a:rPr lang="it-IT" altLang="zh-CN" dirty="0"/>
              <a:t> </a:t>
            </a:r>
            <a:r>
              <a:rPr lang="it-IT" altLang="zh-CN" dirty="0" err="1"/>
              <a:t>nián</a:t>
            </a:r>
            <a:r>
              <a:rPr lang="it-IT" altLang="zh-CN" dirty="0"/>
              <a:t> </a:t>
            </a:r>
            <a:r>
              <a:rPr lang="it-IT" altLang="zh-CN" dirty="0" err="1"/>
              <a:t>kuài</a:t>
            </a:r>
            <a:r>
              <a:rPr lang="it-IT" altLang="zh-CN" dirty="0"/>
              <a:t> </a:t>
            </a:r>
            <a:r>
              <a:rPr lang="it-IT" altLang="zh-CN" dirty="0" err="1"/>
              <a:t>lè</a:t>
            </a:r>
            <a:r>
              <a:rPr lang="it-IT" altLang="zh-CN" dirty="0"/>
              <a:t> </a:t>
            </a:r>
            <a:endParaRPr lang="zh-CN" altLang="en-US" dirty="0"/>
          </a:p>
        </p:txBody>
      </p:sp>
    </p:spTree>
    <p:extLst>
      <p:ext uri="{BB962C8B-B14F-4D97-AF65-F5344CB8AC3E}">
        <p14:creationId xmlns:p14="http://schemas.microsoft.com/office/powerpoint/2010/main" val="16250722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4484" y="2140448"/>
            <a:ext cx="6661199" cy="2185214"/>
          </a:xfrm>
          <a:prstGeom prst="rect">
            <a:avLst/>
          </a:prstGeom>
          <a:noFill/>
        </p:spPr>
        <p:txBody>
          <a:bodyPr wrap="none" rtlCol="0">
            <a:spAutoFit/>
          </a:bodyPr>
          <a:lstStyle/>
          <a:p>
            <a:r>
              <a:rPr kumimoji="1" lang="en-US" altLang="zh-CN" sz="9600" dirty="0" smtClean="0"/>
              <a:t>          </a:t>
            </a:r>
            <a:r>
              <a:rPr kumimoji="1" lang="zh-CN" altLang="en-US" sz="9600" dirty="0" smtClean="0"/>
              <a:t>音乐会</a:t>
            </a:r>
            <a:endParaRPr kumimoji="1" lang="en-US" altLang="zh-CN" sz="9600" dirty="0" smtClean="0"/>
          </a:p>
          <a:p>
            <a:r>
              <a:rPr kumimoji="1" lang="en-US" altLang="zh-CN" sz="4000" dirty="0" smtClean="0"/>
              <a:t>                                  </a:t>
            </a:r>
            <a:r>
              <a:rPr kumimoji="1" lang="en-US" altLang="zh-CN" sz="2800" dirty="0" smtClean="0"/>
              <a:t>n concert</a:t>
            </a:r>
          </a:p>
        </p:txBody>
      </p:sp>
      <p:sp>
        <p:nvSpPr>
          <p:cNvPr id="4" name="矩形 3"/>
          <p:cNvSpPr/>
          <p:nvPr/>
        </p:nvSpPr>
        <p:spPr>
          <a:xfrm>
            <a:off x="2725960" y="1732429"/>
            <a:ext cx="1770161" cy="523220"/>
          </a:xfrm>
          <a:prstGeom prst="rect">
            <a:avLst/>
          </a:prstGeom>
        </p:spPr>
        <p:txBody>
          <a:bodyPr wrap="none">
            <a:spAutoFit/>
          </a:bodyPr>
          <a:lstStyle/>
          <a:p>
            <a:r>
              <a:rPr lang="it-IT" altLang="zh-CN" sz="2800" dirty="0" err="1"/>
              <a:t>yīn</a:t>
            </a:r>
            <a:r>
              <a:rPr lang="it-IT" altLang="zh-CN" sz="2800" dirty="0"/>
              <a:t> </a:t>
            </a:r>
            <a:r>
              <a:rPr lang="en-US" altLang="zh-CN" sz="2800" dirty="0" err="1" smtClean="0"/>
              <a:t>yu</a:t>
            </a:r>
            <a:r>
              <a:rPr lang="it-IT" altLang="zh-CN" sz="2800" dirty="0" smtClean="0"/>
              <a:t>è </a:t>
            </a:r>
            <a:r>
              <a:rPr lang="it-IT" altLang="zh-CN" sz="2800" dirty="0" err="1"/>
              <a:t>huì</a:t>
            </a:r>
            <a:r>
              <a:rPr lang="it-IT" altLang="zh-CN" sz="2800" dirty="0"/>
              <a:t> </a:t>
            </a:r>
            <a:endParaRPr lang="zh-CN" altLang="en-US" sz="2800" dirty="0"/>
          </a:p>
        </p:txBody>
      </p:sp>
      <p:pic>
        <p:nvPicPr>
          <p:cNvPr id="5" name="图片 4"/>
          <p:cNvPicPr>
            <a:picLocks noChangeAspect="1"/>
          </p:cNvPicPr>
          <p:nvPr/>
        </p:nvPicPr>
        <p:blipFill>
          <a:blip r:embed="rId2"/>
          <a:stretch>
            <a:fillRect/>
          </a:stretch>
        </p:blipFill>
        <p:spPr>
          <a:xfrm>
            <a:off x="6538966" y="1657048"/>
            <a:ext cx="4634009" cy="3092148"/>
          </a:xfrm>
          <a:prstGeom prst="rect">
            <a:avLst/>
          </a:prstGeom>
        </p:spPr>
      </p:pic>
    </p:spTree>
    <p:extLst>
      <p:ext uri="{BB962C8B-B14F-4D97-AF65-F5344CB8AC3E}">
        <p14:creationId xmlns:p14="http://schemas.microsoft.com/office/powerpoint/2010/main" val="38410331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14647" y="1407314"/>
            <a:ext cx="184666" cy="646331"/>
          </a:xfrm>
          <a:prstGeom prst="rect">
            <a:avLst/>
          </a:prstGeom>
        </p:spPr>
        <p:txBody>
          <a:bodyPr wrap="none">
            <a:spAutoFit/>
          </a:bodyPr>
          <a:lstStyle/>
          <a:p>
            <a:r>
              <a:rPr lang="it-IT" altLang="zh-CN" sz="3600" dirty="0" smtClean="0"/>
              <a:t> </a:t>
            </a:r>
            <a:endParaRPr lang="zh-CN" altLang="en-US" sz="3300" dirty="0"/>
          </a:p>
        </p:txBody>
      </p:sp>
      <p:sp>
        <p:nvSpPr>
          <p:cNvPr id="4" name="文本框 3"/>
          <p:cNvSpPr txBox="1"/>
          <p:nvPr/>
        </p:nvSpPr>
        <p:spPr>
          <a:xfrm>
            <a:off x="2277478" y="1980873"/>
            <a:ext cx="7369275" cy="2185214"/>
          </a:xfrm>
          <a:prstGeom prst="rect">
            <a:avLst/>
          </a:prstGeom>
          <a:noFill/>
        </p:spPr>
        <p:txBody>
          <a:bodyPr wrap="none" rtlCol="0">
            <a:spAutoFit/>
          </a:bodyPr>
          <a:lstStyle/>
          <a:p>
            <a:r>
              <a:rPr kumimoji="1" lang="en-US" altLang="zh-CN" sz="9600" dirty="0" smtClean="0"/>
              <a:t>          </a:t>
            </a:r>
            <a:r>
              <a:rPr kumimoji="1" lang="zh-CN" altLang="en-US" sz="9600" dirty="0" smtClean="0"/>
              <a:t>笑</a:t>
            </a:r>
            <a:endParaRPr kumimoji="1" lang="en-US" altLang="zh-CN" sz="9600" dirty="0" smtClean="0"/>
          </a:p>
          <a:p>
            <a:r>
              <a:rPr kumimoji="1" lang="en-US" altLang="zh-CN" sz="4000" dirty="0" smtClean="0"/>
              <a:t>              </a:t>
            </a:r>
            <a:r>
              <a:rPr kumimoji="1" lang="en-US" altLang="zh-CN" sz="2800" dirty="0" smtClean="0"/>
              <a:t>v to laugh at</a:t>
            </a:r>
            <a:r>
              <a:rPr kumimoji="1" lang="zh-CN" altLang="en-US" sz="2800" dirty="0" smtClean="0"/>
              <a:t>；</a:t>
            </a:r>
            <a:r>
              <a:rPr kumimoji="1" lang="en-US" altLang="zh-CN" sz="2800" dirty="0" smtClean="0"/>
              <a:t>to laugh</a:t>
            </a:r>
            <a:r>
              <a:rPr kumimoji="1" lang="zh-CN" altLang="en-US" sz="2800" dirty="0" smtClean="0"/>
              <a:t>；</a:t>
            </a:r>
            <a:r>
              <a:rPr kumimoji="1" lang="en-US" altLang="zh-CN" sz="2800" dirty="0" smtClean="0"/>
              <a:t>to smile</a:t>
            </a:r>
          </a:p>
        </p:txBody>
      </p:sp>
      <p:sp>
        <p:nvSpPr>
          <p:cNvPr id="5" name="矩形 4"/>
          <p:cNvSpPr/>
          <p:nvPr/>
        </p:nvSpPr>
        <p:spPr>
          <a:xfrm>
            <a:off x="5276496" y="1468960"/>
            <a:ext cx="843375" cy="523220"/>
          </a:xfrm>
          <a:prstGeom prst="rect">
            <a:avLst/>
          </a:prstGeom>
        </p:spPr>
        <p:txBody>
          <a:bodyPr wrap="none">
            <a:spAutoFit/>
          </a:bodyPr>
          <a:lstStyle/>
          <a:p>
            <a:r>
              <a:rPr lang="hu-HU" altLang="zh-CN" sz="2800" dirty="0" smtClean="0"/>
              <a:t>x</a:t>
            </a:r>
            <a:r>
              <a:rPr lang="en-US" altLang="zh-CN" sz="2800" dirty="0" err="1" smtClean="0"/>
              <a:t>i</a:t>
            </a:r>
            <a:r>
              <a:rPr lang="hu-HU" altLang="zh-CN" sz="2800" dirty="0" smtClean="0"/>
              <a:t>à</a:t>
            </a:r>
            <a:r>
              <a:rPr lang="en-US" altLang="zh-CN" sz="2800" dirty="0" smtClean="0"/>
              <a:t>o</a:t>
            </a:r>
            <a:r>
              <a:rPr lang="it-IT" altLang="zh-CN" sz="2800" dirty="0" smtClean="0"/>
              <a:t> </a:t>
            </a:r>
            <a:endParaRPr lang="zh-CN" altLang="en-US" sz="2800" dirty="0"/>
          </a:p>
        </p:txBody>
      </p:sp>
      <p:pic>
        <p:nvPicPr>
          <p:cNvPr id="6" name="图片 5" descr="792ecf910aaee5d1000770a1ee748e4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99" y="424765"/>
            <a:ext cx="3136900" cy="2463800"/>
          </a:xfrm>
          <a:prstGeom prst="rect">
            <a:avLst/>
          </a:prstGeom>
        </p:spPr>
      </p:pic>
      <p:pic>
        <p:nvPicPr>
          <p:cNvPr id="7" name="图片 6" descr="75c1c196895ac4811a69675efb751ac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914" y="413070"/>
            <a:ext cx="3338318" cy="2403589"/>
          </a:xfrm>
          <a:prstGeom prst="rect">
            <a:avLst/>
          </a:prstGeom>
        </p:spPr>
      </p:pic>
      <p:pic>
        <p:nvPicPr>
          <p:cNvPr id="8" name="图片 7" descr="59311792323baa732d93475b14fe44c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86" y="3980861"/>
            <a:ext cx="2865708" cy="2413228"/>
          </a:xfrm>
          <a:prstGeom prst="rect">
            <a:avLst/>
          </a:prstGeom>
        </p:spPr>
      </p:pic>
      <p:pic>
        <p:nvPicPr>
          <p:cNvPr id="9" name="图片 8" descr="dab51971b7147bee267b9c1dbd63fb49.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807" y="4463622"/>
            <a:ext cx="4613070" cy="2085108"/>
          </a:xfrm>
          <a:prstGeom prst="rect">
            <a:avLst/>
          </a:prstGeom>
        </p:spPr>
      </p:pic>
    </p:spTree>
    <p:extLst>
      <p:ext uri="{BB962C8B-B14F-4D97-AF65-F5344CB8AC3E}">
        <p14:creationId xmlns:p14="http://schemas.microsoft.com/office/powerpoint/2010/main" val="40908063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9569296"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：除了</a:t>
            </a:r>
            <a:r>
              <a:rPr kumimoji="1" lang="en-US" altLang="zh-CN" sz="2400" b="1" dirty="0" smtClean="0">
                <a:solidFill>
                  <a:srgbClr val="4E758E"/>
                </a:solidFill>
              </a:rPr>
              <a:t>…</a:t>
            </a:r>
            <a:r>
              <a:rPr kumimoji="1" lang="zh-CN" altLang="en-US" sz="2400" b="1" dirty="0" smtClean="0">
                <a:solidFill>
                  <a:srgbClr val="4E758E"/>
                </a:solidFill>
              </a:rPr>
              <a:t>以外，还</a:t>
            </a:r>
            <a:r>
              <a:rPr kumimoji="1" lang="en-US" altLang="zh-CN" sz="2400" b="1" dirty="0">
                <a:solidFill>
                  <a:srgbClr val="4E758E"/>
                </a:solidFill>
              </a:rPr>
              <a:t>…(</a:t>
            </a:r>
            <a:r>
              <a:rPr kumimoji="1" lang="en-US" altLang="zh-CN" sz="2400" b="1" dirty="0" err="1">
                <a:solidFill>
                  <a:srgbClr val="4E758E"/>
                </a:solidFill>
              </a:rPr>
              <a:t>chú</a:t>
            </a:r>
            <a:r>
              <a:rPr kumimoji="1" lang="en-US" altLang="zh-CN" sz="2400" b="1" dirty="0">
                <a:solidFill>
                  <a:srgbClr val="4E758E"/>
                </a:solidFill>
              </a:rPr>
              <a:t> le </a:t>
            </a:r>
            <a:r>
              <a:rPr kumimoji="1" lang="en-US" altLang="zh-CN" sz="2400" b="1" dirty="0" smtClean="0">
                <a:solidFill>
                  <a:srgbClr val="4E758E"/>
                </a:solidFill>
              </a:rPr>
              <a:t>…</a:t>
            </a:r>
            <a:r>
              <a:rPr kumimoji="1" lang="en-US" altLang="zh-CN" sz="2400" b="1" dirty="0" err="1" smtClean="0">
                <a:solidFill>
                  <a:srgbClr val="4E758E"/>
                </a:solidFill>
              </a:rPr>
              <a:t>yǐ</a:t>
            </a:r>
            <a:r>
              <a:rPr kumimoji="1" lang="en-US" altLang="zh-CN" sz="2400" b="1" dirty="0" smtClean="0">
                <a:solidFill>
                  <a:srgbClr val="4E758E"/>
                </a:solidFill>
              </a:rPr>
              <a:t> </a:t>
            </a:r>
            <a:r>
              <a:rPr kumimoji="1" lang="en-US" altLang="zh-CN" sz="2400" b="1" dirty="0" err="1">
                <a:solidFill>
                  <a:srgbClr val="4E758E"/>
                </a:solidFill>
              </a:rPr>
              <a:t>wài</a:t>
            </a:r>
            <a:r>
              <a:rPr kumimoji="1" lang="en-US" altLang="zh-CN" sz="2400" b="1" dirty="0">
                <a:solidFill>
                  <a:srgbClr val="4E758E"/>
                </a:solidFill>
              </a:rPr>
              <a:t> </a:t>
            </a:r>
            <a:r>
              <a:rPr kumimoji="1" lang="en-US" altLang="zh-CN" sz="2400" b="1" dirty="0" smtClean="0">
                <a:solidFill>
                  <a:srgbClr val="4E758E"/>
                </a:solidFill>
              </a:rPr>
              <a:t>,</a:t>
            </a:r>
            <a:r>
              <a:rPr kumimoji="1" lang="en-US" altLang="zh-CN" sz="2400" b="1" dirty="0" err="1" smtClean="0">
                <a:solidFill>
                  <a:srgbClr val="4E758E"/>
                </a:solidFill>
              </a:rPr>
              <a:t>hái</a:t>
            </a:r>
            <a:r>
              <a:rPr kumimoji="1" lang="en-US" altLang="zh-CN" sz="2400" b="1" dirty="0" smtClean="0">
                <a:solidFill>
                  <a:srgbClr val="4E758E"/>
                </a:solidFill>
              </a:rPr>
              <a:t> … in addition to…,also…)</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6" name="文本框 5"/>
          <p:cNvSpPr txBox="1"/>
          <p:nvPr/>
        </p:nvSpPr>
        <p:spPr>
          <a:xfrm>
            <a:off x="894826" y="880248"/>
            <a:ext cx="1163374" cy="400110"/>
          </a:xfrm>
          <a:prstGeom prst="rect">
            <a:avLst/>
          </a:prstGeom>
          <a:noFill/>
        </p:spPr>
        <p:txBody>
          <a:bodyPr wrap="none" rtlCol="0">
            <a:spAutoFit/>
          </a:bodyPr>
          <a:lstStyle/>
          <a:p>
            <a:r>
              <a:rPr kumimoji="1" lang="en-US" altLang="zh-CN" sz="2000" b="1" dirty="0" smtClean="0"/>
              <a:t>Example:</a:t>
            </a:r>
            <a:endParaRPr kumimoji="1" lang="zh-CN" altLang="en-US" sz="2000" b="1" dirty="0"/>
          </a:p>
        </p:txBody>
      </p:sp>
      <p:sp>
        <p:nvSpPr>
          <p:cNvPr id="7" name="文本框 6"/>
          <p:cNvSpPr txBox="1"/>
          <p:nvPr/>
        </p:nvSpPr>
        <p:spPr>
          <a:xfrm>
            <a:off x="2092738" y="880248"/>
            <a:ext cx="7086442" cy="1415772"/>
          </a:xfrm>
          <a:prstGeom prst="rect">
            <a:avLst/>
          </a:prstGeom>
          <a:noFill/>
        </p:spPr>
        <p:txBody>
          <a:bodyPr wrap="square" rtlCol="0">
            <a:spAutoFit/>
          </a:bodyPr>
          <a:lstStyle/>
          <a:p>
            <a:r>
              <a:rPr lang="zh-CN" altLang="en-US" sz="2400" dirty="0"/>
              <a:t>我􏰚􏰎</a:t>
            </a:r>
            <a:r>
              <a:rPr lang="en-US" altLang="zh-CN" sz="2400" dirty="0" smtClean="0"/>
              <a:t>􏰁</a:t>
            </a:r>
            <a:r>
              <a:rPr lang="zh-CN" altLang="en-US" sz="2400" dirty="0" smtClean="0">
                <a:solidFill>
                  <a:srgbClr val="FF0000"/>
                </a:solidFill>
              </a:rPr>
              <a:t>除了</a:t>
            </a:r>
            <a:r>
              <a:rPr lang="zh-CN" altLang="en-US" sz="2400" dirty="0" smtClean="0"/>
              <a:t>学中文</a:t>
            </a:r>
            <a:r>
              <a:rPr lang="zh-CN" altLang="en-US" sz="2400" dirty="0" smtClean="0">
                <a:solidFill>
                  <a:srgbClr val="FF0000"/>
                </a:solidFill>
              </a:rPr>
              <a:t>以􏰛外</a:t>
            </a:r>
            <a:r>
              <a:rPr lang="en-US" altLang="zh-CN" sz="2400" dirty="0"/>
              <a:t>,</a:t>
            </a:r>
            <a:r>
              <a:rPr lang="zh-CN" altLang="en-US" sz="2400" dirty="0">
                <a:solidFill>
                  <a:srgbClr val="FF0000"/>
                </a:solidFill>
              </a:rPr>
              <a:t>还</a:t>
            </a:r>
            <a:r>
              <a:rPr lang="zh-CN" altLang="en-US" sz="2400" dirty="0" smtClean="0">
                <a:solidFill>
                  <a:srgbClr val="FF0000"/>
                </a:solidFill>
              </a:rPr>
              <a:t>􏰁􏰜􏰝􏰍</a:t>
            </a:r>
            <a:r>
              <a:rPr lang="en-US" altLang="zh-CN" sz="2400" dirty="0" smtClean="0">
                <a:solidFill>
                  <a:srgbClr val="FF0000"/>
                </a:solidFill>
              </a:rPr>
              <a:t>􏰆</a:t>
            </a:r>
            <a:r>
              <a:rPr lang="zh-CN" altLang="en-US" sz="2400" dirty="0" smtClean="0"/>
              <a:t>学专业课。</a:t>
            </a:r>
            <a:endParaRPr lang="en-US" altLang="zh-CN" sz="2400" dirty="0" smtClean="0"/>
          </a:p>
          <a:p>
            <a:r>
              <a:rPr lang="en-US" altLang="zh-CN" sz="2400" dirty="0" smtClean="0"/>
              <a:t> </a:t>
            </a:r>
            <a:r>
              <a:rPr lang="en-US" altLang="zh-CN" sz="2000" dirty="0" err="1"/>
              <a:t>Wo</a:t>
            </a:r>
            <a:r>
              <a:rPr lang="en-US" altLang="zh-CN" sz="2000" dirty="0"/>
              <a:t>̌ </a:t>
            </a:r>
            <a:r>
              <a:rPr lang="en-US" altLang="zh-CN" sz="2000" dirty="0" err="1"/>
              <a:t>chúle</a:t>
            </a:r>
            <a:r>
              <a:rPr lang="en-US" altLang="zh-CN" sz="2000" dirty="0"/>
              <a:t> </a:t>
            </a:r>
            <a:r>
              <a:rPr lang="en-US" altLang="zh-CN" sz="2000" dirty="0" err="1"/>
              <a:t>xue</a:t>
            </a:r>
            <a:r>
              <a:rPr lang="en-US" altLang="zh-CN" sz="2000" dirty="0"/>
              <a:t>́ </a:t>
            </a:r>
            <a:r>
              <a:rPr lang="en-US" altLang="zh-CN" sz="2000" dirty="0" err="1"/>
              <a:t>Zhōngwén</a:t>
            </a:r>
            <a:r>
              <a:rPr lang="en-US" altLang="zh-CN" sz="2000" dirty="0"/>
              <a:t> </a:t>
            </a:r>
            <a:r>
              <a:rPr lang="en-US" altLang="zh-CN" sz="2000" dirty="0" err="1"/>
              <a:t>yǐwài</a:t>
            </a:r>
            <a:r>
              <a:rPr lang="en-US" altLang="zh-CN" sz="2000" dirty="0"/>
              <a:t>, </a:t>
            </a:r>
            <a:r>
              <a:rPr lang="en-US" altLang="zh-CN" sz="2000" dirty="0" err="1"/>
              <a:t>hái</a:t>
            </a:r>
            <a:r>
              <a:rPr lang="en-US" altLang="zh-CN" sz="2000" dirty="0"/>
              <a:t> </a:t>
            </a:r>
            <a:r>
              <a:rPr lang="en-US" altLang="zh-CN" sz="2000" dirty="0" err="1"/>
              <a:t>xue</a:t>
            </a:r>
            <a:r>
              <a:rPr lang="en-US" altLang="zh-CN" sz="2000" dirty="0"/>
              <a:t>́ </a:t>
            </a:r>
            <a:r>
              <a:rPr lang="en-US" altLang="zh-CN" sz="2000" dirty="0" err="1"/>
              <a:t>zhuānye</a:t>
            </a:r>
            <a:r>
              <a:rPr lang="en-US" altLang="zh-CN" sz="2000" dirty="0"/>
              <a:t>̀ </a:t>
            </a:r>
            <a:r>
              <a:rPr lang="en-US" altLang="zh-CN" sz="2000" dirty="0" err="1"/>
              <a:t>ke</a:t>
            </a:r>
            <a:r>
              <a:rPr lang="en-US" altLang="zh-CN" sz="2000" dirty="0"/>
              <a:t>̀.</a:t>
            </a:r>
            <a:br>
              <a:rPr lang="en-US" altLang="zh-CN" sz="2000" dirty="0"/>
            </a:br>
            <a:r>
              <a:rPr lang="en-US" altLang="zh-CN" dirty="0"/>
              <a:t>(</a:t>
            </a:r>
            <a:r>
              <a:rPr lang="en-US" altLang="zh-CN" sz="2000" dirty="0"/>
              <a:t>Besides Chinese, I also take courses in my major.) </a:t>
            </a:r>
          </a:p>
          <a:p>
            <a:endParaRPr kumimoji="1" lang="zh-CN" altLang="en-US" dirty="0"/>
          </a:p>
        </p:txBody>
      </p:sp>
      <p:sp>
        <p:nvSpPr>
          <p:cNvPr id="11" name="文本框 10"/>
          <p:cNvSpPr txBox="1"/>
          <p:nvPr/>
        </p:nvSpPr>
        <p:spPr>
          <a:xfrm>
            <a:off x="712237" y="3072348"/>
            <a:ext cx="3273853" cy="3785652"/>
          </a:xfrm>
          <a:prstGeom prst="rect">
            <a:avLst/>
          </a:prstGeom>
          <a:noFill/>
        </p:spPr>
        <p:txBody>
          <a:bodyPr wrap="none" rtlCol="0">
            <a:spAutoFit/>
          </a:bodyPr>
          <a:lstStyle/>
          <a:p>
            <a:r>
              <a:rPr kumimoji="1" lang="en-US" altLang="zh-CN" sz="2400" dirty="0" smtClean="0"/>
              <a:t>1.</a:t>
            </a:r>
            <a:r>
              <a:rPr kumimoji="1" lang="zh-CN" altLang="en-US" sz="2400" dirty="0" smtClean="0"/>
              <a:t>上音乐课</a:t>
            </a:r>
            <a:r>
              <a:rPr kumimoji="1" lang="en-US" altLang="zh-CN" sz="2400" dirty="0" smtClean="0"/>
              <a:t> </a:t>
            </a:r>
            <a:r>
              <a:rPr kumimoji="1" lang="zh-CN" altLang="en-US" sz="2400" dirty="0" smtClean="0"/>
              <a:t>＃上电脑课</a:t>
            </a:r>
            <a:endParaRPr kumimoji="1" lang="en-US" altLang="zh-CN" sz="2400" dirty="0" smtClean="0"/>
          </a:p>
          <a:p>
            <a:endParaRPr kumimoji="1" lang="en-US" altLang="zh-CN" sz="2400" dirty="0" smtClean="0"/>
          </a:p>
          <a:p>
            <a:endParaRPr kumimoji="1" lang="en-US" altLang="zh-CN" sz="2400" dirty="0" smtClean="0"/>
          </a:p>
          <a:p>
            <a:r>
              <a:rPr kumimoji="1" lang="zh-CN" altLang="zh-CN" sz="2400" dirty="0" smtClean="0"/>
              <a:t>2</a:t>
            </a:r>
            <a:r>
              <a:rPr kumimoji="1" lang="en-US" altLang="zh-CN" sz="2400" dirty="0" smtClean="0"/>
              <a:t>.</a:t>
            </a:r>
            <a:r>
              <a:rPr kumimoji="1" lang="zh-CN" altLang="en-US" sz="2400" dirty="0" smtClean="0"/>
              <a:t>会唱歌＃会跳舞</a:t>
            </a:r>
            <a:endParaRPr kumimoji="1" lang="en-US" altLang="zh-CN" sz="2400" dirty="0" smtClean="0"/>
          </a:p>
          <a:p>
            <a:endParaRPr kumimoji="1" lang="en-US" altLang="zh-CN" sz="2400" dirty="0" smtClean="0"/>
          </a:p>
          <a:p>
            <a:endParaRPr kumimoji="1" lang="en-US" altLang="zh-CN" sz="2400" dirty="0" smtClean="0"/>
          </a:p>
          <a:p>
            <a:r>
              <a:rPr kumimoji="1" lang="zh-CN" altLang="zh-CN" sz="2400" dirty="0" smtClean="0"/>
              <a:t>3</a:t>
            </a:r>
            <a:r>
              <a:rPr kumimoji="1" lang="en-US" altLang="zh-CN" sz="2400" dirty="0"/>
              <a:t>.</a:t>
            </a:r>
            <a:r>
              <a:rPr kumimoji="1" lang="zh-CN" altLang="en-US" sz="2400" dirty="0" smtClean="0"/>
              <a:t>学中文＃学英文</a:t>
            </a:r>
            <a:endParaRPr kumimoji="1" lang="en-US" altLang="zh-CN" sz="2400" dirty="0" smtClean="0"/>
          </a:p>
          <a:p>
            <a:endParaRPr kumimoji="1" lang="en-US" altLang="zh-CN" sz="2400" dirty="0" smtClean="0"/>
          </a:p>
          <a:p>
            <a:endParaRPr kumimoji="1" lang="en-US" altLang="zh-CN" sz="2400" dirty="0" smtClean="0"/>
          </a:p>
          <a:p>
            <a:r>
              <a:rPr kumimoji="1" lang="zh-CN" altLang="zh-CN" sz="2400" dirty="0" smtClean="0"/>
              <a:t>4</a:t>
            </a:r>
            <a:r>
              <a:rPr kumimoji="1" lang="en-US" altLang="zh-CN" sz="2400" dirty="0" smtClean="0"/>
              <a:t>.</a:t>
            </a:r>
            <a:r>
              <a:rPr kumimoji="1" lang="zh-CN" altLang="en-US" sz="2400" dirty="0" smtClean="0"/>
              <a:t>中国菜＃美国菜</a:t>
            </a:r>
            <a:endParaRPr kumimoji="1" lang="en-US" altLang="zh-CN" sz="2400" dirty="0" smtClean="0"/>
          </a:p>
        </p:txBody>
      </p:sp>
      <p:sp>
        <p:nvSpPr>
          <p:cNvPr id="12" name="矩形 11"/>
          <p:cNvSpPr/>
          <p:nvPr/>
        </p:nvSpPr>
        <p:spPr>
          <a:xfrm>
            <a:off x="5902702" y="3157925"/>
            <a:ext cx="6096000" cy="3785652"/>
          </a:xfrm>
          <a:prstGeom prst="rect">
            <a:avLst/>
          </a:prstGeom>
        </p:spPr>
        <p:txBody>
          <a:bodyPr>
            <a:spAutoFit/>
          </a:bodyPr>
          <a:lstStyle/>
          <a:p>
            <a:r>
              <a:rPr kumimoji="1" lang="en-US" altLang="zh-CN" sz="2400" dirty="0"/>
              <a:t>5</a:t>
            </a:r>
            <a:r>
              <a:rPr kumimoji="1" lang="en-US" altLang="zh-CN" sz="2400" dirty="0" smtClean="0"/>
              <a:t>.</a:t>
            </a:r>
            <a:r>
              <a:rPr kumimoji="1" lang="zh-CN" altLang="en-US" sz="2400" dirty="0" smtClean="0"/>
              <a:t>喜欢喝</a:t>
            </a:r>
            <a:r>
              <a:rPr kumimoji="1" lang="zh-CN" altLang="en-US" sz="2400" dirty="0"/>
              <a:t>茶</a:t>
            </a:r>
            <a:r>
              <a:rPr kumimoji="1" lang="zh-CN" altLang="en-US" sz="2400" dirty="0" smtClean="0"/>
              <a:t>＃喜欢喝咖啡</a:t>
            </a:r>
            <a:endParaRPr kumimoji="1" lang="en-US" altLang="zh-CN" sz="2400" dirty="0"/>
          </a:p>
          <a:p>
            <a:endParaRPr kumimoji="1" lang="en-US" altLang="zh-CN" sz="2400" dirty="0" smtClean="0"/>
          </a:p>
          <a:p>
            <a:endParaRPr kumimoji="1" lang="en-US" altLang="zh-CN" sz="2400" dirty="0" smtClean="0"/>
          </a:p>
          <a:p>
            <a:r>
              <a:rPr kumimoji="1" lang="zh-CN" altLang="zh-CN" sz="2400" dirty="0" smtClean="0"/>
              <a:t>6</a:t>
            </a:r>
            <a:r>
              <a:rPr kumimoji="1" lang="en-US" altLang="zh-CN" sz="2400" dirty="0" smtClean="0"/>
              <a:t>.</a:t>
            </a:r>
            <a:r>
              <a:rPr kumimoji="1" lang="zh-CN" altLang="en-US" sz="2400" dirty="0" smtClean="0"/>
              <a:t>会写汉</a:t>
            </a:r>
            <a:r>
              <a:rPr kumimoji="1" lang="zh-CN" altLang="en-US" sz="2400" dirty="0"/>
              <a:t>字</a:t>
            </a:r>
            <a:r>
              <a:rPr kumimoji="1" lang="zh-CN" altLang="en-US" sz="2400" dirty="0" smtClean="0"/>
              <a:t>＃会写</a:t>
            </a:r>
            <a:r>
              <a:rPr kumimoji="1" lang="zh-CN" altLang="en-US" sz="2400" dirty="0"/>
              <a:t>英文</a:t>
            </a:r>
            <a:endParaRPr kumimoji="1" lang="en-US" altLang="zh-CN" sz="2400" dirty="0"/>
          </a:p>
          <a:p>
            <a:endParaRPr kumimoji="1" lang="en-US" altLang="zh-CN" sz="2400" dirty="0" smtClean="0"/>
          </a:p>
          <a:p>
            <a:endParaRPr kumimoji="1" lang="en-US" altLang="zh-CN" sz="2400" dirty="0" smtClean="0"/>
          </a:p>
          <a:p>
            <a:r>
              <a:rPr kumimoji="1" lang="zh-CN" altLang="zh-CN" sz="2400" dirty="0" smtClean="0"/>
              <a:t>7</a:t>
            </a:r>
            <a:r>
              <a:rPr kumimoji="1" lang="en-US" altLang="zh-CN" sz="2400" dirty="0"/>
              <a:t>.</a:t>
            </a:r>
            <a:r>
              <a:rPr kumimoji="1" lang="zh-CN" altLang="en-US" sz="2400" dirty="0"/>
              <a:t>会说中文＃</a:t>
            </a:r>
            <a:r>
              <a:rPr kumimoji="1" lang="zh-CN" altLang="en-US" sz="2400" dirty="0" smtClean="0"/>
              <a:t>会说英文</a:t>
            </a:r>
            <a:endParaRPr kumimoji="1" lang="en-US" altLang="zh-CN" sz="2400" dirty="0"/>
          </a:p>
          <a:p>
            <a:endParaRPr kumimoji="1" lang="en-US" altLang="zh-CN" sz="2400" dirty="0" smtClean="0"/>
          </a:p>
          <a:p>
            <a:endParaRPr kumimoji="1" lang="en-US" altLang="zh-CN" sz="2400" dirty="0" smtClean="0"/>
          </a:p>
          <a:p>
            <a:r>
              <a:rPr kumimoji="1" lang="zh-CN" altLang="zh-CN" sz="2400" dirty="0" smtClean="0"/>
              <a:t>8</a:t>
            </a:r>
            <a:r>
              <a:rPr kumimoji="1" lang="en-US" altLang="zh-CN" sz="2400" dirty="0" smtClean="0"/>
              <a:t>.</a:t>
            </a:r>
            <a:r>
              <a:rPr kumimoji="1" lang="zh-CN" altLang="en-US" sz="2400" dirty="0" smtClean="0"/>
              <a:t>喜欢看书＃喜欢看电</a:t>
            </a:r>
            <a:r>
              <a:rPr kumimoji="1" lang="zh-CN" altLang="en-US" sz="2400" dirty="0"/>
              <a:t>影</a:t>
            </a:r>
          </a:p>
        </p:txBody>
      </p:sp>
      <p:sp>
        <p:nvSpPr>
          <p:cNvPr id="13" name="矩形 12"/>
          <p:cNvSpPr/>
          <p:nvPr/>
        </p:nvSpPr>
        <p:spPr>
          <a:xfrm>
            <a:off x="1160882" y="2726088"/>
            <a:ext cx="2843146" cy="400110"/>
          </a:xfrm>
          <a:prstGeom prst="rect">
            <a:avLst/>
          </a:prstGeom>
        </p:spPr>
        <p:txBody>
          <a:bodyPr wrap="none">
            <a:spAutoFit/>
          </a:bodyPr>
          <a:lstStyle/>
          <a:p>
            <a:r>
              <a:rPr lang="it-IT" altLang="zh-CN" sz="2000" dirty="0" err="1"/>
              <a:t>yīn</a:t>
            </a:r>
            <a:r>
              <a:rPr lang="it-IT" altLang="zh-CN" sz="2000" dirty="0"/>
              <a:t> </a:t>
            </a:r>
            <a:r>
              <a:rPr lang="it-IT" altLang="zh-CN" sz="2000" dirty="0" err="1"/>
              <a:t>yuè</a:t>
            </a:r>
            <a:r>
              <a:rPr lang="it-IT" altLang="zh-CN" sz="2000" dirty="0"/>
              <a:t> </a:t>
            </a:r>
            <a:r>
              <a:rPr lang="it-IT" altLang="zh-CN" sz="2000" dirty="0" err="1"/>
              <a:t>kè</a:t>
            </a:r>
            <a:r>
              <a:rPr lang="it-IT" altLang="zh-CN" sz="2000" dirty="0"/>
              <a:t> </a:t>
            </a:r>
            <a:r>
              <a:rPr lang="it-IT" altLang="zh-CN" sz="2000" dirty="0" smtClean="0"/>
              <a:t>      </a:t>
            </a:r>
            <a:r>
              <a:rPr lang="it-IT" altLang="zh-CN" sz="2000" dirty="0" err="1" smtClean="0"/>
              <a:t>diàn</a:t>
            </a:r>
            <a:r>
              <a:rPr lang="it-IT" altLang="zh-CN" sz="2000" dirty="0" smtClean="0"/>
              <a:t> </a:t>
            </a:r>
            <a:r>
              <a:rPr lang="it-IT" altLang="zh-CN" sz="2000" dirty="0" err="1"/>
              <a:t>nǎo</a:t>
            </a:r>
            <a:r>
              <a:rPr lang="it-IT" altLang="zh-CN" sz="2000" dirty="0"/>
              <a:t> </a:t>
            </a:r>
            <a:r>
              <a:rPr lang="it-IT" altLang="zh-CN" sz="2000" dirty="0" err="1"/>
              <a:t>kè</a:t>
            </a:r>
            <a:endParaRPr lang="zh-CN" altLang="en-US" sz="2000" dirty="0"/>
          </a:p>
        </p:txBody>
      </p:sp>
    </p:spTree>
    <p:extLst>
      <p:ext uri="{BB962C8B-B14F-4D97-AF65-F5344CB8AC3E}">
        <p14:creationId xmlns:p14="http://schemas.microsoft.com/office/powerpoint/2010/main" val="15031786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A3D2AF9F-B91F-428D-A349-3ACA37CE9E8E}"/>
              </a:ext>
            </a:extLst>
          </p:cNvPr>
          <p:cNvGrpSpPr/>
          <p:nvPr/>
        </p:nvGrpSpPr>
        <p:grpSpPr>
          <a:xfrm>
            <a:off x="2478910" y="2001468"/>
            <a:ext cx="7234177" cy="2855063"/>
            <a:chOff x="2372810" y="1796970"/>
            <a:chExt cx="5466099" cy="2157268"/>
          </a:xfrm>
        </p:grpSpPr>
        <p:sp>
          <p:nvSpPr>
            <p:cNvPr id="6" name="任意多边形: 形状 5">
              <a:extLst>
                <a:ext uri="{FF2B5EF4-FFF2-40B4-BE49-F238E27FC236}">
                  <a16:creationId xmlns="" xmlns:a16="http://schemas.microsoft.com/office/drawing/2014/main" id="{2A0D547B-4007-4EE4-A99E-6D8DF8EF548D}"/>
                </a:ext>
              </a:extLst>
            </p:cNvPr>
            <p:cNvSpPr/>
            <p:nvPr/>
          </p:nvSpPr>
          <p:spPr>
            <a:xfrm>
              <a:off x="4058337" y="2203451"/>
              <a:ext cx="471740" cy="1344308"/>
            </a:xfrm>
            <a:custGeom>
              <a:avLst/>
              <a:gdLst>
                <a:gd name="connsiteX0" fmla="*/ 356884 w 713768"/>
                <a:gd name="connsiteY0" fmla="*/ 0 h 2034009"/>
                <a:gd name="connsiteX1" fmla="*/ 435043 w 713768"/>
                <a:gd name="connsiteY1" fmla="*/ 104521 h 2034009"/>
                <a:gd name="connsiteX2" fmla="*/ 713768 w 713768"/>
                <a:gd name="connsiteY2" fmla="*/ 1017004 h 2034009"/>
                <a:gd name="connsiteX3" fmla="*/ 435043 w 713768"/>
                <a:gd name="connsiteY3" fmla="*/ 1929487 h 2034009"/>
                <a:gd name="connsiteX4" fmla="*/ 356884 w 713768"/>
                <a:gd name="connsiteY4" fmla="*/ 2034009 h 2034009"/>
                <a:gd name="connsiteX5" fmla="*/ 278725 w 713768"/>
                <a:gd name="connsiteY5" fmla="*/ 1929487 h 2034009"/>
                <a:gd name="connsiteX6" fmla="*/ 0 w 713768"/>
                <a:gd name="connsiteY6" fmla="*/ 1017004 h 2034009"/>
                <a:gd name="connsiteX7" fmla="*/ 278725 w 713768"/>
                <a:gd name="connsiteY7" fmla="*/ 104521 h 2034009"/>
                <a:gd name="connsiteX8" fmla="*/ 356884 w 713768"/>
                <a:gd name="connsiteY8" fmla="*/ 0 h 20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68" h="2034009">
                  <a:moveTo>
                    <a:pt x="356884" y="0"/>
                  </a:moveTo>
                  <a:lnTo>
                    <a:pt x="435043" y="104521"/>
                  </a:lnTo>
                  <a:cubicBezTo>
                    <a:pt x="611016" y="364994"/>
                    <a:pt x="713768" y="679000"/>
                    <a:pt x="713768" y="1017004"/>
                  </a:cubicBezTo>
                  <a:cubicBezTo>
                    <a:pt x="713768" y="1355009"/>
                    <a:pt x="611016" y="1669014"/>
                    <a:pt x="435043" y="1929487"/>
                  </a:cubicBezTo>
                  <a:lnTo>
                    <a:pt x="356884" y="2034009"/>
                  </a:lnTo>
                  <a:lnTo>
                    <a:pt x="278725" y="1929487"/>
                  </a:lnTo>
                  <a:cubicBezTo>
                    <a:pt x="102753" y="1669014"/>
                    <a:pt x="0" y="1355009"/>
                    <a:pt x="0" y="1017004"/>
                  </a:cubicBezTo>
                  <a:cubicBezTo>
                    <a:pt x="0" y="679000"/>
                    <a:pt x="102753" y="364994"/>
                    <a:pt x="278725" y="104521"/>
                  </a:cubicBezTo>
                  <a:lnTo>
                    <a:pt x="356884" y="0"/>
                  </a:lnTo>
                  <a:close/>
                </a:path>
              </a:pathLst>
            </a:custGeom>
            <a:solidFill>
              <a:srgbClr val="FE990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 xmlns:a16="http://schemas.microsoft.com/office/drawing/2014/main" id="{585CDE51-4A50-41A5-AD95-97C16D0E423D}"/>
                </a:ext>
              </a:extLst>
            </p:cNvPr>
            <p:cNvSpPr/>
            <p:nvPr/>
          </p:nvSpPr>
          <p:spPr>
            <a:xfrm>
              <a:off x="2372810" y="1796970"/>
              <a:ext cx="1921398" cy="2157268"/>
            </a:xfrm>
            <a:custGeom>
              <a:avLst/>
              <a:gdLst>
                <a:gd name="connsiteX0" fmla="*/ 1632030 w 2907176"/>
                <a:gd name="connsiteY0" fmla="*/ 0 h 3264060"/>
                <a:gd name="connsiteX1" fmla="*/ 2891384 w 2907176"/>
                <a:gd name="connsiteY1" fmla="*/ 593907 h 3264060"/>
                <a:gd name="connsiteX2" fmla="*/ 2907176 w 2907176"/>
                <a:gd name="connsiteY2" fmla="*/ 615026 h 3264060"/>
                <a:gd name="connsiteX3" fmla="*/ 2829017 w 2907176"/>
                <a:gd name="connsiteY3" fmla="*/ 719547 h 3264060"/>
                <a:gd name="connsiteX4" fmla="*/ 2550292 w 2907176"/>
                <a:gd name="connsiteY4" fmla="*/ 1632030 h 3264060"/>
                <a:gd name="connsiteX5" fmla="*/ 2829017 w 2907176"/>
                <a:gd name="connsiteY5" fmla="*/ 2544513 h 3264060"/>
                <a:gd name="connsiteX6" fmla="*/ 2907176 w 2907176"/>
                <a:gd name="connsiteY6" fmla="*/ 2649035 h 3264060"/>
                <a:gd name="connsiteX7" fmla="*/ 2891384 w 2907176"/>
                <a:gd name="connsiteY7" fmla="*/ 2670153 h 3264060"/>
                <a:gd name="connsiteX8" fmla="*/ 1632030 w 2907176"/>
                <a:gd name="connsiteY8" fmla="*/ 3264060 h 3264060"/>
                <a:gd name="connsiteX9" fmla="*/ 0 w 2907176"/>
                <a:gd name="connsiteY9" fmla="*/ 1632030 h 3264060"/>
                <a:gd name="connsiteX10" fmla="*/ 1632030 w 2907176"/>
                <a:gd name="connsiteY10" fmla="*/ 0 h 32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176" h="3264060">
                  <a:moveTo>
                    <a:pt x="1632030" y="0"/>
                  </a:moveTo>
                  <a:cubicBezTo>
                    <a:pt x="2139037" y="0"/>
                    <a:pt x="2592045" y="231193"/>
                    <a:pt x="2891384" y="593907"/>
                  </a:cubicBezTo>
                  <a:lnTo>
                    <a:pt x="2907176" y="615026"/>
                  </a:lnTo>
                  <a:lnTo>
                    <a:pt x="2829017" y="719547"/>
                  </a:lnTo>
                  <a:cubicBezTo>
                    <a:pt x="2653045" y="980020"/>
                    <a:pt x="2550292" y="1294026"/>
                    <a:pt x="2550292" y="1632030"/>
                  </a:cubicBezTo>
                  <a:cubicBezTo>
                    <a:pt x="2550292" y="1970035"/>
                    <a:pt x="2653045" y="2284040"/>
                    <a:pt x="2829017" y="2544513"/>
                  </a:cubicBezTo>
                  <a:lnTo>
                    <a:pt x="2907176" y="2649035"/>
                  </a:lnTo>
                  <a:lnTo>
                    <a:pt x="2891384" y="2670153"/>
                  </a:lnTo>
                  <a:cubicBezTo>
                    <a:pt x="2592045" y="3032867"/>
                    <a:pt x="2139037" y="3264060"/>
                    <a:pt x="1632030" y="3264060"/>
                  </a:cubicBezTo>
                  <a:cubicBezTo>
                    <a:pt x="730685" y="3264060"/>
                    <a:pt x="0" y="2533375"/>
                    <a:pt x="0" y="1632030"/>
                  </a:cubicBezTo>
                  <a:cubicBezTo>
                    <a:pt x="0" y="730685"/>
                    <a:pt x="730685" y="0"/>
                    <a:pt x="1632030"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 xmlns:a16="http://schemas.microsoft.com/office/drawing/2014/main" id="{1AA29669-7C0A-43F8-AF03-577104BD34C5}"/>
                </a:ext>
              </a:extLst>
            </p:cNvPr>
            <p:cNvSpPr/>
            <p:nvPr/>
          </p:nvSpPr>
          <p:spPr>
            <a:xfrm>
              <a:off x="5710696" y="2178260"/>
              <a:ext cx="504911" cy="1379840"/>
            </a:xfrm>
            <a:custGeom>
              <a:avLst/>
              <a:gdLst>
                <a:gd name="connsiteX0" fmla="*/ 248394 w 504911"/>
                <a:gd name="connsiteY0" fmla="*/ 0 h 1379840"/>
                <a:gd name="connsiteX1" fmla="*/ 258603 w 504911"/>
                <a:gd name="connsiteY1" fmla="*/ 11233 h 1379840"/>
                <a:gd name="connsiteX2" fmla="*/ 504911 w 504911"/>
                <a:gd name="connsiteY2" fmla="*/ 697344 h 1379840"/>
                <a:gd name="connsiteX3" fmla="*/ 320697 w 504911"/>
                <a:gd name="connsiteY3" fmla="*/ 1300418 h 1379840"/>
                <a:gd name="connsiteX4" fmla="*/ 261306 w 504911"/>
                <a:gd name="connsiteY4" fmla="*/ 1379840 h 1379840"/>
                <a:gd name="connsiteX5" fmla="*/ 242990 w 504911"/>
                <a:gd name="connsiteY5" fmla="*/ 1359688 h 1379840"/>
                <a:gd name="connsiteX6" fmla="*/ 0 w 504911"/>
                <a:gd name="connsiteY6" fmla="*/ 682817 h 1379840"/>
                <a:gd name="connsiteX7" fmla="*/ 242990 w 504911"/>
                <a:gd name="connsiteY7" fmla="*/ 5946 h 1379840"/>
                <a:gd name="connsiteX8" fmla="*/ 248394 w 504911"/>
                <a:gd name="connsiteY8" fmla="*/ 0 h 13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11" h="1379840">
                  <a:moveTo>
                    <a:pt x="248394" y="0"/>
                  </a:moveTo>
                  <a:lnTo>
                    <a:pt x="258603" y="11233"/>
                  </a:lnTo>
                  <a:cubicBezTo>
                    <a:pt x="412477" y="197684"/>
                    <a:pt x="504911" y="436720"/>
                    <a:pt x="504911" y="697344"/>
                  </a:cubicBezTo>
                  <a:cubicBezTo>
                    <a:pt x="504911" y="920737"/>
                    <a:pt x="437000" y="1128268"/>
                    <a:pt x="320697" y="1300418"/>
                  </a:cubicBezTo>
                  <a:lnTo>
                    <a:pt x="261306" y="1379840"/>
                  </a:lnTo>
                  <a:lnTo>
                    <a:pt x="242990" y="1359688"/>
                  </a:lnTo>
                  <a:cubicBezTo>
                    <a:pt x="91189" y="1175748"/>
                    <a:pt x="0" y="939932"/>
                    <a:pt x="0" y="682817"/>
                  </a:cubicBezTo>
                  <a:cubicBezTo>
                    <a:pt x="0" y="425703"/>
                    <a:pt x="91189" y="189887"/>
                    <a:pt x="242990" y="5946"/>
                  </a:cubicBezTo>
                  <a:lnTo>
                    <a:pt x="248394" y="0"/>
                  </a:lnTo>
                  <a:close/>
                </a:path>
              </a:pathLst>
            </a:custGeom>
            <a:solidFill>
              <a:srgbClr val="4E75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 xmlns:a16="http://schemas.microsoft.com/office/drawing/2014/main" id="{0C9552A5-AF37-4A59-BECC-B56D95976881}"/>
                </a:ext>
              </a:extLst>
            </p:cNvPr>
            <p:cNvSpPr/>
            <p:nvPr/>
          </p:nvSpPr>
          <p:spPr>
            <a:xfrm>
              <a:off x="4294209" y="1796970"/>
              <a:ext cx="1677793" cy="2157268"/>
            </a:xfrm>
            <a:custGeom>
              <a:avLst/>
              <a:gdLst>
                <a:gd name="connsiteX0" fmla="*/ 842764 w 1677793"/>
                <a:gd name="connsiteY0" fmla="*/ 0 h 2157268"/>
                <a:gd name="connsiteX1" fmla="*/ 1605473 w 1677793"/>
                <a:gd name="connsiteY1" fmla="*/ 315925 h 2157268"/>
                <a:gd name="connsiteX2" fmla="*/ 1664881 w 1677793"/>
                <a:gd name="connsiteY2" fmla="*/ 381290 h 2157268"/>
                <a:gd name="connsiteX3" fmla="*/ 1659477 w 1677793"/>
                <a:gd name="connsiteY3" fmla="*/ 387236 h 2157268"/>
                <a:gd name="connsiteX4" fmla="*/ 1416487 w 1677793"/>
                <a:gd name="connsiteY4" fmla="*/ 1064107 h 2157268"/>
                <a:gd name="connsiteX5" fmla="*/ 1659477 w 1677793"/>
                <a:gd name="connsiteY5" fmla="*/ 1740978 h 2157268"/>
                <a:gd name="connsiteX6" fmla="*/ 1677793 w 1677793"/>
                <a:gd name="connsiteY6" fmla="*/ 1761130 h 2157268"/>
                <a:gd name="connsiteX7" fmla="*/ 1675090 w 1677793"/>
                <a:gd name="connsiteY7" fmla="*/ 1764745 h 2157268"/>
                <a:gd name="connsiteX8" fmla="*/ 842764 w 1677793"/>
                <a:gd name="connsiteY8" fmla="*/ 2157268 h 2157268"/>
                <a:gd name="connsiteX9" fmla="*/ 10437 w 1677793"/>
                <a:gd name="connsiteY9" fmla="*/ 1764746 h 2157268"/>
                <a:gd name="connsiteX10" fmla="*/ 0 w 1677793"/>
                <a:gd name="connsiteY10" fmla="*/ 1750789 h 2157268"/>
                <a:gd name="connsiteX11" fmla="*/ 51657 w 1677793"/>
                <a:gd name="connsiteY11" fmla="*/ 1681708 h 2157268"/>
                <a:gd name="connsiteX12" fmla="*/ 235870 w 1677793"/>
                <a:gd name="connsiteY12" fmla="*/ 1078634 h 2157268"/>
                <a:gd name="connsiteX13" fmla="*/ 51657 w 1677793"/>
                <a:gd name="connsiteY13" fmla="*/ 475560 h 2157268"/>
                <a:gd name="connsiteX14" fmla="*/ 0 w 1677793"/>
                <a:gd name="connsiteY14" fmla="*/ 406480 h 2157268"/>
                <a:gd name="connsiteX15" fmla="*/ 10437 w 1677793"/>
                <a:gd name="connsiteY15" fmla="*/ 392523 h 2157268"/>
                <a:gd name="connsiteX16" fmla="*/ 842764 w 1677793"/>
                <a:gd name="connsiteY16" fmla="*/ 0 h 215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793" h="2157268">
                  <a:moveTo>
                    <a:pt x="842764" y="0"/>
                  </a:moveTo>
                  <a:cubicBezTo>
                    <a:pt x="1140621" y="0"/>
                    <a:pt x="1410279" y="120730"/>
                    <a:pt x="1605473" y="315925"/>
                  </a:cubicBezTo>
                  <a:lnTo>
                    <a:pt x="1664881" y="381290"/>
                  </a:lnTo>
                  <a:lnTo>
                    <a:pt x="1659477" y="387236"/>
                  </a:lnTo>
                  <a:cubicBezTo>
                    <a:pt x="1507676" y="571177"/>
                    <a:pt x="1416487" y="806993"/>
                    <a:pt x="1416487" y="1064107"/>
                  </a:cubicBezTo>
                  <a:cubicBezTo>
                    <a:pt x="1416487" y="1321222"/>
                    <a:pt x="1507676" y="1557038"/>
                    <a:pt x="1659477" y="1740978"/>
                  </a:cubicBezTo>
                  <a:lnTo>
                    <a:pt x="1677793" y="1761130"/>
                  </a:lnTo>
                  <a:lnTo>
                    <a:pt x="1675090" y="1764745"/>
                  </a:lnTo>
                  <a:cubicBezTo>
                    <a:pt x="1477253" y="2004469"/>
                    <a:pt x="1177853" y="2157268"/>
                    <a:pt x="842764" y="2157268"/>
                  </a:cubicBezTo>
                  <a:cubicBezTo>
                    <a:pt x="507676" y="2157268"/>
                    <a:pt x="208275" y="2004469"/>
                    <a:pt x="10437" y="1764746"/>
                  </a:cubicBezTo>
                  <a:lnTo>
                    <a:pt x="0" y="1750789"/>
                  </a:lnTo>
                  <a:lnTo>
                    <a:pt x="51657" y="1681708"/>
                  </a:lnTo>
                  <a:cubicBezTo>
                    <a:pt x="167960" y="1509558"/>
                    <a:pt x="235870" y="1302027"/>
                    <a:pt x="235870" y="1078634"/>
                  </a:cubicBezTo>
                  <a:cubicBezTo>
                    <a:pt x="235870" y="855242"/>
                    <a:pt x="167960" y="647711"/>
                    <a:pt x="51657" y="475560"/>
                  </a:cubicBezTo>
                  <a:lnTo>
                    <a:pt x="0" y="406480"/>
                  </a:lnTo>
                  <a:lnTo>
                    <a:pt x="10437" y="392523"/>
                  </a:lnTo>
                  <a:cubicBezTo>
                    <a:pt x="208275" y="152799"/>
                    <a:pt x="507676" y="0"/>
                    <a:pt x="842764"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 xmlns:a16="http://schemas.microsoft.com/office/drawing/2014/main" id="{5FCCCCAB-657F-4241-8164-2963C7C02106}"/>
                </a:ext>
              </a:extLst>
            </p:cNvPr>
            <p:cNvSpPr/>
            <p:nvPr/>
          </p:nvSpPr>
          <p:spPr>
            <a:xfrm>
              <a:off x="5959089" y="1796970"/>
              <a:ext cx="1879820" cy="2128214"/>
            </a:xfrm>
            <a:custGeom>
              <a:avLst/>
              <a:gdLst>
                <a:gd name="connsiteX0" fmla="*/ 815713 w 1879820"/>
                <a:gd name="connsiteY0" fmla="*/ 0 h 2128214"/>
                <a:gd name="connsiteX1" fmla="*/ 1879820 w 1879820"/>
                <a:gd name="connsiteY1" fmla="*/ 1064107 h 2128214"/>
                <a:gd name="connsiteX2" fmla="*/ 815713 w 1879820"/>
                <a:gd name="connsiteY2" fmla="*/ 2128214 h 2128214"/>
                <a:gd name="connsiteX3" fmla="*/ 63276 w 1879820"/>
                <a:gd name="connsiteY3" fmla="*/ 1816544 h 2128214"/>
                <a:gd name="connsiteX4" fmla="*/ 12912 w 1879820"/>
                <a:gd name="connsiteY4" fmla="*/ 1761130 h 2128214"/>
                <a:gd name="connsiteX5" fmla="*/ 72303 w 1879820"/>
                <a:gd name="connsiteY5" fmla="*/ 1681708 h 2128214"/>
                <a:gd name="connsiteX6" fmla="*/ 256517 w 1879820"/>
                <a:gd name="connsiteY6" fmla="*/ 1078634 h 2128214"/>
                <a:gd name="connsiteX7" fmla="*/ 10209 w 1879820"/>
                <a:gd name="connsiteY7" fmla="*/ 392523 h 2128214"/>
                <a:gd name="connsiteX8" fmla="*/ 0 w 1879820"/>
                <a:gd name="connsiteY8" fmla="*/ 381290 h 2128214"/>
                <a:gd name="connsiteX9" fmla="*/ 63276 w 1879820"/>
                <a:gd name="connsiteY9" fmla="*/ 311670 h 2128214"/>
                <a:gd name="connsiteX10" fmla="*/ 815713 w 1879820"/>
                <a:gd name="connsiteY10" fmla="*/ 0 h 212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9820" h="2128214">
                  <a:moveTo>
                    <a:pt x="815713" y="0"/>
                  </a:moveTo>
                  <a:cubicBezTo>
                    <a:pt x="1403403" y="0"/>
                    <a:pt x="1879820" y="476417"/>
                    <a:pt x="1879820" y="1064107"/>
                  </a:cubicBezTo>
                  <a:cubicBezTo>
                    <a:pt x="1879820" y="1651797"/>
                    <a:pt x="1403403" y="2128214"/>
                    <a:pt x="815713" y="2128214"/>
                  </a:cubicBezTo>
                  <a:cubicBezTo>
                    <a:pt x="521868" y="2128214"/>
                    <a:pt x="255841" y="2009110"/>
                    <a:pt x="63276" y="1816544"/>
                  </a:cubicBezTo>
                  <a:lnTo>
                    <a:pt x="12912" y="1761130"/>
                  </a:lnTo>
                  <a:lnTo>
                    <a:pt x="72303" y="1681708"/>
                  </a:lnTo>
                  <a:cubicBezTo>
                    <a:pt x="188606" y="1509558"/>
                    <a:pt x="256517" y="1302027"/>
                    <a:pt x="256517" y="1078634"/>
                  </a:cubicBezTo>
                  <a:cubicBezTo>
                    <a:pt x="256517" y="818010"/>
                    <a:pt x="164083" y="578974"/>
                    <a:pt x="10209" y="392523"/>
                  </a:cubicBezTo>
                  <a:lnTo>
                    <a:pt x="0" y="381290"/>
                  </a:lnTo>
                  <a:lnTo>
                    <a:pt x="63276" y="311670"/>
                  </a:lnTo>
                  <a:cubicBezTo>
                    <a:pt x="255841" y="119104"/>
                    <a:pt x="521868" y="0"/>
                    <a:pt x="815713" y="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a:extLst>
              <a:ext uri="{FF2B5EF4-FFF2-40B4-BE49-F238E27FC236}">
                <a16:creationId xmlns="" xmlns:a16="http://schemas.microsoft.com/office/drawing/2014/main" id="{A1248388-114A-40E9-AA7C-848779D27117}"/>
              </a:ext>
            </a:extLst>
          </p:cNvPr>
          <p:cNvSpPr/>
          <p:nvPr/>
        </p:nvSpPr>
        <p:spPr>
          <a:xfrm rot="16200000">
            <a:off x="2180115" y="3130206"/>
            <a:ext cx="597585" cy="59758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 xmlns:a16="http://schemas.microsoft.com/office/drawing/2014/main" id="{9FCA2CA5-AF16-4F66-A642-96F3CEF482A6}"/>
              </a:ext>
            </a:extLst>
          </p:cNvPr>
          <p:cNvSpPr/>
          <p:nvPr/>
        </p:nvSpPr>
        <p:spPr>
          <a:xfrm rot="16200000">
            <a:off x="9414294" y="3137022"/>
            <a:ext cx="597585" cy="59758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 xmlns:a16="http://schemas.microsoft.com/office/drawing/2014/main" id="{2B685FE2-4790-49C9-AB3F-5823D9F9E8F4}"/>
              </a:ext>
            </a:extLst>
          </p:cNvPr>
          <p:cNvSpPr txBox="1"/>
          <p:nvPr/>
        </p:nvSpPr>
        <p:spPr>
          <a:xfrm>
            <a:off x="4373094" y="993754"/>
            <a:ext cx="3445811" cy="369332"/>
          </a:xfrm>
          <a:prstGeom prst="rect">
            <a:avLst/>
          </a:prstGeom>
          <a:noFill/>
        </p:spPr>
        <p:txBody>
          <a:bodyPr wrap="square" rtlCol="0">
            <a:spAutoFit/>
          </a:bodyPr>
          <a:lstStyle/>
          <a:p>
            <a:pPr algn="dist"/>
            <a:r>
              <a:rPr lang="en-US" altLang="zh-CN" dirty="0" smtClean="0">
                <a:latin typeface="Yu Gothic UI Semibold" panose="020B0700000000000000" pitchFamily="34" charset="-128"/>
                <a:ea typeface="Yu Gothic UI Semibold" panose="020B0700000000000000" pitchFamily="34" charset="-128"/>
              </a:rPr>
              <a:t>PARTONE</a:t>
            </a:r>
            <a:endParaRPr lang="zh-CN" altLang="en-US" dirty="0">
              <a:latin typeface="Yu Gothic UI Semibold" panose="020B0700000000000000" pitchFamily="34" charset="-128"/>
              <a:ea typeface="Yu Gothic UI Semibold" panose="020B0700000000000000" pitchFamily="34" charset="-128"/>
            </a:endParaRPr>
          </a:p>
        </p:txBody>
      </p:sp>
      <p:sp>
        <p:nvSpPr>
          <p:cNvPr id="19" name="文本框 18">
            <a:extLst>
              <a:ext uri="{FF2B5EF4-FFF2-40B4-BE49-F238E27FC236}">
                <a16:creationId xmlns="" xmlns:a16="http://schemas.microsoft.com/office/drawing/2014/main" id="{95B9E28D-7B1C-4F71-BD71-077C7683050C}"/>
              </a:ext>
            </a:extLst>
          </p:cNvPr>
          <p:cNvSpPr txBox="1"/>
          <p:nvPr/>
        </p:nvSpPr>
        <p:spPr>
          <a:xfrm>
            <a:off x="2897622" y="2595772"/>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写</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0" name="文本框 19">
            <a:extLst>
              <a:ext uri="{FF2B5EF4-FFF2-40B4-BE49-F238E27FC236}">
                <a16:creationId xmlns="" xmlns:a16="http://schemas.microsoft.com/office/drawing/2014/main" id="{C612608B-C0AE-46E6-90F9-39FC7319FF67}"/>
              </a:ext>
            </a:extLst>
          </p:cNvPr>
          <p:cNvSpPr txBox="1"/>
          <p:nvPr/>
        </p:nvSpPr>
        <p:spPr>
          <a:xfrm>
            <a:off x="5241409" y="2523201"/>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汉</a:t>
            </a:r>
            <a:endParaRPr lang="zh-CN" altLang="en-US" sz="11500" dirty="0">
              <a:latin typeface="仓耳暖男手札体 W01" panose="02020400000000000000" pitchFamily="18" charset="-122"/>
              <a:ea typeface="仓耳暖男手札体 W01" panose="02020400000000000000" pitchFamily="18" charset="-122"/>
            </a:endParaRPr>
          </a:p>
        </p:txBody>
      </p:sp>
      <p:sp>
        <p:nvSpPr>
          <p:cNvPr id="21" name="文本框 20">
            <a:extLst>
              <a:ext uri="{FF2B5EF4-FFF2-40B4-BE49-F238E27FC236}">
                <a16:creationId xmlns="" xmlns:a16="http://schemas.microsoft.com/office/drawing/2014/main" id="{4EA8538E-AB26-4896-95B2-323E75CBCECB}"/>
              </a:ext>
            </a:extLst>
          </p:cNvPr>
          <p:cNvSpPr txBox="1"/>
          <p:nvPr/>
        </p:nvSpPr>
        <p:spPr>
          <a:xfrm>
            <a:off x="7564704" y="2619962"/>
            <a:ext cx="1708728" cy="1862048"/>
          </a:xfrm>
          <a:prstGeom prst="rect">
            <a:avLst/>
          </a:prstGeom>
          <a:noFill/>
        </p:spPr>
        <p:txBody>
          <a:bodyPr wrap="square" rtlCol="0">
            <a:spAutoFit/>
          </a:bodyPr>
          <a:lstStyle/>
          <a:p>
            <a:r>
              <a:rPr lang="zh-CN" altLang="en-US" sz="11500" dirty="0" smtClean="0">
                <a:latin typeface="仓耳暖男手札体 W01" panose="02020400000000000000" pitchFamily="18" charset="-122"/>
                <a:ea typeface="仓耳暖男手札体 W01" panose="02020400000000000000" pitchFamily="18" charset="-122"/>
              </a:rPr>
              <a:t>字</a:t>
            </a:r>
            <a:endParaRPr lang="zh-CN" altLang="en-US" sz="11500" dirty="0">
              <a:latin typeface="仓耳暖男手札体 W01" panose="02020400000000000000" pitchFamily="18" charset="-122"/>
              <a:ea typeface="仓耳暖男手札体 W01" panose="02020400000000000000" pitchFamily="18" charset="-122"/>
            </a:endParaRPr>
          </a:p>
        </p:txBody>
      </p:sp>
    </p:spTree>
    <p:extLst>
      <p:ext uri="{BB962C8B-B14F-4D97-AF65-F5344CB8AC3E}">
        <p14:creationId xmlns:p14="http://schemas.microsoft.com/office/powerpoint/2010/main" val="2168129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8"/>
            <a:ext cx="11309047" cy="24190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矩形 4"/>
          <p:cNvSpPr/>
          <p:nvPr/>
        </p:nvSpPr>
        <p:spPr>
          <a:xfrm>
            <a:off x="925195" y="184240"/>
            <a:ext cx="6393096" cy="830997"/>
          </a:xfrm>
          <a:prstGeom prst="rect">
            <a:avLst/>
          </a:prstGeom>
        </p:spPr>
        <p:txBody>
          <a:bodyPr wrap="none">
            <a:spAutoFit/>
          </a:bodyPr>
          <a:lstStyle/>
          <a:p>
            <a:r>
              <a:rPr kumimoji="1" lang="en-US" altLang="zh-CN" sz="2400" b="1" dirty="0" smtClean="0">
                <a:solidFill>
                  <a:srgbClr val="4E758E"/>
                </a:solidFill>
              </a:rPr>
              <a:t>Grammar</a:t>
            </a:r>
            <a:r>
              <a:rPr kumimoji="1" lang="zh-CN" altLang="en-US" sz="2400" b="1" dirty="0" smtClean="0">
                <a:solidFill>
                  <a:srgbClr val="4E758E"/>
                </a:solidFill>
              </a:rPr>
              <a:t>：能（</a:t>
            </a:r>
            <a:r>
              <a:rPr kumimoji="1" lang="it-IT" altLang="zh-CN" sz="2400" b="1" dirty="0" err="1" smtClean="0">
                <a:solidFill>
                  <a:srgbClr val="4E758E"/>
                </a:solidFill>
              </a:rPr>
              <a:t>néng</a:t>
            </a:r>
            <a:r>
              <a:rPr kumimoji="1" lang="zh-CN" altLang="en-US" sz="2400" b="1" dirty="0" smtClean="0">
                <a:solidFill>
                  <a:srgbClr val="4E758E"/>
                </a:solidFill>
              </a:rPr>
              <a:t>）</a:t>
            </a:r>
            <a:r>
              <a:rPr kumimoji="1" lang="it-IT" altLang="zh-CN" sz="2400" b="1" dirty="0" smtClean="0">
                <a:solidFill>
                  <a:srgbClr val="4E758E"/>
                </a:solidFill>
              </a:rPr>
              <a:t>  </a:t>
            </a:r>
            <a:r>
              <a:rPr kumimoji="1" lang="zh-CN" altLang="en-US" sz="2400" b="1" dirty="0" smtClean="0">
                <a:solidFill>
                  <a:srgbClr val="4E758E"/>
                </a:solidFill>
              </a:rPr>
              <a:t>会（</a:t>
            </a:r>
            <a:r>
              <a:rPr kumimoji="1" lang="it-IT" altLang="zh-CN" sz="2400" b="1" dirty="0" err="1" smtClean="0">
                <a:solidFill>
                  <a:srgbClr val="4E758E"/>
                </a:solidFill>
              </a:rPr>
              <a:t>huì</a:t>
            </a:r>
            <a:r>
              <a:rPr kumimoji="1" lang="zh-CN" altLang="en-US" sz="2400" b="1" dirty="0" smtClean="0">
                <a:solidFill>
                  <a:srgbClr val="4E758E"/>
                </a:solidFill>
              </a:rPr>
              <a:t>）</a:t>
            </a:r>
            <a:r>
              <a:rPr kumimoji="1" lang="en-US" altLang="zh-CN" sz="2400" b="1" dirty="0" smtClean="0">
                <a:solidFill>
                  <a:srgbClr val="4E758E"/>
                </a:solidFill>
              </a:rPr>
              <a:t>(I) Compared</a:t>
            </a:r>
            <a:r>
              <a:rPr kumimoji="1" lang="it-IT" altLang="zh-CN" sz="2400" b="1" dirty="0" smtClean="0">
                <a:solidFill>
                  <a:srgbClr val="4E758E"/>
                </a:solidFill>
              </a:rPr>
              <a:t> </a:t>
            </a:r>
            <a:endParaRPr lang="zh-CN" altLang="en-US" sz="2400" b="1" dirty="0">
              <a:solidFill>
                <a:srgbClr val="4E758E"/>
              </a:solidFill>
            </a:endParaRPr>
          </a:p>
          <a:p>
            <a:endParaRPr kumimoji="1" lang="en-US" altLang="zh-CN" sz="2400" b="1" dirty="0">
              <a:solidFill>
                <a:srgbClr val="4E758E"/>
              </a:solidFill>
              <a:ea typeface="楷体-简"/>
            </a:endParaRPr>
          </a:p>
        </p:txBody>
      </p:sp>
      <p:sp>
        <p:nvSpPr>
          <p:cNvPr id="7" name="文本框 6"/>
          <p:cNvSpPr txBox="1"/>
          <p:nvPr/>
        </p:nvSpPr>
        <p:spPr>
          <a:xfrm>
            <a:off x="567764" y="843214"/>
            <a:ext cx="10817411" cy="1785104"/>
          </a:xfrm>
          <a:prstGeom prst="rect">
            <a:avLst/>
          </a:prstGeom>
          <a:noFill/>
        </p:spPr>
        <p:txBody>
          <a:bodyPr wrap="square" rtlCol="0">
            <a:spAutoFit/>
          </a:bodyPr>
          <a:lstStyle/>
          <a:p>
            <a:r>
              <a:rPr kumimoji="1" lang="en-US" altLang="zh-CN" sz="2200" dirty="0"/>
              <a:t>Both </a:t>
            </a:r>
            <a:r>
              <a:rPr kumimoji="1" lang="zh-CN" altLang="en-US" sz="2200" dirty="0" smtClean="0"/>
              <a:t>能</a:t>
            </a:r>
            <a:r>
              <a:rPr kumimoji="1" lang="zh-CN" altLang="en-US" sz="2200" dirty="0"/>
              <a:t>（</a:t>
            </a:r>
            <a:r>
              <a:rPr kumimoji="1" lang="it-IT" altLang="zh-CN" sz="2200" dirty="0" err="1"/>
              <a:t>néng</a:t>
            </a:r>
            <a:r>
              <a:rPr kumimoji="1" lang="zh-CN" altLang="en-US" sz="2200" dirty="0"/>
              <a:t>）</a:t>
            </a:r>
            <a:r>
              <a:rPr kumimoji="1" lang="it-IT" altLang="zh-CN" sz="2200" dirty="0"/>
              <a:t> </a:t>
            </a:r>
            <a:r>
              <a:rPr kumimoji="1" lang="en-US" altLang="zh-CN" sz="2200" dirty="0" smtClean="0"/>
              <a:t> </a:t>
            </a:r>
            <a:r>
              <a:rPr kumimoji="1" lang="en-US" altLang="zh-CN" sz="2200" dirty="0"/>
              <a:t>and </a:t>
            </a:r>
            <a:r>
              <a:rPr kumimoji="1" lang="zh-CN" altLang="en-US" sz="2200" dirty="0" smtClean="0"/>
              <a:t>会</a:t>
            </a:r>
            <a:r>
              <a:rPr kumimoji="1" lang="zh-CN" altLang="en-US" sz="2200" dirty="0"/>
              <a:t>（</a:t>
            </a:r>
            <a:r>
              <a:rPr kumimoji="1" lang="it-IT" altLang="zh-CN" sz="2200" dirty="0" err="1"/>
              <a:t>huì</a:t>
            </a:r>
            <a:r>
              <a:rPr kumimoji="1" lang="zh-CN" altLang="en-US" sz="2200" dirty="0"/>
              <a:t>）</a:t>
            </a:r>
            <a:r>
              <a:rPr kumimoji="1" lang="en-US" altLang="zh-CN" sz="2200" dirty="0" smtClean="0"/>
              <a:t> </a:t>
            </a:r>
            <a:r>
              <a:rPr kumimoji="1" lang="en-US" altLang="zh-CN" sz="2200" dirty="0"/>
              <a:t>have several meanings. The basic meaning of </a:t>
            </a:r>
            <a:r>
              <a:rPr kumimoji="1" lang="zh-CN" altLang="en-US" sz="2200" dirty="0" smtClean="0"/>
              <a:t>能</a:t>
            </a:r>
            <a:r>
              <a:rPr kumimoji="1" lang="zh-CN" altLang="en-US" sz="2200" dirty="0"/>
              <a:t>（</a:t>
            </a:r>
            <a:r>
              <a:rPr kumimoji="1" lang="it-IT" altLang="zh-CN" sz="2200" dirty="0" err="1"/>
              <a:t>néng</a:t>
            </a:r>
            <a:r>
              <a:rPr kumimoji="1" lang="zh-CN" altLang="en-US" sz="2200" dirty="0"/>
              <a:t>）</a:t>
            </a:r>
            <a:r>
              <a:rPr kumimoji="1" lang="it-IT" altLang="zh-CN" sz="2200" dirty="0"/>
              <a:t> </a:t>
            </a:r>
            <a:r>
              <a:rPr kumimoji="1" lang="en-US" altLang="zh-CN" sz="2200" dirty="0" smtClean="0"/>
              <a:t> </a:t>
            </a:r>
            <a:r>
              <a:rPr kumimoji="1" lang="en-US" altLang="zh-CN" sz="2200" dirty="0"/>
              <a:t>is “to be capable of  ( the action named by the following verb).”It can also be an indication of whether one’s own abilities or circumstances allow the execution of an action. </a:t>
            </a:r>
            <a:r>
              <a:rPr kumimoji="1" lang="zh-CN" altLang="en-US" sz="2200" dirty="0" smtClean="0"/>
              <a:t>会</a:t>
            </a:r>
            <a:r>
              <a:rPr kumimoji="1" lang="zh-CN" altLang="en-US" sz="2200" dirty="0"/>
              <a:t>（</a:t>
            </a:r>
            <a:r>
              <a:rPr kumimoji="1" lang="it-IT" altLang="zh-CN" sz="2200" dirty="0" err="1"/>
              <a:t>huì</a:t>
            </a:r>
            <a:r>
              <a:rPr kumimoji="1" lang="zh-CN" altLang="en-US" sz="2200" dirty="0"/>
              <a:t>）</a:t>
            </a:r>
            <a:r>
              <a:rPr kumimoji="1" lang="zh-CN" altLang="en-US" sz="2200" dirty="0" smtClean="0"/>
              <a:t>，</a:t>
            </a:r>
            <a:r>
              <a:rPr kumimoji="1" lang="en-US" altLang="zh-CN" sz="2200" dirty="0"/>
              <a:t>as used in this lesson ,means having the skill to do something through learning or instruction.  </a:t>
            </a:r>
          </a:p>
          <a:p>
            <a:endParaRPr kumimoji="1" lang="zh-CN" altLang="en-US" sz="2200" dirty="0"/>
          </a:p>
        </p:txBody>
      </p:sp>
      <p:sp>
        <p:nvSpPr>
          <p:cNvPr id="9" name="文本框 8"/>
          <p:cNvSpPr txBox="1"/>
          <p:nvPr/>
        </p:nvSpPr>
        <p:spPr>
          <a:xfrm>
            <a:off x="2771682" y="3261855"/>
            <a:ext cx="4056809" cy="1947981"/>
          </a:xfrm>
          <a:prstGeom prst="rect">
            <a:avLst/>
          </a:prstGeom>
          <a:noFill/>
        </p:spPr>
        <p:txBody>
          <a:bodyPr wrap="square" rtlCol="0">
            <a:spAutoFit/>
          </a:bodyPr>
          <a:lstStyle/>
          <a:p>
            <a:r>
              <a:rPr kumimoji="1" lang="en-US" altLang="zh-CN" sz="2200" b="1" dirty="0" smtClean="0"/>
              <a:t>EXAMPLE</a:t>
            </a:r>
          </a:p>
          <a:p>
            <a:r>
              <a:rPr kumimoji="1" lang="en-US" altLang="zh-CN" sz="2400" b="1" dirty="0" smtClean="0"/>
              <a:t> </a:t>
            </a:r>
            <a:endParaRPr kumimoji="1" lang="en-US" altLang="zh-CN" sz="2400" b="1" dirty="0"/>
          </a:p>
          <a:p>
            <a:pPr marL="342900" indent="-342900">
              <a:buFont typeface="Wingdings" charset="2"/>
              <a:buAutoNum type="circleNumWdBlackPlain"/>
            </a:pPr>
            <a:r>
              <a:rPr kumimoji="1" lang="zh-CN" altLang="en-US" sz="2400" b="1" dirty="0" smtClean="0"/>
              <a:t>我能说中文</a:t>
            </a:r>
            <a:endParaRPr kumimoji="1" lang="en-US" altLang="zh-CN" sz="2400" b="1" dirty="0" smtClean="0"/>
          </a:p>
          <a:p>
            <a:pPr marL="342900" indent="-342900">
              <a:buFont typeface="Wingdings" charset="2"/>
              <a:buAutoNum type="circleNumWdBlackPlain"/>
            </a:pPr>
            <a:endParaRPr kumimoji="1" lang="en-US" altLang="zh-CN" sz="2400" b="1" dirty="0"/>
          </a:p>
          <a:p>
            <a:pPr marL="342900" indent="-342900">
              <a:buFont typeface="Wingdings" charset="2"/>
              <a:buAutoNum type="circleNumWdBlackPlain"/>
            </a:pPr>
            <a:r>
              <a:rPr kumimoji="1" lang="zh-CN" altLang="en-US" sz="2400" b="1" dirty="0" smtClean="0"/>
              <a:t>我会说中文</a:t>
            </a:r>
            <a:endParaRPr kumimoji="1" lang="zh-CN" altLang="en-US" sz="2400" b="1" dirty="0"/>
          </a:p>
        </p:txBody>
      </p:sp>
      <p:sp>
        <p:nvSpPr>
          <p:cNvPr id="10" name="矩形 9">
            <a:extLst>
              <a:ext uri="{FF2B5EF4-FFF2-40B4-BE49-F238E27FC236}">
                <a16:creationId xmlns="" xmlns:a16="http://schemas.microsoft.com/office/drawing/2014/main" id="{E378E129-25B6-48B6-BBB1-5C476B2E0776}"/>
              </a:ext>
            </a:extLst>
          </p:cNvPr>
          <p:cNvSpPr/>
          <p:nvPr/>
        </p:nvSpPr>
        <p:spPr>
          <a:xfrm>
            <a:off x="2600443" y="3051396"/>
            <a:ext cx="4976711" cy="25475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486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9477307" y="3658342"/>
            <a:ext cx="1935651" cy="2419564"/>
          </a:xfrm>
          <a:prstGeom prst="rect">
            <a:avLst/>
          </a:prstGeom>
        </p:spPr>
      </p:pic>
      <p:pic>
        <p:nvPicPr>
          <p:cNvPr id="4" name="图片 3"/>
          <p:cNvPicPr>
            <a:picLocks noChangeAspect="1"/>
          </p:cNvPicPr>
          <p:nvPr/>
        </p:nvPicPr>
        <p:blipFill>
          <a:blip r:embed="rId3"/>
          <a:stretch>
            <a:fillRect/>
          </a:stretch>
        </p:blipFill>
        <p:spPr>
          <a:xfrm>
            <a:off x="6963868" y="1061309"/>
            <a:ext cx="3030322" cy="2020215"/>
          </a:xfrm>
          <a:prstGeom prst="rect">
            <a:avLst/>
          </a:prstGeom>
        </p:spPr>
      </p:pic>
      <p:pic>
        <p:nvPicPr>
          <p:cNvPr id="6" name="图片 5"/>
          <p:cNvPicPr>
            <a:picLocks noChangeAspect="1"/>
          </p:cNvPicPr>
          <p:nvPr/>
        </p:nvPicPr>
        <p:blipFill>
          <a:blip r:embed="rId4"/>
          <a:stretch>
            <a:fillRect/>
          </a:stretch>
        </p:blipFill>
        <p:spPr>
          <a:xfrm>
            <a:off x="382949" y="1050844"/>
            <a:ext cx="3119673" cy="2066783"/>
          </a:xfrm>
          <a:prstGeom prst="rect">
            <a:avLst/>
          </a:prstGeom>
        </p:spPr>
      </p:pic>
      <p:sp>
        <p:nvSpPr>
          <p:cNvPr id="7" name="文本框 6"/>
          <p:cNvSpPr txBox="1"/>
          <p:nvPr/>
        </p:nvSpPr>
        <p:spPr>
          <a:xfrm>
            <a:off x="1209107" y="3248828"/>
            <a:ext cx="1338828" cy="369332"/>
          </a:xfrm>
          <a:prstGeom prst="rect">
            <a:avLst/>
          </a:prstGeom>
          <a:noFill/>
        </p:spPr>
        <p:txBody>
          <a:bodyPr wrap="none" rtlCol="0">
            <a:spAutoFit/>
          </a:bodyPr>
          <a:lstStyle/>
          <a:p>
            <a:r>
              <a:rPr kumimoji="1" lang="zh-CN" altLang="en-US" dirty="0" smtClean="0"/>
              <a:t>他会写英文</a:t>
            </a:r>
            <a:endParaRPr kumimoji="1" lang="zh-CN" altLang="en-US" dirty="0"/>
          </a:p>
        </p:txBody>
      </p:sp>
      <p:pic>
        <p:nvPicPr>
          <p:cNvPr id="8" name="图片 7"/>
          <p:cNvPicPr>
            <a:picLocks noChangeAspect="1"/>
          </p:cNvPicPr>
          <p:nvPr/>
        </p:nvPicPr>
        <p:blipFill>
          <a:blip r:embed="rId5"/>
          <a:stretch>
            <a:fillRect/>
          </a:stretch>
        </p:blipFill>
        <p:spPr>
          <a:xfrm>
            <a:off x="3919521" y="857119"/>
            <a:ext cx="3149344" cy="2362007"/>
          </a:xfrm>
          <a:prstGeom prst="rect">
            <a:avLst/>
          </a:prstGeom>
        </p:spPr>
      </p:pic>
      <p:sp>
        <p:nvSpPr>
          <p:cNvPr id="9" name="文本框 8"/>
          <p:cNvSpPr txBox="1"/>
          <p:nvPr/>
        </p:nvSpPr>
        <p:spPr>
          <a:xfrm>
            <a:off x="4348542" y="3259056"/>
            <a:ext cx="2723823" cy="369332"/>
          </a:xfrm>
          <a:prstGeom prst="rect">
            <a:avLst/>
          </a:prstGeom>
          <a:noFill/>
        </p:spPr>
        <p:txBody>
          <a:bodyPr wrap="none" rtlCol="0">
            <a:spAutoFit/>
          </a:bodyPr>
          <a:lstStyle/>
          <a:p>
            <a:r>
              <a:rPr kumimoji="1" lang="zh-CN" altLang="en-US" dirty="0" smtClean="0"/>
              <a:t>他会说中文／他会说英文</a:t>
            </a:r>
            <a:endParaRPr kumimoji="1" lang="zh-CN" altLang="en-US" dirty="0"/>
          </a:p>
        </p:txBody>
      </p:sp>
      <p:pic>
        <p:nvPicPr>
          <p:cNvPr id="10" name="图片 9"/>
          <p:cNvPicPr>
            <a:picLocks noChangeAspect="1"/>
          </p:cNvPicPr>
          <p:nvPr/>
        </p:nvPicPr>
        <p:blipFill>
          <a:blip r:embed="rId6"/>
          <a:stretch>
            <a:fillRect/>
          </a:stretch>
        </p:blipFill>
        <p:spPr>
          <a:xfrm>
            <a:off x="10062350" y="850700"/>
            <a:ext cx="2129650" cy="2129650"/>
          </a:xfrm>
          <a:prstGeom prst="rect">
            <a:avLst/>
          </a:prstGeom>
        </p:spPr>
      </p:pic>
      <p:sp>
        <p:nvSpPr>
          <p:cNvPr id="11" name="文本框 10"/>
          <p:cNvSpPr txBox="1"/>
          <p:nvPr/>
        </p:nvSpPr>
        <p:spPr>
          <a:xfrm>
            <a:off x="8204362" y="3148344"/>
            <a:ext cx="1107996" cy="369332"/>
          </a:xfrm>
          <a:prstGeom prst="rect">
            <a:avLst/>
          </a:prstGeom>
          <a:noFill/>
        </p:spPr>
        <p:txBody>
          <a:bodyPr wrap="none" rtlCol="0">
            <a:spAutoFit/>
          </a:bodyPr>
          <a:lstStyle/>
          <a:p>
            <a:r>
              <a:rPr kumimoji="1" lang="zh-CN" altLang="en-US" dirty="0" smtClean="0"/>
              <a:t>她会跳舞</a:t>
            </a:r>
            <a:endParaRPr kumimoji="1" lang="zh-CN" altLang="en-US" dirty="0"/>
          </a:p>
        </p:txBody>
      </p:sp>
      <p:sp>
        <p:nvSpPr>
          <p:cNvPr id="12" name="文本框 11"/>
          <p:cNvSpPr txBox="1"/>
          <p:nvPr/>
        </p:nvSpPr>
        <p:spPr>
          <a:xfrm>
            <a:off x="10588622" y="3165125"/>
            <a:ext cx="1107996" cy="369332"/>
          </a:xfrm>
          <a:prstGeom prst="rect">
            <a:avLst/>
          </a:prstGeom>
          <a:noFill/>
        </p:spPr>
        <p:txBody>
          <a:bodyPr wrap="none" rtlCol="0">
            <a:spAutoFit/>
          </a:bodyPr>
          <a:lstStyle/>
          <a:p>
            <a:r>
              <a:rPr kumimoji="1" lang="zh-CN" altLang="en-US" dirty="0" smtClean="0"/>
              <a:t>他会唱歌</a:t>
            </a:r>
            <a:endParaRPr kumimoji="1" lang="zh-CN" altLang="en-US" dirty="0"/>
          </a:p>
        </p:txBody>
      </p:sp>
      <p:pic>
        <p:nvPicPr>
          <p:cNvPr id="13" name="图片 12"/>
          <p:cNvPicPr>
            <a:picLocks noChangeAspect="1"/>
          </p:cNvPicPr>
          <p:nvPr/>
        </p:nvPicPr>
        <p:blipFill>
          <a:blip r:embed="rId7"/>
          <a:stretch>
            <a:fillRect/>
          </a:stretch>
        </p:blipFill>
        <p:spPr>
          <a:xfrm>
            <a:off x="594505" y="3927675"/>
            <a:ext cx="2242538" cy="2242538"/>
          </a:xfrm>
          <a:prstGeom prst="rect">
            <a:avLst/>
          </a:prstGeom>
        </p:spPr>
      </p:pic>
      <p:sp>
        <p:nvSpPr>
          <p:cNvPr id="14" name="文本框 13"/>
          <p:cNvSpPr txBox="1"/>
          <p:nvPr/>
        </p:nvSpPr>
        <p:spPr>
          <a:xfrm>
            <a:off x="1203592" y="6314086"/>
            <a:ext cx="1338828" cy="369332"/>
          </a:xfrm>
          <a:prstGeom prst="rect">
            <a:avLst/>
          </a:prstGeom>
          <a:noFill/>
        </p:spPr>
        <p:txBody>
          <a:bodyPr wrap="none" rtlCol="0">
            <a:spAutoFit/>
          </a:bodyPr>
          <a:lstStyle/>
          <a:p>
            <a:r>
              <a:rPr kumimoji="1" lang="zh-CN" altLang="en-US" dirty="0" smtClean="0"/>
              <a:t>他会写汉字</a:t>
            </a:r>
            <a:endParaRPr kumimoji="1" lang="zh-CN" altLang="en-US" dirty="0"/>
          </a:p>
        </p:txBody>
      </p:sp>
      <p:pic>
        <p:nvPicPr>
          <p:cNvPr id="15" name="图片 14" descr="ac096c7ac29cdcb5b62dcc16c17aaf02.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450" y="4010462"/>
            <a:ext cx="3564959" cy="1996377"/>
          </a:xfrm>
          <a:prstGeom prst="rect">
            <a:avLst/>
          </a:prstGeom>
        </p:spPr>
      </p:pic>
      <p:sp>
        <p:nvSpPr>
          <p:cNvPr id="16" name="文本框 15"/>
          <p:cNvSpPr txBox="1"/>
          <p:nvPr/>
        </p:nvSpPr>
        <p:spPr>
          <a:xfrm>
            <a:off x="4617432" y="6272369"/>
            <a:ext cx="1107996" cy="369332"/>
          </a:xfrm>
          <a:prstGeom prst="rect">
            <a:avLst/>
          </a:prstGeom>
          <a:noFill/>
        </p:spPr>
        <p:txBody>
          <a:bodyPr wrap="none" rtlCol="0">
            <a:spAutoFit/>
          </a:bodyPr>
          <a:lstStyle/>
          <a:p>
            <a:r>
              <a:rPr kumimoji="1" lang="zh-CN" altLang="en-US" dirty="0" smtClean="0"/>
              <a:t>他会做饭</a:t>
            </a:r>
            <a:endParaRPr kumimoji="1" lang="zh-CN" altLang="en-US" dirty="0"/>
          </a:p>
        </p:txBody>
      </p:sp>
      <p:pic>
        <p:nvPicPr>
          <p:cNvPr id="17" name="图片 16" descr="9ea6ccc771d1f5727cf807a46f61855e.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4749" y="3744644"/>
            <a:ext cx="1778321" cy="2371094"/>
          </a:xfrm>
          <a:prstGeom prst="rect">
            <a:avLst/>
          </a:prstGeom>
        </p:spPr>
      </p:pic>
      <p:sp>
        <p:nvSpPr>
          <p:cNvPr id="18" name="文本框 17"/>
          <p:cNvSpPr txBox="1"/>
          <p:nvPr/>
        </p:nvSpPr>
        <p:spPr>
          <a:xfrm>
            <a:off x="7519639" y="6241407"/>
            <a:ext cx="1338828" cy="369332"/>
          </a:xfrm>
          <a:prstGeom prst="rect">
            <a:avLst/>
          </a:prstGeom>
          <a:noFill/>
        </p:spPr>
        <p:txBody>
          <a:bodyPr wrap="none" rtlCol="0">
            <a:spAutoFit/>
          </a:bodyPr>
          <a:lstStyle/>
          <a:p>
            <a:r>
              <a:rPr kumimoji="1" lang="zh-CN" altLang="en-US" dirty="0" smtClean="0"/>
              <a:t>她不会做饭</a:t>
            </a:r>
            <a:endParaRPr kumimoji="1" lang="zh-CN" altLang="en-US" dirty="0"/>
          </a:p>
        </p:txBody>
      </p:sp>
      <p:sp>
        <p:nvSpPr>
          <p:cNvPr id="19" name="文本框 18"/>
          <p:cNvSpPr txBox="1"/>
          <p:nvPr/>
        </p:nvSpPr>
        <p:spPr>
          <a:xfrm>
            <a:off x="9967708" y="6204420"/>
            <a:ext cx="1107996" cy="369332"/>
          </a:xfrm>
          <a:prstGeom prst="rect">
            <a:avLst/>
          </a:prstGeom>
          <a:noFill/>
        </p:spPr>
        <p:txBody>
          <a:bodyPr wrap="none" rtlCol="0">
            <a:spAutoFit/>
          </a:bodyPr>
          <a:lstStyle/>
          <a:p>
            <a:r>
              <a:rPr kumimoji="1" lang="zh-CN" altLang="en-US" dirty="0" smtClean="0"/>
              <a:t>他会打球</a:t>
            </a:r>
            <a:endParaRPr kumimoji="1" lang="zh-CN" altLang="en-US" dirty="0"/>
          </a:p>
        </p:txBody>
      </p:sp>
      <p:sp>
        <p:nvSpPr>
          <p:cNvPr id="20" name="椭圆 19">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21" name="矩形 20"/>
          <p:cNvSpPr/>
          <p:nvPr/>
        </p:nvSpPr>
        <p:spPr>
          <a:xfrm>
            <a:off x="925195" y="184240"/>
            <a:ext cx="2686252" cy="461665"/>
          </a:xfrm>
          <a:prstGeom prst="rect">
            <a:avLst/>
          </a:prstGeom>
        </p:spPr>
        <p:txBody>
          <a:bodyPr wrap="none">
            <a:spAutoFit/>
          </a:bodyPr>
          <a:lstStyle/>
          <a:p>
            <a:r>
              <a:rPr kumimoji="1" lang="en-US" altLang="zh-CN" sz="2400" b="1" dirty="0" smtClean="0">
                <a:solidFill>
                  <a:srgbClr val="4E758E"/>
                </a:solidFill>
                <a:ea typeface="楷体-简"/>
              </a:rPr>
              <a:t>Practice: </a:t>
            </a:r>
            <a:r>
              <a:rPr kumimoji="1" lang="zh-CN" altLang="en-US" sz="2400" b="1" dirty="0" smtClean="0">
                <a:solidFill>
                  <a:srgbClr val="4E758E"/>
                </a:solidFill>
              </a:rPr>
              <a:t>会</a:t>
            </a:r>
            <a:r>
              <a:rPr kumimoji="1" lang="zh-CN" altLang="en-US" sz="2400" b="1" dirty="0">
                <a:solidFill>
                  <a:srgbClr val="4E758E"/>
                </a:solidFill>
              </a:rPr>
              <a:t>（</a:t>
            </a:r>
            <a:r>
              <a:rPr kumimoji="1" lang="it-IT" altLang="zh-CN" sz="2400" b="1" dirty="0" err="1">
                <a:solidFill>
                  <a:srgbClr val="4E758E"/>
                </a:solidFill>
              </a:rPr>
              <a:t>huì</a:t>
            </a:r>
            <a:r>
              <a:rPr kumimoji="1" lang="zh-CN" altLang="en-US" sz="2400" b="1" dirty="0">
                <a:solidFill>
                  <a:srgbClr val="4E758E"/>
                </a:solidFill>
              </a:rPr>
              <a:t>）</a:t>
            </a:r>
            <a:endParaRPr kumimoji="1" lang="en-US" altLang="zh-CN" sz="2400" b="1" dirty="0">
              <a:solidFill>
                <a:srgbClr val="4E758E"/>
              </a:solidFill>
              <a:ea typeface="楷体-简"/>
            </a:endParaRPr>
          </a:p>
        </p:txBody>
      </p:sp>
      <p:sp>
        <p:nvSpPr>
          <p:cNvPr id="22" name="矩形 21">
            <a:extLst>
              <a:ext uri="{FF2B5EF4-FFF2-40B4-BE49-F238E27FC236}">
                <a16:creationId xmlns="" xmlns:a16="http://schemas.microsoft.com/office/drawing/2014/main" id="{E378E129-25B6-48B6-BBB1-5C476B2E0776}"/>
              </a:ext>
            </a:extLst>
          </p:cNvPr>
          <p:cNvSpPr/>
          <p:nvPr/>
        </p:nvSpPr>
        <p:spPr>
          <a:xfrm>
            <a:off x="447523" y="157238"/>
            <a:ext cx="6725515" cy="650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59720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4" grpId="0"/>
      <p:bldP spid="16" grpId="0"/>
      <p:bldP spid="18" grpId="0"/>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E9903"/>
              </a:solidFill>
            </a:endParaRPr>
          </a:p>
        </p:txBody>
      </p:sp>
      <p:sp>
        <p:nvSpPr>
          <p:cNvPr id="4" name="矩形 3"/>
          <p:cNvSpPr/>
          <p:nvPr/>
        </p:nvSpPr>
        <p:spPr>
          <a:xfrm>
            <a:off x="925195" y="184240"/>
            <a:ext cx="3050685" cy="461665"/>
          </a:xfrm>
          <a:prstGeom prst="rect">
            <a:avLst/>
          </a:prstGeom>
        </p:spPr>
        <p:txBody>
          <a:bodyPr wrap="none">
            <a:spAutoFit/>
          </a:bodyPr>
          <a:lstStyle/>
          <a:p>
            <a:r>
              <a:rPr kumimoji="1" lang="en-US" altLang="zh-CN" sz="2400" b="1" dirty="0" smtClean="0">
                <a:solidFill>
                  <a:srgbClr val="4E758E"/>
                </a:solidFill>
                <a:ea typeface="楷体-简"/>
              </a:rPr>
              <a:t>Practice: </a:t>
            </a:r>
            <a:r>
              <a:rPr kumimoji="1" lang="en-US" altLang="zh-CN" sz="2400" b="1" dirty="0">
                <a:solidFill>
                  <a:srgbClr val="4E758E"/>
                </a:solidFill>
              </a:rPr>
              <a:t> </a:t>
            </a:r>
            <a:r>
              <a:rPr kumimoji="1" lang="zh-CN" altLang="en-US" sz="2400" b="1" dirty="0" smtClean="0">
                <a:solidFill>
                  <a:srgbClr val="4E758E"/>
                </a:solidFill>
              </a:rPr>
              <a:t>能（</a:t>
            </a:r>
            <a:r>
              <a:rPr kumimoji="1" lang="hu-HU" altLang="zh-CN" sz="2400" b="1" dirty="0">
                <a:solidFill>
                  <a:srgbClr val="4E758E"/>
                </a:solidFill>
              </a:rPr>
              <a:t>néng </a:t>
            </a:r>
            <a:r>
              <a:rPr kumimoji="1" lang="zh-CN" altLang="en-US" sz="2400" b="1" dirty="0" smtClean="0">
                <a:solidFill>
                  <a:srgbClr val="4E758E"/>
                </a:solidFill>
              </a:rPr>
              <a:t>）</a:t>
            </a:r>
            <a:endParaRPr kumimoji="1" lang="en-US" altLang="zh-CN" sz="2400" b="1" dirty="0">
              <a:solidFill>
                <a:srgbClr val="4E758E"/>
              </a:solidFill>
              <a:ea typeface="楷体-简"/>
            </a:endParaRPr>
          </a:p>
        </p:txBody>
      </p:sp>
      <p:sp>
        <p:nvSpPr>
          <p:cNvPr id="5" name="矩形 4">
            <a:extLst>
              <a:ext uri="{FF2B5EF4-FFF2-40B4-BE49-F238E27FC236}">
                <a16:creationId xmlns="" xmlns:a16="http://schemas.microsoft.com/office/drawing/2014/main" id="{E378E129-25B6-48B6-BBB1-5C476B2E0776}"/>
              </a:ext>
            </a:extLst>
          </p:cNvPr>
          <p:cNvSpPr/>
          <p:nvPr/>
        </p:nvSpPr>
        <p:spPr>
          <a:xfrm>
            <a:off x="447523" y="157238"/>
            <a:ext cx="6725515" cy="650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6"/>
          <p:cNvSpPr txBox="1"/>
          <p:nvPr/>
        </p:nvSpPr>
        <p:spPr>
          <a:xfrm>
            <a:off x="755817" y="1092799"/>
            <a:ext cx="1682372" cy="461665"/>
          </a:xfrm>
          <a:prstGeom prst="rect">
            <a:avLst/>
          </a:prstGeom>
          <a:noFill/>
        </p:spPr>
        <p:txBody>
          <a:bodyPr wrap="none" rtlCol="0">
            <a:spAutoFit/>
          </a:bodyPr>
          <a:lstStyle/>
          <a:p>
            <a:r>
              <a:rPr kumimoji="1" lang="en-US" altLang="zh-CN" sz="2400" dirty="0" smtClean="0"/>
              <a:t>EXAMPLE</a:t>
            </a:r>
            <a:r>
              <a:rPr kumimoji="1" lang="zh-CN" altLang="en-US" sz="2400" dirty="0" smtClean="0"/>
              <a:t>：</a:t>
            </a:r>
            <a:endParaRPr kumimoji="1" lang="zh-CN" altLang="en-US" sz="2400" dirty="0"/>
          </a:p>
        </p:txBody>
      </p:sp>
      <p:sp>
        <p:nvSpPr>
          <p:cNvPr id="8" name="文本框 7"/>
          <p:cNvSpPr txBox="1"/>
          <p:nvPr/>
        </p:nvSpPr>
        <p:spPr>
          <a:xfrm>
            <a:off x="4299216" y="1092797"/>
            <a:ext cx="3262432" cy="461665"/>
          </a:xfrm>
          <a:prstGeom prst="rect">
            <a:avLst/>
          </a:prstGeom>
          <a:noFill/>
        </p:spPr>
        <p:txBody>
          <a:bodyPr wrap="none" rtlCol="0">
            <a:spAutoFit/>
          </a:bodyPr>
          <a:lstStyle/>
          <a:p>
            <a:r>
              <a:rPr kumimoji="1" lang="zh-CN" altLang="en-US" sz="2400" dirty="0" smtClean="0"/>
              <a:t>上课的时候，不能睡觉</a:t>
            </a:r>
            <a:endParaRPr kumimoji="1" lang="zh-CN" altLang="en-US" sz="2400" dirty="0"/>
          </a:p>
        </p:txBody>
      </p:sp>
      <p:sp>
        <p:nvSpPr>
          <p:cNvPr id="9" name="文本框 8"/>
          <p:cNvSpPr txBox="1"/>
          <p:nvPr/>
        </p:nvSpPr>
        <p:spPr>
          <a:xfrm>
            <a:off x="2704631" y="1127685"/>
            <a:ext cx="1033907" cy="461665"/>
          </a:xfrm>
          <a:prstGeom prst="rect">
            <a:avLst/>
          </a:prstGeom>
          <a:noFill/>
        </p:spPr>
        <p:txBody>
          <a:bodyPr wrap="none" rtlCol="0">
            <a:spAutoFit/>
          </a:bodyPr>
          <a:lstStyle/>
          <a:p>
            <a:r>
              <a:rPr kumimoji="1" lang="en-US" altLang="zh-CN" sz="2400" dirty="0" smtClean="0"/>
              <a:t>1.</a:t>
            </a:r>
            <a:r>
              <a:rPr kumimoji="1" lang="zh-CN" altLang="en-US" sz="2400" dirty="0" smtClean="0"/>
              <a:t>上课</a:t>
            </a:r>
            <a:endParaRPr kumimoji="1" lang="zh-CN" altLang="en-US" sz="2400" dirty="0"/>
          </a:p>
        </p:txBody>
      </p:sp>
      <p:sp>
        <p:nvSpPr>
          <p:cNvPr id="10" name="文本框 9"/>
          <p:cNvSpPr txBox="1"/>
          <p:nvPr/>
        </p:nvSpPr>
        <p:spPr>
          <a:xfrm>
            <a:off x="2688097" y="1910993"/>
            <a:ext cx="1664638" cy="5632310"/>
          </a:xfrm>
          <a:prstGeom prst="rect">
            <a:avLst/>
          </a:prstGeom>
          <a:noFill/>
        </p:spPr>
        <p:txBody>
          <a:bodyPr wrap="none" rtlCol="0">
            <a:spAutoFit/>
          </a:bodyPr>
          <a:lstStyle/>
          <a:p>
            <a:r>
              <a:rPr kumimoji="1" lang="en-US" altLang="zh-CN" sz="2400" dirty="0" smtClean="0"/>
              <a:t>2.</a:t>
            </a:r>
            <a:r>
              <a:rPr kumimoji="1" lang="zh-CN" altLang="en-US" sz="2400" dirty="0" smtClean="0"/>
              <a:t>考试</a:t>
            </a:r>
            <a:endParaRPr kumimoji="1" lang="en-US" altLang="zh-CN" sz="2400" dirty="0" smtClean="0"/>
          </a:p>
          <a:p>
            <a:endParaRPr kumimoji="1" lang="en-US" altLang="zh-CN" sz="2400" dirty="0"/>
          </a:p>
          <a:p>
            <a:r>
              <a:rPr kumimoji="1" lang="zh-CN" altLang="zh-CN" sz="2400" dirty="0" smtClean="0"/>
              <a:t>3</a:t>
            </a:r>
            <a:r>
              <a:rPr kumimoji="1" lang="en-US" altLang="zh-CN" sz="2400" dirty="0" smtClean="0"/>
              <a:t>.</a:t>
            </a:r>
            <a:r>
              <a:rPr kumimoji="1" lang="zh-CN" altLang="en-US" sz="2400" dirty="0" smtClean="0"/>
              <a:t>做功课</a:t>
            </a:r>
            <a:endParaRPr kumimoji="1" lang="en-US" altLang="zh-CN" sz="2400" dirty="0" smtClean="0"/>
          </a:p>
          <a:p>
            <a:endParaRPr kumimoji="1" lang="en-US" altLang="zh-CN" sz="2400" dirty="0"/>
          </a:p>
          <a:p>
            <a:r>
              <a:rPr kumimoji="1" lang="zh-CN" altLang="zh-CN" sz="2400" dirty="0" smtClean="0"/>
              <a:t>4</a:t>
            </a:r>
            <a:r>
              <a:rPr kumimoji="1" lang="en-US" altLang="zh-CN" sz="2400" dirty="0" smtClean="0"/>
              <a:t>.</a:t>
            </a:r>
            <a:r>
              <a:rPr kumimoji="1" lang="zh-CN" altLang="en-US" sz="2400" dirty="0" smtClean="0"/>
              <a:t>睡觉以前</a:t>
            </a:r>
            <a:endParaRPr kumimoji="1" lang="en-US" altLang="zh-CN" sz="2400" dirty="0" smtClean="0"/>
          </a:p>
          <a:p>
            <a:endParaRPr kumimoji="1" lang="en-US" altLang="zh-CN" sz="2400" dirty="0"/>
          </a:p>
          <a:p>
            <a:r>
              <a:rPr kumimoji="1" lang="zh-CN" altLang="zh-CN" sz="2400" dirty="0" smtClean="0"/>
              <a:t>5</a:t>
            </a:r>
            <a:r>
              <a:rPr kumimoji="1" lang="en-US" altLang="zh-CN" sz="2400" dirty="0" smtClean="0"/>
              <a:t>.</a:t>
            </a:r>
            <a:r>
              <a:rPr kumimoji="1" lang="zh-CN" altLang="en-US" sz="2400" dirty="0" smtClean="0"/>
              <a:t>吃饭</a:t>
            </a:r>
            <a:endParaRPr kumimoji="1" lang="en-US" altLang="zh-CN" sz="2400" dirty="0" smtClean="0"/>
          </a:p>
          <a:p>
            <a:endParaRPr kumimoji="1" lang="en-US" altLang="zh-CN" sz="2400" dirty="0"/>
          </a:p>
          <a:p>
            <a:r>
              <a:rPr kumimoji="1" lang="zh-CN" altLang="zh-CN" sz="2400" dirty="0" smtClean="0"/>
              <a:t>6</a:t>
            </a:r>
            <a:r>
              <a:rPr kumimoji="1" lang="en-US" altLang="zh-CN" sz="2400" dirty="0" smtClean="0"/>
              <a:t>.</a:t>
            </a:r>
            <a:r>
              <a:rPr kumimoji="1" lang="zh-CN" altLang="en-US" sz="2400" dirty="0" smtClean="0"/>
              <a:t>学习</a:t>
            </a:r>
            <a:endParaRPr kumimoji="1" lang="en-US" altLang="zh-CN" sz="2400" dirty="0" smtClean="0"/>
          </a:p>
          <a:p>
            <a:endParaRPr kumimoji="1" lang="en-US" altLang="zh-CN" sz="2400" dirty="0"/>
          </a:p>
          <a:p>
            <a:r>
              <a:rPr kumimoji="1" lang="zh-CN" altLang="zh-CN" sz="2400" dirty="0" smtClean="0"/>
              <a:t>7</a:t>
            </a:r>
            <a:r>
              <a:rPr kumimoji="1" lang="en-US" altLang="zh-CN" sz="2400" dirty="0" smtClean="0"/>
              <a:t>.</a:t>
            </a:r>
            <a:r>
              <a:rPr kumimoji="1" lang="zh-CN" altLang="en-US" sz="2400" dirty="0" smtClean="0"/>
              <a:t>开会</a:t>
            </a:r>
            <a:endParaRPr kumimoji="1" lang="en-US" altLang="zh-CN" sz="2400" dirty="0" smtClean="0"/>
          </a:p>
          <a:p>
            <a:endParaRPr kumimoji="1" lang="en-US" altLang="zh-CN" sz="2400" dirty="0"/>
          </a:p>
          <a:p>
            <a:r>
              <a:rPr kumimoji="1" lang="zh-CN" altLang="zh-CN" sz="2400" dirty="0" smtClean="0"/>
              <a:t>8</a:t>
            </a:r>
            <a:r>
              <a:rPr kumimoji="1" lang="en-US" altLang="zh-CN" sz="2400" dirty="0" smtClean="0"/>
              <a:t>.</a:t>
            </a:r>
            <a:r>
              <a:rPr kumimoji="1" lang="zh-CN" altLang="en-US" sz="2400" dirty="0" smtClean="0"/>
              <a:t>工作</a:t>
            </a:r>
            <a:endParaRPr kumimoji="1" lang="en-US" altLang="zh-CN" sz="2400" dirty="0" smtClean="0"/>
          </a:p>
          <a:p>
            <a:endParaRPr kumimoji="1" lang="en-US" altLang="zh-CN" sz="2400" dirty="0"/>
          </a:p>
          <a:p>
            <a:endParaRPr kumimoji="1" lang="zh-CN" altLang="en-US" sz="2400" dirty="0"/>
          </a:p>
        </p:txBody>
      </p:sp>
      <p:sp>
        <p:nvSpPr>
          <p:cNvPr id="11" name="矩形 10"/>
          <p:cNvSpPr/>
          <p:nvPr/>
        </p:nvSpPr>
        <p:spPr>
          <a:xfrm>
            <a:off x="4145023" y="730764"/>
            <a:ext cx="5075127" cy="461665"/>
          </a:xfrm>
          <a:prstGeom prst="rect">
            <a:avLst/>
          </a:prstGeom>
        </p:spPr>
        <p:txBody>
          <a:bodyPr wrap="none">
            <a:spAutoFit/>
          </a:bodyPr>
          <a:lstStyle/>
          <a:p>
            <a:r>
              <a:rPr lang="it-IT" altLang="zh-CN" sz="2400" dirty="0" err="1"/>
              <a:t>shàng</a:t>
            </a:r>
            <a:r>
              <a:rPr lang="it-IT" altLang="zh-CN" sz="2400" dirty="0"/>
              <a:t> </a:t>
            </a:r>
            <a:r>
              <a:rPr lang="it-IT" altLang="zh-CN" sz="2400" dirty="0" err="1"/>
              <a:t>kè</a:t>
            </a:r>
            <a:r>
              <a:rPr lang="it-IT" altLang="zh-CN" sz="2400" dirty="0"/>
              <a:t> de </a:t>
            </a:r>
            <a:r>
              <a:rPr lang="it-IT" altLang="zh-CN" sz="2400" dirty="0" err="1" smtClean="0"/>
              <a:t>shíh</a:t>
            </a:r>
            <a:r>
              <a:rPr lang="en-US" altLang="zh-CN" sz="2400" dirty="0" smtClean="0"/>
              <a:t>o</a:t>
            </a:r>
            <a:r>
              <a:rPr lang="it-IT" altLang="zh-CN" sz="2400" dirty="0" smtClean="0"/>
              <a:t>u </a:t>
            </a:r>
            <a:r>
              <a:rPr lang="zh-CN" altLang="it-IT" sz="2400" dirty="0"/>
              <a:t>，</a:t>
            </a:r>
            <a:r>
              <a:rPr lang="it-IT" altLang="zh-CN" sz="2400" dirty="0" err="1" smtClean="0"/>
              <a:t>bù</a:t>
            </a:r>
            <a:r>
              <a:rPr lang="it-IT" altLang="zh-CN" sz="2400" dirty="0"/>
              <a:t> </a:t>
            </a:r>
            <a:r>
              <a:rPr lang="it-IT" altLang="zh-CN" sz="2400" dirty="0" err="1" smtClean="0"/>
              <a:t>néng</a:t>
            </a:r>
            <a:r>
              <a:rPr lang="it-IT" altLang="zh-CN" sz="2400" dirty="0" smtClean="0"/>
              <a:t> </a:t>
            </a:r>
            <a:r>
              <a:rPr lang="it-IT" altLang="zh-CN" sz="2400" dirty="0" err="1"/>
              <a:t>shuì</a:t>
            </a:r>
            <a:r>
              <a:rPr lang="it-IT" altLang="zh-CN" sz="2400" dirty="0"/>
              <a:t> </a:t>
            </a:r>
            <a:r>
              <a:rPr lang="it-IT" altLang="zh-CN" sz="2400" dirty="0" err="1"/>
              <a:t>jiào</a:t>
            </a:r>
            <a:r>
              <a:rPr lang="it-IT" altLang="zh-CN" sz="2400" dirty="0"/>
              <a:t> </a:t>
            </a:r>
          </a:p>
        </p:txBody>
      </p:sp>
      <p:sp>
        <p:nvSpPr>
          <p:cNvPr id="12" name="矩形 11"/>
          <p:cNvSpPr/>
          <p:nvPr/>
        </p:nvSpPr>
        <p:spPr>
          <a:xfrm>
            <a:off x="2815943" y="1561008"/>
            <a:ext cx="1056599" cy="461665"/>
          </a:xfrm>
          <a:prstGeom prst="rect">
            <a:avLst/>
          </a:prstGeom>
        </p:spPr>
        <p:txBody>
          <a:bodyPr wrap="none">
            <a:spAutoFit/>
          </a:bodyPr>
          <a:lstStyle/>
          <a:p>
            <a:r>
              <a:rPr lang="it-IT" altLang="zh-CN" sz="2400" dirty="0" err="1"/>
              <a:t>kǎo</a:t>
            </a:r>
            <a:r>
              <a:rPr lang="it-IT" altLang="zh-CN" sz="2400" dirty="0"/>
              <a:t> </a:t>
            </a:r>
            <a:r>
              <a:rPr lang="it-IT" altLang="zh-CN" sz="2400" dirty="0" err="1"/>
              <a:t>shì</a:t>
            </a:r>
            <a:r>
              <a:rPr lang="it-IT" altLang="zh-CN" sz="2400" dirty="0"/>
              <a:t> </a:t>
            </a:r>
            <a:endParaRPr lang="zh-CN" altLang="en-US" sz="2400" dirty="0"/>
          </a:p>
        </p:txBody>
      </p:sp>
      <p:sp>
        <p:nvSpPr>
          <p:cNvPr id="13" name="矩形 12"/>
          <p:cNvSpPr/>
          <p:nvPr/>
        </p:nvSpPr>
        <p:spPr>
          <a:xfrm>
            <a:off x="2810005" y="2245686"/>
            <a:ext cx="1676210" cy="461665"/>
          </a:xfrm>
          <a:prstGeom prst="rect">
            <a:avLst/>
          </a:prstGeom>
        </p:spPr>
        <p:txBody>
          <a:bodyPr wrap="none">
            <a:spAutoFit/>
          </a:bodyPr>
          <a:lstStyle/>
          <a:p>
            <a:r>
              <a:rPr lang="it-IT" altLang="zh-CN" sz="2400" dirty="0" err="1"/>
              <a:t>zuò</a:t>
            </a:r>
            <a:r>
              <a:rPr lang="it-IT" altLang="zh-CN" sz="2400" dirty="0"/>
              <a:t> </a:t>
            </a:r>
            <a:r>
              <a:rPr lang="it-IT" altLang="zh-CN" sz="2400" dirty="0" err="1"/>
              <a:t>gōng</a:t>
            </a:r>
            <a:r>
              <a:rPr lang="it-IT" altLang="zh-CN" sz="2400" dirty="0"/>
              <a:t> </a:t>
            </a:r>
            <a:r>
              <a:rPr lang="it-IT" altLang="zh-CN" sz="2400" dirty="0" err="1"/>
              <a:t>kè</a:t>
            </a:r>
            <a:r>
              <a:rPr lang="it-IT" altLang="zh-CN" sz="2400" dirty="0"/>
              <a:t> </a:t>
            </a:r>
            <a:endParaRPr lang="zh-CN" altLang="en-US" sz="2400" dirty="0"/>
          </a:p>
        </p:txBody>
      </p:sp>
      <p:sp>
        <p:nvSpPr>
          <p:cNvPr id="14" name="矩形 13"/>
          <p:cNvSpPr/>
          <p:nvPr/>
        </p:nvSpPr>
        <p:spPr>
          <a:xfrm>
            <a:off x="2819424" y="5228874"/>
            <a:ext cx="1006255" cy="461665"/>
          </a:xfrm>
          <a:prstGeom prst="rect">
            <a:avLst/>
          </a:prstGeom>
        </p:spPr>
        <p:txBody>
          <a:bodyPr wrap="none">
            <a:spAutoFit/>
          </a:bodyPr>
          <a:lstStyle/>
          <a:p>
            <a:r>
              <a:rPr lang="it-IT" altLang="zh-CN" sz="2400" dirty="0" err="1"/>
              <a:t>kāi</a:t>
            </a:r>
            <a:r>
              <a:rPr lang="it-IT" altLang="zh-CN" sz="2400" dirty="0"/>
              <a:t> </a:t>
            </a:r>
            <a:r>
              <a:rPr lang="it-IT" altLang="zh-CN" sz="2400" dirty="0" err="1"/>
              <a:t>huì</a:t>
            </a:r>
            <a:r>
              <a:rPr lang="it-IT" altLang="zh-CN" sz="2400" dirty="0"/>
              <a:t> </a:t>
            </a:r>
            <a:endParaRPr lang="zh-CN" altLang="en-US" sz="2400" dirty="0"/>
          </a:p>
        </p:txBody>
      </p:sp>
      <p:sp>
        <p:nvSpPr>
          <p:cNvPr id="6" name="文本框 5"/>
          <p:cNvSpPr txBox="1"/>
          <p:nvPr/>
        </p:nvSpPr>
        <p:spPr>
          <a:xfrm>
            <a:off x="5079846" y="1905102"/>
            <a:ext cx="1440944" cy="369332"/>
          </a:xfrm>
          <a:prstGeom prst="rect">
            <a:avLst/>
          </a:prstGeom>
          <a:noFill/>
        </p:spPr>
        <p:txBody>
          <a:bodyPr wrap="none" rtlCol="0">
            <a:spAutoFit/>
          </a:bodyPr>
          <a:lstStyle/>
          <a:p>
            <a:r>
              <a:rPr kumimoji="1" lang="zh-CN" altLang="en-US" dirty="0" smtClean="0"/>
              <a:t>作弊</a:t>
            </a:r>
            <a:r>
              <a:rPr kumimoji="1" lang="en-US" altLang="zh-CN" dirty="0" smtClean="0"/>
              <a:t> zuo4bi2</a:t>
            </a:r>
            <a:endParaRPr kumimoji="1" lang="zh-CN" altLang="en-US" dirty="0"/>
          </a:p>
        </p:txBody>
      </p:sp>
      <p:sp>
        <p:nvSpPr>
          <p:cNvPr id="16" name="文本框 15"/>
          <p:cNvSpPr txBox="1"/>
          <p:nvPr/>
        </p:nvSpPr>
        <p:spPr>
          <a:xfrm>
            <a:off x="5197982" y="2569673"/>
            <a:ext cx="646331" cy="369332"/>
          </a:xfrm>
          <a:prstGeom prst="rect">
            <a:avLst/>
          </a:prstGeom>
          <a:noFill/>
        </p:spPr>
        <p:txBody>
          <a:bodyPr wrap="none" rtlCol="0">
            <a:spAutoFit/>
          </a:bodyPr>
          <a:lstStyle/>
          <a:p>
            <a:r>
              <a:rPr kumimoji="1" lang="zh-CN" altLang="en-US" dirty="0" smtClean="0"/>
              <a:t>睡觉</a:t>
            </a:r>
            <a:endParaRPr kumimoji="1" lang="zh-CN" altLang="en-US" dirty="0"/>
          </a:p>
        </p:txBody>
      </p:sp>
      <p:sp>
        <p:nvSpPr>
          <p:cNvPr id="17" name="文本框 16"/>
          <p:cNvSpPr txBox="1"/>
          <p:nvPr/>
        </p:nvSpPr>
        <p:spPr>
          <a:xfrm>
            <a:off x="5109380" y="3485304"/>
            <a:ext cx="877163" cy="369332"/>
          </a:xfrm>
          <a:prstGeom prst="rect">
            <a:avLst/>
          </a:prstGeom>
          <a:noFill/>
        </p:spPr>
        <p:txBody>
          <a:bodyPr wrap="none" rtlCol="0">
            <a:spAutoFit/>
          </a:bodyPr>
          <a:lstStyle/>
          <a:p>
            <a:r>
              <a:rPr kumimoji="1" lang="zh-CN" altLang="en-US" dirty="0" smtClean="0"/>
              <a:t>喝咖啡</a:t>
            </a:r>
            <a:endParaRPr kumimoji="1" lang="zh-CN" altLang="en-US" dirty="0"/>
          </a:p>
        </p:txBody>
      </p:sp>
      <p:sp>
        <p:nvSpPr>
          <p:cNvPr id="19" name="文本框 18"/>
          <p:cNvSpPr txBox="1"/>
          <p:nvPr/>
        </p:nvSpPr>
        <p:spPr>
          <a:xfrm>
            <a:off x="5020778" y="4947359"/>
            <a:ext cx="877163" cy="369332"/>
          </a:xfrm>
          <a:prstGeom prst="rect">
            <a:avLst/>
          </a:prstGeom>
          <a:noFill/>
        </p:spPr>
        <p:txBody>
          <a:bodyPr wrap="none" rtlCol="0">
            <a:spAutoFit/>
          </a:bodyPr>
          <a:lstStyle/>
          <a:p>
            <a:r>
              <a:rPr kumimoji="1" lang="zh-CN" altLang="en-US" dirty="0" smtClean="0"/>
              <a:t>玩手机</a:t>
            </a:r>
            <a:endParaRPr kumimoji="1" lang="zh-CN" altLang="en-US" dirty="0"/>
          </a:p>
        </p:txBody>
      </p:sp>
      <p:sp>
        <p:nvSpPr>
          <p:cNvPr id="20" name="文本框 19"/>
          <p:cNvSpPr txBox="1"/>
          <p:nvPr/>
        </p:nvSpPr>
        <p:spPr>
          <a:xfrm>
            <a:off x="5020778" y="5656234"/>
            <a:ext cx="877163" cy="369332"/>
          </a:xfrm>
          <a:prstGeom prst="rect">
            <a:avLst/>
          </a:prstGeom>
          <a:noFill/>
        </p:spPr>
        <p:txBody>
          <a:bodyPr wrap="none" rtlCol="0">
            <a:spAutoFit/>
          </a:bodyPr>
          <a:lstStyle/>
          <a:p>
            <a:r>
              <a:rPr kumimoji="1" lang="zh-CN" altLang="en-US" dirty="0" smtClean="0"/>
              <a:t>打电话</a:t>
            </a:r>
            <a:endParaRPr kumimoji="1" lang="zh-CN" altLang="en-US" dirty="0"/>
          </a:p>
        </p:txBody>
      </p:sp>
    </p:spTree>
    <p:extLst>
      <p:ext uri="{BB962C8B-B14F-4D97-AF65-F5344CB8AC3E}">
        <p14:creationId xmlns:p14="http://schemas.microsoft.com/office/powerpoint/2010/main" val="13246005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8136895" y="1380846"/>
            <a:ext cx="1228561" cy="1228561"/>
          </a:xfrm>
          <a:prstGeom prst="rect">
            <a:avLst/>
          </a:prstGeom>
        </p:spPr>
      </p:pic>
      <p:pic>
        <p:nvPicPr>
          <p:cNvPr id="13" name="图片 12"/>
          <p:cNvPicPr>
            <a:picLocks noChangeAspect="1"/>
          </p:cNvPicPr>
          <p:nvPr/>
        </p:nvPicPr>
        <p:blipFill>
          <a:blip r:embed="rId3"/>
          <a:stretch>
            <a:fillRect/>
          </a:stretch>
        </p:blipFill>
        <p:spPr>
          <a:xfrm>
            <a:off x="7833033" y="3426074"/>
            <a:ext cx="1612897" cy="1189033"/>
          </a:xfrm>
          <a:prstGeom prst="rect">
            <a:avLst/>
          </a:prstGeom>
        </p:spPr>
      </p:pic>
      <p:pic>
        <p:nvPicPr>
          <p:cNvPr id="14" name="图片 13"/>
          <p:cNvPicPr>
            <a:picLocks noChangeAspect="1"/>
          </p:cNvPicPr>
          <p:nvPr/>
        </p:nvPicPr>
        <p:blipFill>
          <a:blip r:embed="rId3"/>
          <a:stretch>
            <a:fillRect/>
          </a:stretch>
        </p:blipFill>
        <p:spPr>
          <a:xfrm>
            <a:off x="3537510" y="1658577"/>
            <a:ext cx="1612897" cy="1189033"/>
          </a:xfrm>
          <a:prstGeom prst="rect">
            <a:avLst/>
          </a:prstGeom>
        </p:spPr>
      </p:pic>
      <p:sp>
        <p:nvSpPr>
          <p:cNvPr id="15" name="矩形 14"/>
          <p:cNvSpPr/>
          <p:nvPr/>
        </p:nvSpPr>
        <p:spPr>
          <a:xfrm>
            <a:off x="830589" y="1114060"/>
            <a:ext cx="4064707" cy="163530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9721374" y="919487"/>
            <a:ext cx="1787954" cy="1849348"/>
          </a:xfrm>
          <a:prstGeom prst="rect">
            <a:avLst/>
          </a:prstGeom>
          <a:solidFill>
            <a:srgbClr val="FFFFFF"/>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文本框 17"/>
          <p:cNvSpPr txBox="1"/>
          <p:nvPr/>
        </p:nvSpPr>
        <p:spPr>
          <a:xfrm>
            <a:off x="9920486" y="1344417"/>
            <a:ext cx="1313881" cy="892552"/>
          </a:xfrm>
          <a:prstGeom prst="rect">
            <a:avLst/>
          </a:prstGeom>
          <a:noFill/>
        </p:spPr>
        <p:txBody>
          <a:bodyPr wrap="none" rtlCol="0">
            <a:spAutoFit/>
          </a:bodyPr>
          <a:lstStyle/>
          <a:p>
            <a:r>
              <a:rPr kumimoji="1" lang="en-US" altLang="zh-CN" sz="2800" dirty="0" smtClean="0"/>
              <a:t>    </a:t>
            </a:r>
            <a:r>
              <a:rPr kumimoji="1" lang="zh-CN" altLang="en-US" sz="2800" dirty="0" smtClean="0"/>
              <a:t>用</a:t>
            </a:r>
            <a:endParaRPr kumimoji="1" lang="en-US" altLang="zh-CN" sz="2800" dirty="0" smtClean="0"/>
          </a:p>
          <a:p>
            <a:r>
              <a:rPr kumimoji="1" lang="en-US" altLang="zh-CN" sz="2400" dirty="0" smtClean="0"/>
              <a:t>V to use</a:t>
            </a:r>
            <a:endParaRPr kumimoji="1" lang="zh-CN" altLang="en-US" sz="2400" dirty="0"/>
          </a:p>
        </p:txBody>
      </p:sp>
      <p:sp>
        <p:nvSpPr>
          <p:cNvPr id="19" name="矩形 18"/>
          <p:cNvSpPr/>
          <p:nvPr/>
        </p:nvSpPr>
        <p:spPr>
          <a:xfrm>
            <a:off x="10091596" y="937270"/>
            <a:ext cx="852066" cy="461665"/>
          </a:xfrm>
          <a:prstGeom prst="rect">
            <a:avLst/>
          </a:prstGeom>
        </p:spPr>
        <p:txBody>
          <a:bodyPr wrap="none">
            <a:spAutoFit/>
          </a:bodyPr>
          <a:lstStyle/>
          <a:p>
            <a:r>
              <a:rPr lang="it-IT" altLang="zh-CN" sz="2400" dirty="0" err="1"/>
              <a:t>yòng</a:t>
            </a:r>
            <a:endParaRPr lang="zh-CN" altLang="en-US" sz="2400" dirty="0"/>
          </a:p>
        </p:txBody>
      </p:sp>
      <p:sp>
        <p:nvSpPr>
          <p:cNvPr id="20" name="文本框 19"/>
          <p:cNvSpPr txBox="1"/>
          <p:nvPr/>
        </p:nvSpPr>
        <p:spPr>
          <a:xfrm>
            <a:off x="949466" y="1565782"/>
            <a:ext cx="2676885" cy="1015663"/>
          </a:xfrm>
          <a:prstGeom prst="rect">
            <a:avLst/>
          </a:prstGeom>
          <a:noFill/>
        </p:spPr>
        <p:txBody>
          <a:bodyPr wrap="none" rtlCol="0">
            <a:spAutoFit/>
          </a:bodyPr>
          <a:lstStyle/>
          <a:p>
            <a:r>
              <a:rPr kumimoji="1" lang="en-US" altLang="zh-CN" sz="2000" dirty="0" smtClean="0"/>
              <a:t>A</a:t>
            </a:r>
            <a:r>
              <a:rPr kumimoji="1" lang="zh-CN" altLang="en-US" sz="2000" dirty="0" smtClean="0"/>
              <a:t>：你用什么做功课？</a:t>
            </a:r>
            <a:endParaRPr kumimoji="1" lang="en-US" altLang="zh-CN" sz="2000" dirty="0" smtClean="0"/>
          </a:p>
          <a:p>
            <a:endParaRPr kumimoji="1" lang="en-US" altLang="zh-CN" sz="2000" dirty="0"/>
          </a:p>
          <a:p>
            <a:r>
              <a:rPr kumimoji="1" lang="en-US" altLang="zh-CN" sz="2000" dirty="0" smtClean="0"/>
              <a:t>B</a:t>
            </a:r>
            <a:r>
              <a:rPr kumimoji="1" lang="zh-CN" altLang="en-US" sz="2000" dirty="0" smtClean="0"/>
              <a:t>：</a:t>
            </a:r>
            <a:r>
              <a:rPr kumimoji="1" lang="en-US" altLang="zh-CN" sz="2000" u="sng" dirty="0" smtClean="0"/>
              <a:t>                         </a:t>
            </a:r>
            <a:endParaRPr kumimoji="1" lang="zh-CN" altLang="en-US" sz="2000" dirty="0"/>
          </a:p>
        </p:txBody>
      </p:sp>
      <p:sp>
        <p:nvSpPr>
          <p:cNvPr id="21" name="矩形 20"/>
          <p:cNvSpPr/>
          <p:nvPr/>
        </p:nvSpPr>
        <p:spPr>
          <a:xfrm>
            <a:off x="810359" y="2869229"/>
            <a:ext cx="4064707" cy="163530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904575" y="3333280"/>
            <a:ext cx="2676885" cy="1015663"/>
          </a:xfrm>
          <a:prstGeom prst="rect">
            <a:avLst/>
          </a:prstGeom>
          <a:noFill/>
        </p:spPr>
        <p:txBody>
          <a:bodyPr wrap="none" rtlCol="0">
            <a:spAutoFit/>
          </a:bodyPr>
          <a:lstStyle/>
          <a:p>
            <a:r>
              <a:rPr kumimoji="1" lang="en-US" altLang="zh-CN" sz="2000" dirty="0" smtClean="0"/>
              <a:t>A</a:t>
            </a:r>
            <a:r>
              <a:rPr kumimoji="1" lang="zh-CN" altLang="en-US" sz="2000" dirty="0" smtClean="0"/>
              <a:t>：你用什么写汉字？</a:t>
            </a:r>
            <a:endParaRPr kumimoji="1" lang="en-US" altLang="zh-CN" sz="2000" dirty="0" smtClean="0"/>
          </a:p>
          <a:p>
            <a:endParaRPr kumimoji="1" lang="en-US" altLang="zh-CN" sz="2000" dirty="0"/>
          </a:p>
          <a:p>
            <a:r>
              <a:rPr kumimoji="1" lang="en-US" altLang="zh-CN" sz="2000" dirty="0" smtClean="0"/>
              <a:t>B</a:t>
            </a:r>
            <a:r>
              <a:rPr kumimoji="1" lang="zh-CN" altLang="en-US" sz="2000" dirty="0" smtClean="0"/>
              <a:t>：</a:t>
            </a:r>
            <a:r>
              <a:rPr kumimoji="1" lang="en-US" altLang="zh-CN" sz="2000" u="sng" dirty="0" smtClean="0"/>
              <a:t>                         </a:t>
            </a:r>
            <a:endParaRPr kumimoji="1" lang="zh-CN" altLang="en-US" sz="2000" dirty="0"/>
          </a:p>
        </p:txBody>
      </p:sp>
      <p:sp>
        <p:nvSpPr>
          <p:cNvPr id="23" name="矩形 22"/>
          <p:cNvSpPr/>
          <p:nvPr/>
        </p:nvSpPr>
        <p:spPr>
          <a:xfrm>
            <a:off x="839451" y="4599739"/>
            <a:ext cx="4064707" cy="163530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框 23"/>
          <p:cNvSpPr txBox="1"/>
          <p:nvPr/>
        </p:nvSpPr>
        <p:spPr>
          <a:xfrm>
            <a:off x="909006" y="5100777"/>
            <a:ext cx="2491788" cy="1015663"/>
          </a:xfrm>
          <a:prstGeom prst="rect">
            <a:avLst/>
          </a:prstGeom>
          <a:noFill/>
        </p:spPr>
        <p:txBody>
          <a:bodyPr wrap="none" rtlCol="0">
            <a:spAutoFit/>
          </a:bodyPr>
          <a:lstStyle/>
          <a:p>
            <a:r>
              <a:rPr kumimoji="1" lang="en-US" altLang="zh-CN" sz="2000" dirty="0" smtClean="0"/>
              <a:t>A</a:t>
            </a:r>
            <a:r>
              <a:rPr kumimoji="1" lang="zh-CN" altLang="en-US" sz="2000" dirty="0" smtClean="0"/>
              <a:t>：你用什么写信？</a:t>
            </a:r>
            <a:endParaRPr kumimoji="1" lang="en-US" altLang="zh-CN" sz="2000" dirty="0" smtClean="0"/>
          </a:p>
          <a:p>
            <a:endParaRPr kumimoji="1" lang="en-US" altLang="zh-CN" sz="2000" dirty="0"/>
          </a:p>
          <a:p>
            <a:r>
              <a:rPr kumimoji="1" lang="en-US" altLang="zh-CN" sz="2000" dirty="0" smtClean="0"/>
              <a:t>B</a:t>
            </a:r>
            <a:r>
              <a:rPr kumimoji="1" lang="zh-CN" altLang="en-US" sz="2000" dirty="0" smtClean="0"/>
              <a:t>：</a:t>
            </a:r>
            <a:r>
              <a:rPr kumimoji="1" lang="en-US" altLang="zh-CN" sz="2000" u="sng" dirty="0" smtClean="0"/>
              <a:t>                         </a:t>
            </a:r>
            <a:endParaRPr kumimoji="1" lang="zh-CN" altLang="en-US" sz="2000" dirty="0"/>
          </a:p>
        </p:txBody>
      </p:sp>
      <p:sp>
        <p:nvSpPr>
          <p:cNvPr id="25" name="矩形 24"/>
          <p:cNvSpPr/>
          <p:nvPr/>
        </p:nvSpPr>
        <p:spPr>
          <a:xfrm>
            <a:off x="5150772" y="1106183"/>
            <a:ext cx="4064707" cy="163530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6" name="文本框 25"/>
          <p:cNvSpPr txBox="1"/>
          <p:nvPr/>
        </p:nvSpPr>
        <p:spPr>
          <a:xfrm>
            <a:off x="5220328" y="1607222"/>
            <a:ext cx="2420404" cy="1015663"/>
          </a:xfrm>
          <a:prstGeom prst="rect">
            <a:avLst/>
          </a:prstGeom>
          <a:noFill/>
        </p:spPr>
        <p:txBody>
          <a:bodyPr wrap="none" rtlCol="0">
            <a:spAutoFit/>
          </a:bodyPr>
          <a:lstStyle/>
          <a:p>
            <a:r>
              <a:rPr kumimoji="1" lang="en-US" altLang="zh-CN" sz="2000" dirty="0" smtClean="0"/>
              <a:t>A</a:t>
            </a:r>
            <a:r>
              <a:rPr kumimoji="1" lang="zh-CN" altLang="en-US" sz="2000" dirty="0" smtClean="0"/>
              <a:t>：你用什么喝水？</a:t>
            </a:r>
            <a:endParaRPr kumimoji="1" lang="en-US" altLang="zh-CN" sz="2000" dirty="0" smtClean="0"/>
          </a:p>
          <a:p>
            <a:endParaRPr kumimoji="1" lang="en-US" altLang="zh-CN" sz="2000" dirty="0"/>
          </a:p>
          <a:p>
            <a:r>
              <a:rPr kumimoji="1" lang="en-US" altLang="zh-CN" sz="2000" dirty="0" smtClean="0"/>
              <a:t>B</a:t>
            </a:r>
            <a:r>
              <a:rPr kumimoji="1" lang="zh-CN" altLang="en-US" sz="2000" dirty="0" smtClean="0"/>
              <a:t>：</a:t>
            </a:r>
            <a:r>
              <a:rPr kumimoji="1" lang="en-US" altLang="zh-CN" sz="2000" u="sng" dirty="0" smtClean="0"/>
              <a:t>                         </a:t>
            </a:r>
            <a:endParaRPr kumimoji="1" lang="zh-CN" altLang="en-US" sz="2000" dirty="0"/>
          </a:p>
        </p:txBody>
      </p:sp>
      <p:sp>
        <p:nvSpPr>
          <p:cNvPr id="27" name="矩形 26"/>
          <p:cNvSpPr/>
          <p:nvPr/>
        </p:nvSpPr>
        <p:spPr>
          <a:xfrm>
            <a:off x="5142874" y="2873681"/>
            <a:ext cx="4064707" cy="163530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5175435" y="3374720"/>
            <a:ext cx="3033428" cy="1015663"/>
          </a:xfrm>
          <a:prstGeom prst="rect">
            <a:avLst/>
          </a:prstGeom>
          <a:noFill/>
        </p:spPr>
        <p:txBody>
          <a:bodyPr wrap="none" rtlCol="0">
            <a:spAutoFit/>
          </a:bodyPr>
          <a:lstStyle/>
          <a:p>
            <a:r>
              <a:rPr kumimoji="1" lang="en-US" altLang="zh-CN" sz="2000" dirty="0" smtClean="0"/>
              <a:t>A</a:t>
            </a:r>
            <a:r>
              <a:rPr kumimoji="1" lang="zh-CN" altLang="en-US" sz="2000" dirty="0" smtClean="0"/>
              <a:t>：你用什么练习发音？</a:t>
            </a:r>
            <a:endParaRPr kumimoji="1" lang="en-US" altLang="zh-CN" sz="2000" dirty="0" smtClean="0"/>
          </a:p>
          <a:p>
            <a:endParaRPr kumimoji="1" lang="en-US" altLang="zh-CN" sz="2000" dirty="0"/>
          </a:p>
          <a:p>
            <a:r>
              <a:rPr kumimoji="1" lang="en-US" altLang="zh-CN" sz="2000" dirty="0" smtClean="0"/>
              <a:t>B</a:t>
            </a:r>
            <a:r>
              <a:rPr kumimoji="1" lang="zh-CN" altLang="en-US" sz="2000" dirty="0" smtClean="0"/>
              <a:t>：</a:t>
            </a:r>
            <a:r>
              <a:rPr kumimoji="1" lang="en-US" altLang="zh-CN" sz="2000" u="sng" dirty="0" smtClean="0"/>
              <a:t>                         </a:t>
            </a:r>
            <a:endParaRPr kumimoji="1" lang="zh-CN" altLang="en-US" sz="2000" dirty="0"/>
          </a:p>
        </p:txBody>
      </p:sp>
      <p:sp>
        <p:nvSpPr>
          <p:cNvPr id="29" name="矩形 28"/>
          <p:cNvSpPr/>
          <p:nvPr/>
        </p:nvSpPr>
        <p:spPr>
          <a:xfrm>
            <a:off x="5159636" y="4628849"/>
            <a:ext cx="6209288" cy="1560303"/>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文本框 29"/>
          <p:cNvSpPr txBox="1"/>
          <p:nvPr/>
        </p:nvSpPr>
        <p:spPr>
          <a:xfrm>
            <a:off x="5241520" y="5117560"/>
            <a:ext cx="4472248" cy="1015663"/>
          </a:xfrm>
          <a:prstGeom prst="rect">
            <a:avLst/>
          </a:prstGeom>
          <a:noFill/>
        </p:spPr>
        <p:txBody>
          <a:bodyPr wrap="none" rtlCol="0">
            <a:spAutoFit/>
          </a:bodyPr>
          <a:lstStyle/>
          <a:p>
            <a:r>
              <a:rPr kumimoji="1" lang="en-US" altLang="zh-CN" sz="2000" dirty="0" smtClean="0"/>
              <a:t>A</a:t>
            </a:r>
            <a:r>
              <a:rPr kumimoji="1" lang="zh-CN" altLang="en-US" sz="2000" dirty="0" smtClean="0"/>
              <a:t>：你用中文还是英文写日记／写信？</a:t>
            </a:r>
            <a:endParaRPr kumimoji="1" lang="en-US" altLang="zh-CN" sz="2000" dirty="0" smtClean="0"/>
          </a:p>
          <a:p>
            <a:endParaRPr kumimoji="1" lang="en-US" altLang="zh-CN" sz="2000" dirty="0"/>
          </a:p>
          <a:p>
            <a:r>
              <a:rPr kumimoji="1" lang="en-US" altLang="zh-CN" sz="2000" dirty="0" smtClean="0"/>
              <a:t>B</a:t>
            </a:r>
            <a:r>
              <a:rPr kumimoji="1" lang="zh-CN" altLang="en-US" sz="2000" dirty="0" smtClean="0"/>
              <a:t>：</a:t>
            </a:r>
            <a:r>
              <a:rPr kumimoji="1" lang="en-US" altLang="zh-CN" sz="2000" u="sng" dirty="0" smtClean="0"/>
              <a:t>                         </a:t>
            </a:r>
            <a:endParaRPr kumimoji="1" lang="zh-CN" altLang="en-US" sz="2000" dirty="0"/>
          </a:p>
        </p:txBody>
      </p:sp>
      <p:pic>
        <p:nvPicPr>
          <p:cNvPr id="31" name="图片 30"/>
          <p:cNvPicPr>
            <a:picLocks noChangeAspect="1"/>
          </p:cNvPicPr>
          <p:nvPr/>
        </p:nvPicPr>
        <p:blipFill>
          <a:blip r:embed="rId4"/>
          <a:stretch>
            <a:fillRect/>
          </a:stretch>
        </p:blipFill>
        <p:spPr>
          <a:xfrm>
            <a:off x="3799515" y="3464445"/>
            <a:ext cx="1003471" cy="1003471"/>
          </a:xfrm>
          <a:prstGeom prst="rect">
            <a:avLst/>
          </a:prstGeom>
        </p:spPr>
      </p:pic>
      <p:pic>
        <p:nvPicPr>
          <p:cNvPr id="32" name="图片 31"/>
          <p:cNvPicPr>
            <a:picLocks noChangeAspect="1"/>
          </p:cNvPicPr>
          <p:nvPr/>
        </p:nvPicPr>
        <p:blipFill>
          <a:blip r:embed="rId4"/>
          <a:stretch>
            <a:fillRect/>
          </a:stretch>
        </p:blipFill>
        <p:spPr>
          <a:xfrm>
            <a:off x="3742293" y="5071666"/>
            <a:ext cx="1003471" cy="1003471"/>
          </a:xfrm>
          <a:prstGeom prst="rect">
            <a:avLst/>
          </a:prstGeom>
        </p:spPr>
      </p:pic>
      <p:pic>
        <p:nvPicPr>
          <p:cNvPr id="33" name="图片 32"/>
          <p:cNvPicPr>
            <a:picLocks noChangeAspect="1"/>
          </p:cNvPicPr>
          <p:nvPr/>
        </p:nvPicPr>
        <p:blipFill>
          <a:blip r:embed="rId5"/>
          <a:stretch>
            <a:fillRect/>
          </a:stretch>
        </p:blipFill>
        <p:spPr>
          <a:xfrm>
            <a:off x="7691345" y="1758528"/>
            <a:ext cx="668883" cy="668883"/>
          </a:xfrm>
          <a:prstGeom prst="rect">
            <a:avLst/>
          </a:prstGeom>
        </p:spPr>
      </p:pic>
      <p:sp>
        <p:nvSpPr>
          <p:cNvPr id="34" name="矩形 33"/>
          <p:cNvSpPr/>
          <p:nvPr/>
        </p:nvSpPr>
        <p:spPr>
          <a:xfrm>
            <a:off x="1151858" y="1234709"/>
            <a:ext cx="3072100" cy="369332"/>
          </a:xfrm>
          <a:prstGeom prst="rect">
            <a:avLst/>
          </a:prstGeom>
        </p:spPr>
        <p:txBody>
          <a:bodyPr wrap="none">
            <a:spAutoFit/>
          </a:bodyPr>
          <a:lstStyle/>
          <a:p>
            <a:r>
              <a:rPr lang="it-IT" altLang="zh-CN" dirty="0" err="1"/>
              <a:t>nǐ</a:t>
            </a:r>
            <a:r>
              <a:rPr lang="it-IT" altLang="zh-CN" dirty="0"/>
              <a:t> </a:t>
            </a:r>
            <a:r>
              <a:rPr lang="it-IT" altLang="zh-CN" dirty="0" err="1"/>
              <a:t>yòng</a:t>
            </a:r>
            <a:r>
              <a:rPr lang="it-IT" altLang="zh-CN" dirty="0"/>
              <a:t> </a:t>
            </a:r>
            <a:r>
              <a:rPr lang="it-IT" altLang="zh-CN" dirty="0" err="1" smtClean="0"/>
              <a:t>shé</a:t>
            </a:r>
            <a:r>
              <a:rPr lang="en-US" altLang="zh-CN" dirty="0" smtClean="0"/>
              <a:t>n</a:t>
            </a:r>
            <a:r>
              <a:rPr lang="it-IT" altLang="zh-CN" dirty="0" smtClean="0"/>
              <a:t>me </a:t>
            </a:r>
            <a:r>
              <a:rPr lang="it-IT" altLang="zh-CN" dirty="0" err="1"/>
              <a:t>zuò</a:t>
            </a:r>
            <a:r>
              <a:rPr lang="it-IT" altLang="zh-CN" dirty="0"/>
              <a:t> </a:t>
            </a:r>
            <a:r>
              <a:rPr lang="it-IT" altLang="zh-CN" dirty="0" err="1" smtClean="0"/>
              <a:t>gōngkè</a:t>
            </a:r>
            <a:r>
              <a:rPr lang="it-IT" altLang="zh-CN" dirty="0" smtClean="0"/>
              <a:t> </a:t>
            </a:r>
            <a:endParaRPr lang="zh-CN" altLang="en-US" dirty="0"/>
          </a:p>
        </p:txBody>
      </p:sp>
      <p:sp>
        <p:nvSpPr>
          <p:cNvPr id="35" name="文本框 34"/>
          <p:cNvSpPr txBox="1"/>
          <p:nvPr/>
        </p:nvSpPr>
        <p:spPr>
          <a:xfrm>
            <a:off x="1479686" y="2034283"/>
            <a:ext cx="1800493" cy="369332"/>
          </a:xfrm>
          <a:prstGeom prst="rect">
            <a:avLst/>
          </a:prstGeom>
          <a:noFill/>
        </p:spPr>
        <p:txBody>
          <a:bodyPr wrap="none" rtlCol="0">
            <a:spAutoFit/>
          </a:bodyPr>
          <a:lstStyle/>
          <a:p>
            <a:r>
              <a:rPr kumimoji="1" lang="zh-CN" altLang="en-US" dirty="0" smtClean="0"/>
              <a:t>我用电脑做功课</a:t>
            </a:r>
            <a:endParaRPr kumimoji="1" lang="zh-CN" altLang="en-US" dirty="0"/>
          </a:p>
        </p:txBody>
      </p:sp>
      <p:sp>
        <p:nvSpPr>
          <p:cNvPr id="36" name="矩形 35"/>
          <p:cNvSpPr/>
          <p:nvPr/>
        </p:nvSpPr>
        <p:spPr>
          <a:xfrm>
            <a:off x="6583893" y="3170360"/>
            <a:ext cx="1352241" cy="369332"/>
          </a:xfrm>
          <a:prstGeom prst="rect">
            <a:avLst/>
          </a:prstGeom>
        </p:spPr>
        <p:txBody>
          <a:bodyPr wrap="none">
            <a:spAutoFit/>
          </a:bodyPr>
          <a:lstStyle/>
          <a:p>
            <a:r>
              <a:rPr lang="es-ES_tradnl" altLang="zh-CN" dirty="0" err="1" smtClean="0"/>
              <a:t>liànxí</a:t>
            </a:r>
            <a:r>
              <a:rPr lang="es-ES_tradnl" altLang="zh-CN" dirty="0" smtClean="0"/>
              <a:t> </a:t>
            </a:r>
            <a:r>
              <a:rPr lang="es-ES_tradnl" altLang="zh-CN" dirty="0" err="1"/>
              <a:t>fā</a:t>
            </a:r>
            <a:r>
              <a:rPr lang="es-ES_tradnl" altLang="zh-CN" dirty="0"/>
              <a:t> </a:t>
            </a:r>
            <a:r>
              <a:rPr lang="es-ES_tradnl" altLang="zh-CN" dirty="0" err="1"/>
              <a:t>yīn</a:t>
            </a:r>
            <a:r>
              <a:rPr lang="es-ES_tradnl" altLang="zh-CN" dirty="0"/>
              <a:t> </a:t>
            </a:r>
            <a:endParaRPr lang="zh-CN" altLang="en-US" dirty="0"/>
          </a:p>
        </p:txBody>
      </p:sp>
      <p:sp>
        <p:nvSpPr>
          <p:cNvPr id="37" name="矩形 36"/>
          <p:cNvSpPr/>
          <p:nvPr/>
        </p:nvSpPr>
        <p:spPr>
          <a:xfrm>
            <a:off x="7744560" y="4859432"/>
            <a:ext cx="1894832" cy="369332"/>
          </a:xfrm>
          <a:prstGeom prst="rect">
            <a:avLst/>
          </a:prstGeom>
        </p:spPr>
        <p:txBody>
          <a:bodyPr wrap="none">
            <a:spAutoFit/>
          </a:bodyPr>
          <a:lstStyle/>
          <a:p>
            <a:r>
              <a:rPr lang="cs-CZ" altLang="zh-CN" dirty="0" err="1"/>
              <a:t>xiě</a:t>
            </a:r>
            <a:r>
              <a:rPr lang="cs-CZ" altLang="zh-CN" dirty="0"/>
              <a:t> </a:t>
            </a:r>
            <a:r>
              <a:rPr lang="cs-CZ" altLang="zh-CN" dirty="0" err="1" smtClean="0"/>
              <a:t>rìjì</a:t>
            </a:r>
            <a:r>
              <a:rPr lang="cs-CZ" altLang="zh-CN" dirty="0" smtClean="0"/>
              <a:t> </a:t>
            </a:r>
            <a:r>
              <a:rPr lang="zh-CN" altLang="en-US" dirty="0" smtClean="0"/>
              <a:t>／</a:t>
            </a:r>
            <a:r>
              <a:rPr lang="cs-CZ" altLang="zh-CN" dirty="0" smtClean="0"/>
              <a:t> </a:t>
            </a:r>
            <a:r>
              <a:rPr lang="cs-CZ" altLang="zh-CN" dirty="0" err="1"/>
              <a:t>xiě</a:t>
            </a:r>
            <a:r>
              <a:rPr lang="cs-CZ" altLang="zh-CN" dirty="0"/>
              <a:t> </a:t>
            </a:r>
            <a:r>
              <a:rPr lang="cs-CZ" altLang="zh-CN" dirty="0" err="1"/>
              <a:t>xìn</a:t>
            </a:r>
            <a:r>
              <a:rPr lang="cs-CZ" altLang="zh-CN" dirty="0"/>
              <a:t> </a:t>
            </a:r>
            <a:endParaRPr lang="zh-CN" altLang="en-US" dirty="0"/>
          </a:p>
        </p:txBody>
      </p:sp>
      <p:sp>
        <p:nvSpPr>
          <p:cNvPr id="38" name="椭圆 37">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E9903"/>
              </a:solidFill>
            </a:endParaRPr>
          </a:p>
        </p:txBody>
      </p:sp>
      <p:sp>
        <p:nvSpPr>
          <p:cNvPr id="39" name="矩形 38">
            <a:extLst>
              <a:ext uri="{FF2B5EF4-FFF2-40B4-BE49-F238E27FC236}">
                <a16:creationId xmlns="" xmlns:a16="http://schemas.microsoft.com/office/drawing/2014/main" id="{E378E129-25B6-48B6-BBB1-5C476B2E0776}"/>
              </a:ext>
            </a:extLst>
          </p:cNvPr>
          <p:cNvSpPr/>
          <p:nvPr/>
        </p:nvSpPr>
        <p:spPr>
          <a:xfrm>
            <a:off x="447523" y="157238"/>
            <a:ext cx="7447149" cy="6652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矩形 39"/>
          <p:cNvSpPr/>
          <p:nvPr/>
        </p:nvSpPr>
        <p:spPr>
          <a:xfrm>
            <a:off x="925195" y="184240"/>
            <a:ext cx="6645119" cy="830997"/>
          </a:xfrm>
          <a:prstGeom prst="rect">
            <a:avLst/>
          </a:prstGeom>
        </p:spPr>
        <p:txBody>
          <a:bodyPr wrap="none">
            <a:spAutoFit/>
          </a:bodyPr>
          <a:lstStyle/>
          <a:p>
            <a:r>
              <a:rPr kumimoji="1" lang="en-US" altLang="zh-CN" sz="2400" b="1" dirty="0" smtClean="0">
                <a:solidFill>
                  <a:srgbClr val="4E758E"/>
                </a:solidFill>
                <a:ea typeface="楷体-简"/>
              </a:rPr>
              <a:t>Practice: </a:t>
            </a:r>
            <a:r>
              <a:rPr kumimoji="1" lang="en-US" altLang="zh-CN" sz="2400" b="1" dirty="0">
                <a:solidFill>
                  <a:srgbClr val="4E758E"/>
                </a:solidFill>
              </a:rPr>
              <a:t> </a:t>
            </a:r>
            <a:r>
              <a:rPr kumimoji="1" lang="zh-CN" altLang="en-US" sz="2400" b="1" dirty="0" smtClean="0">
                <a:solidFill>
                  <a:srgbClr val="4E758E"/>
                </a:solidFill>
              </a:rPr>
              <a:t>用</a:t>
            </a:r>
            <a:r>
              <a:rPr kumimoji="1" lang="zh-CN" altLang="en-US" sz="2400" b="1" dirty="0">
                <a:solidFill>
                  <a:srgbClr val="4E758E"/>
                </a:solidFill>
              </a:rPr>
              <a:t>＋</a:t>
            </a:r>
            <a:r>
              <a:rPr kumimoji="1" lang="en-US" altLang="zh-CN" sz="2400" b="1" dirty="0">
                <a:solidFill>
                  <a:srgbClr val="4E758E"/>
                </a:solidFill>
              </a:rPr>
              <a:t>tool</a:t>
            </a:r>
            <a:r>
              <a:rPr kumimoji="1" lang="zh-CN" altLang="en-US" sz="2400" b="1" dirty="0">
                <a:solidFill>
                  <a:srgbClr val="4E758E"/>
                </a:solidFill>
              </a:rPr>
              <a:t>／</a:t>
            </a:r>
            <a:r>
              <a:rPr kumimoji="1" lang="en-US" altLang="zh-CN" sz="2400" b="1" dirty="0">
                <a:solidFill>
                  <a:srgbClr val="4E758E"/>
                </a:solidFill>
              </a:rPr>
              <a:t>method</a:t>
            </a:r>
            <a:r>
              <a:rPr kumimoji="1" lang="zh-CN" altLang="en-US" sz="2400" b="1" dirty="0">
                <a:solidFill>
                  <a:srgbClr val="4E758E"/>
                </a:solidFill>
              </a:rPr>
              <a:t>／</a:t>
            </a:r>
            <a:r>
              <a:rPr kumimoji="1" lang="en-US" altLang="zh-CN" sz="2400" b="1" dirty="0">
                <a:solidFill>
                  <a:srgbClr val="4E758E"/>
                </a:solidFill>
              </a:rPr>
              <a:t>means</a:t>
            </a:r>
            <a:r>
              <a:rPr kumimoji="1" lang="zh-CN" altLang="en-US" sz="2400" b="1" dirty="0">
                <a:solidFill>
                  <a:srgbClr val="4E758E"/>
                </a:solidFill>
              </a:rPr>
              <a:t>／＋</a:t>
            </a:r>
            <a:r>
              <a:rPr kumimoji="1" lang="en-US" altLang="zh-CN" sz="2400" b="1" dirty="0">
                <a:solidFill>
                  <a:srgbClr val="4E758E"/>
                </a:solidFill>
              </a:rPr>
              <a:t>V</a:t>
            </a:r>
            <a:r>
              <a:rPr kumimoji="1" lang="zh-CN" altLang="en-US" sz="2400" b="1" dirty="0">
                <a:solidFill>
                  <a:srgbClr val="4E758E"/>
                </a:solidFill>
              </a:rPr>
              <a:t>（</a:t>
            </a:r>
            <a:r>
              <a:rPr kumimoji="1" lang="en-US" altLang="zh-CN" sz="2400" b="1" dirty="0">
                <a:solidFill>
                  <a:srgbClr val="4E758E"/>
                </a:solidFill>
              </a:rPr>
              <a:t>O</a:t>
            </a:r>
            <a:r>
              <a:rPr kumimoji="1" lang="zh-CN" altLang="en-US" sz="2400" b="1" dirty="0">
                <a:solidFill>
                  <a:srgbClr val="4E758E"/>
                </a:solidFill>
              </a:rPr>
              <a:t>）</a:t>
            </a:r>
            <a:endParaRPr kumimoji="1" lang="en-US" altLang="zh-CN" sz="2400" b="1" dirty="0">
              <a:solidFill>
                <a:srgbClr val="4E758E"/>
              </a:solidFill>
            </a:endParaRPr>
          </a:p>
          <a:p>
            <a:endParaRPr kumimoji="1" lang="en-US" altLang="zh-CN" sz="2400" b="1" dirty="0">
              <a:solidFill>
                <a:srgbClr val="4E758E"/>
              </a:solidFill>
              <a:ea typeface="楷体-简"/>
            </a:endParaRPr>
          </a:p>
        </p:txBody>
      </p:sp>
    </p:spTree>
    <p:extLst>
      <p:ext uri="{BB962C8B-B14F-4D97-AF65-F5344CB8AC3E}">
        <p14:creationId xmlns:p14="http://schemas.microsoft.com/office/powerpoint/2010/main" val="12815272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378E129-25B6-48B6-BBB1-5C476B2E0776}"/>
              </a:ext>
            </a:extLst>
          </p:cNvPr>
          <p:cNvSpPr/>
          <p:nvPr/>
        </p:nvSpPr>
        <p:spPr>
          <a:xfrm>
            <a:off x="447523" y="157237"/>
            <a:ext cx="11351305" cy="64441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 xmlns:a16="http://schemas.microsoft.com/office/drawing/2014/main" id="{ED857A0B-BC9B-40CC-ACAE-DF9491157033}"/>
              </a:ext>
            </a:extLst>
          </p:cNvPr>
          <p:cNvSpPr/>
          <p:nvPr/>
        </p:nvSpPr>
        <p:spPr>
          <a:xfrm>
            <a:off x="565344" y="300544"/>
            <a:ext cx="269227" cy="243742"/>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9903"/>
              </a:solidFill>
            </a:endParaRPr>
          </a:p>
        </p:txBody>
      </p:sp>
      <p:sp>
        <p:nvSpPr>
          <p:cNvPr id="5" name="文本框 4"/>
          <p:cNvSpPr txBox="1"/>
          <p:nvPr/>
        </p:nvSpPr>
        <p:spPr>
          <a:xfrm>
            <a:off x="1065568" y="262786"/>
            <a:ext cx="877163" cy="369332"/>
          </a:xfrm>
          <a:prstGeom prst="rect">
            <a:avLst/>
          </a:prstGeom>
          <a:noFill/>
        </p:spPr>
        <p:txBody>
          <a:bodyPr wrap="none" rtlCol="0">
            <a:spAutoFit/>
          </a:bodyPr>
          <a:lstStyle/>
          <a:p>
            <a:r>
              <a:rPr kumimoji="1" lang="zh-CN" altLang="en-US" dirty="0" smtClean="0"/>
              <a:t>一封信</a:t>
            </a:r>
            <a:endParaRPr kumimoji="1" lang="zh-CN" altLang="en-US" dirty="0"/>
          </a:p>
        </p:txBody>
      </p:sp>
      <p:sp>
        <p:nvSpPr>
          <p:cNvPr id="6" name="文本框 5"/>
          <p:cNvSpPr txBox="1"/>
          <p:nvPr/>
        </p:nvSpPr>
        <p:spPr>
          <a:xfrm>
            <a:off x="583873" y="1080345"/>
            <a:ext cx="10962217" cy="6278642"/>
          </a:xfrm>
          <a:prstGeom prst="rect">
            <a:avLst/>
          </a:prstGeom>
          <a:noFill/>
        </p:spPr>
        <p:txBody>
          <a:bodyPr wrap="square" rtlCol="0">
            <a:spAutoFit/>
          </a:bodyPr>
          <a:lstStyle/>
          <a:p>
            <a:r>
              <a:rPr kumimoji="1" lang="zh-CN" altLang="en-US" sz="2400" dirty="0" smtClean="0"/>
              <a:t>小音：</a:t>
            </a:r>
            <a:r>
              <a:rPr kumimoji="1" lang="en-US" altLang="zh-CN" sz="2400" dirty="0" smtClean="0"/>
              <a:t> </a:t>
            </a:r>
          </a:p>
          <a:p>
            <a:endParaRPr kumimoji="1" lang="en-US" altLang="zh-CN" sz="2400" dirty="0"/>
          </a:p>
          <a:p>
            <a:r>
              <a:rPr kumimoji="1" lang="en-US" altLang="zh-CN" sz="2400" dirty="0" smtClean="0"/>
              <a:t>          </a:t>
            </a:r>
            <a:r>
              <a:rPr kumimoji="1" lang="zh-CN" altLang="en-US" sz="2400" dirty="0" smtClean="0"/>
              <a:t>你好，好久不见，最近怎么样？</a:t>
            </a:r>
            <a:endParaRPr kumimoji="1" lang="en-US" altLang="zh-CN" sz="2400" dirty="0" smtClean="0"/>
          </a:p>
          <a:p>
            <a:endParaRPr kumimoji="1" lang="en-US" altLang="zh-CN" sz="2400" dirty="0" smtClean="0"/>
          </a:p>
          <a:p>
            <a:r>
              <a:rPr kumimoji="1" lang="en-US" altLang="zh-CN" sz="2400" dirty="0" smtClean="0"/>
              <a:t>          </a:t>
            </a:r>
            <a:r>
              <a:rPr kumimoji="1" lang="zh-CN" altLang="en-US" sz="2400" dirty="0" smtClean="0"/>
              <a:t>这个学期我很忙，除了专业课以外还得学中文。我们的中文课很有意思。因为我们的中文老师只会说中文，不会说英文</a:t>
            </a:r>
            <a:r>
              <a:rPr kumimoji="1" lang="zh-CN" altLang="zh-CN" sz="2400" dirty="0" smtClean="0"/>
              <a:t>，</a:t>
            </a:r>
            <a:r>
              <a:rPr kumimoji="1" lang="zh-CN" altLang="en-US" sz="2400" dirty="0" smtClean="0"/>
              <a:t>所以上课的时候我们只说中文，不说是英文。开始我觉得很难，后来王朋常常帮我练习中文，就不觉得难了。</a:t>
            </a:r>
            <a:endParaRPr kumimoji="1" lang="en-US" altLang="zh-CN" sz="2400" dirty="0"/>
          </a:p>
          <a:p>
            <a:r>
              <a:rPr kumimoji="1" lang="en-US" altLang="zh-CN" sz="2400" dirty="0" smtClean="0"/>
              <a:t>         </a:t>
            </a:r>
            <a:r>
              <a:rPr kumimoji="1" lang="zh-CN" altLang="en-US" sz="2400" dirty="0" smtClean="0"/>
              <a:t>你喜欢听音乐吗？下个星期六，我们学校有一个音乐会，希望你能来。我用中文写信写得很不好，请别笑我。祝好！</a:t>
            </a:r>
            <a:r>
              <a:rPr kumimoji="1" lang="en-US" altLang="zh-CN" sz="2400" dirty="0" smtClean="0"/>
              <a:t>      </a:t>
            </a:r>
          </a:p>
          <a:p>
            <a:endParaRPr kumimoji="1" lang="en-US" altLang="zh-CN" dirty="0"/>
          </a:p>
          <a:p>
            <a:endParaRPr kumimoji="1" lang="en-US" altLang="zh-CN" dirty="0" smtClean="0"/>
          </a:p>
          <a:p>
            <a:endParaRPr kumimoji="1" lang="en-US" altLang="zh-CN" dirty="0"/>
          </a:p>
          <a:p>
            <a:r>
              <a:rPr kumimoji="1" lang="en-US" altLang="zh-CN" dirty="0" smtClean="0"/>
              <a:t>                                                                                                                                                   </a:t>
            </a:r>
            <a:r>
              <a:rPr kumimoji="1" lang="en-US" altLang="zh-CN" sz="2400" dirty="0" smtClean="0"/>
              <a:t> </a:t>
            </a:r>
            <a:r>
              <a:rPr kumimoji="1" lang="zh-CN" altLang="en-US" sz="2400" dirty="0" smtClean="0"/>
              <a:t>你的朋友</a:t>
            </a:r>
            <a:endParaRPr kumimoji="1" lang="en-US" altLang="zh-CN" sz="2400" dirty="0" smtClean="0"/>
          </a:p>
          <a:p>
            <a:r>
              <a:rPr kumimoji="1" lang="en-US" altLang="zh-CN" sz="2400" dirty="0"/>
              <a:t> </a:t>
            </a:r>
            <a:r>
              <a:rPr kumimoji="1" lang="en-US" altLang="zh-CN" sz="2400" dirty="0" smtClean="0"/>
              <a:t>                                                                                                                     </a:t>
            </a:r>
            <a:r>
              <a:rPr kumimoji="1" lang="en-US" altLang="zh-CN" sz="2400" dirty="0"/>
              <a:t> </a:t>
            </a:r>
            <a:r>
              <a:rPr kumimoji="1" lang="zh-CN" altLang="en-US" sz="2400" dirty="0" smtClean="0"/>
              <a:t>李友</a:t>
            </a:r>
            <a:endParaRPr kumimoji="1" lang="en-US" altLang="zh-CN" sz="2400" dirty="0" smtClean="0"/>
          </a:p>
          <a:p>
            <a:r>
              <a:rPr kumimoji="1" lang="en-US" altLang="zh-CN" sz="2400" dirty="0"/>
              <a:t> </a:t>
            </a:r>
            <a:r>
              <a:rPr kumimoji="1" lang="en-US" altLang="zh-CN" sz="2400" dirty="0" smtClean="0"/>
              <a:t>                                                                                                       </a:t>
            </a:r>
            <a:r>
              <a:rPr kumimoji="1" lang="zh-CN" altLang="en-US" sz="2400" dirty="0" smtClean="0"/>
              <a:t>十一月十八日</a:t>
            </a:r>
            <a:endParaRPr kumimoji="1" lang="en-US" altLang="zh-CN" sz="2400" dirty="0" smtClean="0"/>
          </a:p>
          <a:p>
            <a:endParaRPr kumimoji="1" lang="en-US" altLang="zh-CN" sz="2400" dirty="0"/>
          </a:p>
          <a:p>
            <a:endParaRPr kumimoji="1" lang="en-US" altLang="zh-CN" dirty="0" smtClean="0"/>
          </a:p>
          <a:p>
            <a:r>
              <a:rPr kumimoji="1" lang="en-US" altLang="zh-CN" dirty="0"/>
              <a:t> </a:t>
            </a:r>
            <a:r>
              <a:rPr kumimoji="1" lang="en-US" altLang="zh-CN" dirty="0" smtClean="0"/>
              <a:t>                                                                                     </a:t>
            </a:r>
          </a:p>
        </p:txBody>
      </p:sp>
    </p:spTree>
    <p:extLst>
      <p:ext uri="{BB962C8B-B14F-4D97-AF65-F5344CB8AC3E}">
        <p14:creationId xmlns:p14="http://schemas.microsoft.com/office/powerpoint/2010/main" val="1777523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81330" y="432909"/>
            <a:ext cx="1107996" cy="646331"/>
          </a:xfrm>
          <a:prstGeom prst="rect">
            <a:avLst/>
          </a:prstGeom>
          <a:noFill/>
        </p:spPr>
        <p:txBody>
          <a:bodyPr wrap="none" rtlCol="0">
            <a:spAutoFit/>
          </a:bodyPr>
          <a:lstStyle/>
          <a:p>
            <a:r>
              <a:rPr kumimoji="1" lang="zh-CN" altLang="en-US" sz="3600" dirty="0" smtClean="0"/>
              <a:t>作业</a:t>
            </a:r>
            <a:endParaRPr kumimoji="1" lang="zh-CN" altLang="en-US" sz="3600" dirty="0"/>
          </a:p>
        </p:txBody>
      </p:sp>
      <p:sp>
        <p:nvSpPr>
          <p:cNvPr id="4" name="矩形 3"/>
          <p:cNvSpPr/>
          <p:nvPr/>
        </p:nvSpPr>
        <p:spPr>
          <a:xfrm>
            <a:off x="5109072" y="0"/>
            <a:ext cx="1261483" cy="584776"/>
          </a:xfrm>
          <a:prstGeom prst="rect">
            <a:avLst/>
          </a:prstGeom>
        </p:spPr>
        <p:txBody>
          <a:bodyPr wrap="none">
            <a:spAutoFit/>
          </a:bodyPr>
          <a:lstStyle/>
          <a:p>
            <a:r>
              <a:rPr lang="it-IT" altLang="zh-CN" sz="3200" dirty="0" err="1"/>
              <a:t>zuò</a:t>
            </a:r>
            <a:r>
              <a:rPr lang="it-IT" altLang="zh-CN" sz="3200" dirty="0"/>
              <a:t> </a:t>
            </a:r>
            <a:r>
              <a:rPr lang="it-IT" altLang="zh-CN" sz="3200" dirty="0" err="1"/>
              <a:t>yè</a:t>
            </a:r>
            <a:r>
              <a:rPr lang="it-IT" altLang="zh-CN" sz="3200" dirty="0"/>
              <a:t> </a:t>
            </a:r>
            <a:endParaRPr lang="zh-CN" altLang="en-US" sz="3200" dirty="0"/>
          </a:p>
        </p:txBody>
      </p:sp>
      <p:sp>
        <p:nvSpPr>
          <p:cNvPr id="5" name="文本框 4"/>
          <p:cNvSpPr txBox="1"/>
          <p:nvPr/>
        </p:nvSpPr>
        <p:spPr>
          <a:xfrm>
            <a:off x="4806080" y="1024551"/>
            <a:ext cx="1837662" cy="523220"/>
          </a:xfrm>
          <a:prstGeom prst="rect">
            <a:avLst/>
          </a:prstGeom>
          <a:noFill/>
        </p:spPr>
        <p:txBody>
          <a:bodyPr wrap="none" rtlCol="0">
            <a:spAutoFit/>
          </a:bodyPr>
          <a:lstStyle/>
          <a:p>
            <a:r>
              <a:rPr kumimoji="1" lang="en-US" altLang="zh-CN" sz="2800" b="1" dirty="0" smtClean="0">
                <a:solidFill>
                  <a:srgbClr val="4E758E"/>
                </a:solidFill>
              </a:rPr>
              <a:t>Homework</a:t>
            </a:r>
            <a:endParaRPr kumimoji="1" lang="zh-CN" altLang="en-US" sz="2800" b="1" dirty="0">
              <a:solidFill>
                <a:srgbClr val="4E758E"/>
              </a:solidFill>
            </a:endParaRPr>
          </a:p>
        </p:txBody>
      </p:sp>
      <p:sp>
        <p:nvSpPr>
          <p:cNvPr id="6" name="文本框 5"/>
          <p:cNvSpPr txBox="1"/>
          <p:nvPr/>
        </p:nvSpPr>
        <p:spPr>
          <a:xfrm>
            <a:off x="1233507" y="2196720"/>
            <a:ext cx="9058890" cy="3139321"/>
          </a:xfrm>
          <a:prstGeom prst="rect">
            <a:avLst/>
          </a:prstGeom>
          <a:noFill/>
        </p:spPr>
        <p:txBody>
          <a:bodyPr wrap="none" rtlCol="0">
            <a:spAutoFit/>
          </a:bodyPr>
          <a:lstStyle/>
          <a:p>
            <a:pPr marL="285750" indent="-285750">
              <a:buFont typeface="Arial"/>
              <a:buChar char="•"/>
            </a:pPr>
            <a:r>
              <a:rPr kumimoji="1" lang="zh-CN" altLang="en-US" sz="2200" dirty="0" smtClean="0"/>
              <a:t>写一封信给夏老师</a:t>
            </a:r>
            <a:endParaRPr kumimoji="1" lang="en-US" altLang="zh-CN" sz="2200" dirty="0" smtClean="0"/>
          </a:p>
          <a:p>
            <a:pPr marL="285750" indent="-285750">
              <a:buFont typeface="Arial"/>
              <a:buChar char="•"/>
            </a:pPr>
            <a:endParaRPr kumimoji="1" lang="en-US" altLang="zh-CN" sz="2200" dirty="0" smtClean="0"/>
          </a:p>
          <a:p>
            <a:pPr marL="285750" indent="-285750">
              <a:buFont typeface="Arial"/>
              <a:buChar char="•"/>
            </a:pPr>
            <a:r>
              <a:rPr lang="en-US" altLang="zh-CN" sz="2200" dirty="0" smtClean="0"/>
              <a:t>Introduce </a:t>
            </a:r>
            <a:r>
              <a:rPr lang="en-US" altLang="zh-CN" sz="2200" dirty="0"/>
              <a:t>your current situation, introduce your </a:t>
            </a:r>
            <a:r>
              <a:rPr lang="en-US" altLang="zh-CN" sz="2200" dirty="0" smtClean="0"/>
              <a:t>major</a:t>
            </a:r>
            <a:r>
              <a:rPr lang="zh-CN" altLang="en-US" sz="2200" dirty="0" smtClean="0"/>
              <a:t>（专业）</a:t>
            </a:r>
            <a:endParaRPr lang="en-US" altLang="zh-CN" sz="2200" dirty="0" smtClean="0"/>
          </a:p>
          <a:p>
            <a:r>
              <a:rPr lang="en-US" altLang="zh-CN" sz="2200" dirty="0" smtClean="0"/>
              <a:t>     and </a:t>
            </a:r>
            <a:r>
              <a:rPr lang="en-US" altLang="zh-CN" sz="2200" dirty="0"/>
              <a:t>invite me to do something with </a:t>
            </a:r>
            <a:r>
              <a:rPr lang="en-US" altLang="zh-CN" sz="2200" dirty="0" smtClean="0"/>
              <a:t>you.</a:t>
            </a:r>
          </a:p>
          <a:p>
            <a:endParaRPr lang="en-US" altLang="zh-CN" sz="2200" dirty="0" smtClean="0"/>
          </a:p>
          <a:p>
            <a:pPr marL="285750" indent="-285750">
              <a:buFont typeface="Arial"/>
              <a:buChar char="•"/>
            </a:pPr>
            <a:r>
              <a:rPr lang="en-US" altLang="zh-CN" sz="2200" dirty="0"/>
              <a:t>You need to write on </a:t>
            </a:r>
            <a:r>
              <a:rPr lang="en-US" altLang="zh-CN" sz="2200" dirty="0" smtClean="0"/>
              <a:t>paper</a:t>
            </a:r>
            <a:r>
              <a:rPr lang="en-US" altLang="zh-CN" sz="2200" dirty="0"/>
              <a:t> </a:t>
            </a:r>
            <a:r>
              <a:rPr lang="en-US" altLang="zh-CN" sz="2200" dirty="0" smtClean="0"/>
              <a:t>take </a:t>
            </a:r>
            <a:r>
              <a:rPr lang="en-US" altLang="zh-CN" sz="2200" dirty="0"/>
              <a:t>photos and email </a:t>
            </a:r>
            <a:r>
              <a:rPr lang="en-US" altLang="zh-CN" sz="2200" dirty="0" smtClean="0"/>
              <a:t>me. Deadline</a:t>
            </a:r>
            <a:r>
              <a:rPr lang="en-US" altLang="zh-CN" sz="2200" dirty="0"/>
              <a:t>: April 12th</a:t>
            </a:r>
            <a:endParaRPr lang="zh-CN" altLang="en-US" sz="2200" dirty="0"/>
          </a:p>
          <a:p>
            <a:pPr marL="285750" indent="-285750">
              <a:buFont typeface="Arial"/>
              <a:buChar char="•"/>
            </a:pPr>
            <a:endParaRPr lang="zh-CN" altLang="en-US" sz="2200" dirty="0"/>
          </a:p>
          <a:p>
            <a:pPr marL="285750" indent="-285750">
              <a:buFont typeface="Arial"/>
              <a:buChar char="•"/>
            </a:pPr>
            <a:endParaRPr kumimoji="1" lang="en-US" altLang="zh-CN" sz="2200" dirty="0" smtClean="0"/>
          </a:p>
          <a:p>
            <a:pPr marL="285750" indent="-285750">
              <a:buFont typeface="Arial"/>
              <a:buChar char="•"/>
            </a:pPr>
            <a:endParaRPr kumimoji="1" lang="zh-CN" altLang="en-US" sz="2200" dirty="0"/>
          </a:p>
        </p:txBody>
      </p:sp>
      <p:sp>
        <p:nvSpPr>
          <p:cNvPr id="10" name="椭圆 9">
            <a:extLst>
              <a:ext uri="{FF2B5EF4-FFF2-40B4-BE49-F238E27FC236}">
                <a16:creationId xmlns="" xmlns:a16="http://schemas.microsoft.com/office/drawing/2014/main" id="{ED857A0B-BC9B-40CC-ACAE-DF9491157033}"/>
              </a:ext>
            </a:extLst>
          </p:cNvPr>
          <p:cNvSpPr/>
          <p:nvPr/>
        </p:nvSpPr>
        <p:spPr>
          <a:xfrm>
            <a:off x="781834" y="2061039"/>
            <a:ext cx="214020" cy="204518"/>
          </a:xfrm>
          <a:prstGeom prst="ellipse">
            <a:avLst/>
          </a:prstGeom>
          <a:solidFill>
            <a:srgbClr val="E2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E9903"/>
              </a:solidFill>
            </a:endParaRPr>
          </a:p>
        </p:txBody>
      </p:sp>
      <p:sp>
        <p:nvSpPr>
          <p:cNvPr id="11" name="矩形 10">
            <a:extLst>
              <a:ext uri="{FF2B5EF4-FFF2-40B4-BE49-F238E27FC236}">
                <a16:creationId xmlns="" xmlns:a16="http://schemas.microsoft.com/office/drawing/2014/main" id="{E378E129-25B6-48B6-BBB1-5C476B2E0776}"/>
              </a:ext>
            </a:extLst>
          </p:cNvPr>
          <p:cNvSpPr/>
          <p:nvPr/>
        </p:nvSpPr>
        <p:spPr>
          <a:xfrm>
            <a:off x="664013" y="1917734"/>
            <a:ext cx="10478010" cy="29885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798009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4D03BD61-9D53-48C5-9279-10A7604D3F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321" y="712449"/>
            <a:ext cx="3726492" cy="5589739"/>
          </a:xfrm>
          <a:prstGeom prst="rect">
            <a:avLst/>
          </a:prstGeom>
        </p:spPr>
      </p:pic>
      <p:sp>
        <p:nvSpPr>
          <p:cNvPr id="11" name="文本框 10">
            <a:extLst>
              <a:ext uri="{FF2B5EF4-FFF2-40B4-BE49-F238E27FC236}">
                <a16:creationId xmlns="" xmlns:a16="http://schemas.microsoft.com/office/drawing/2014/main" id="{60379A13-6715-43F0-A798-A79C30EC2D67}"/>
              </a:ext>
            </a:extLst>
          </p:cNvPr>
          <p:cNvSpPr txBox="1"/>
          <p:nvPr/>
        </p:nvSpPr>
        <p:spPr>
          <a:xfrm>
            <a:off x="5436650" y="1245802"/>
            <a:ext cx="1708728" cy="2646878"/>
          </a:xfrm>
          <a:prstGeom prst="rect">
            <a:avLst/>
          </a:prstGeom>
          <a:noFill/>
        </p:spPr>
        <p:txBody>
          <a:bodyPr wrap="square" rtlCol="0">
            <a:spAutoFit/>
          </a:bodyPr>
          <a:lstStyle/>
          <a:p>
            <a:r>
              <a:rPr lang="zh-CN" altLang="en-US" sz="16600" dirty="0">
                <a:latin typeface="仓耳暖男手札体 W01" panose="02020400000000000000" pitchFamily="18" charset="-122"/>
                <a:ea typeface="仓耳暖男手札体 W01" panose="02020400000000000000" pitchFamily="18" charset="-122"/>
              </a:rPr>
              <a:t>再</a:t>
            </a:r>
          </a:p>
        </p:txBody>
      </p:sp>
      <p:sp>
        <p:nvSpPr>
          <p:cNvPr id="12" name="文本框 11">
            <a:extLst>
              <a:ext uri="{FF2B5EF4-FFF2-40B4-BE49-F238E27FC236}">
                <a16:creationId xmlns="" xmlns:a16="http://schemas.microsoft.com/office/drawing/2014/main" id="{0A6284B7-6EFA-4786-BA4F-BDF2E7BD32D8}"/>
              </a:ext>
            </a:extLst>
          </p:cNvPr>
          <p:cNvSpPr txBox="1"/>
          <p:nvPr/>
        </p:nvSpPr>
        <p:spPr>
          <a:xfrm>
            <a:off x="5362686" y="3655310"/>
            <a:ext cx="2226759" cy="2646878"/>
          </a:xfrm>
          <a:prstGeom prst="rect">
            <a:avLst/>
          </a:prstGeom>
          <a:noFill/>
        </p:spPr>
        <p:txBody>
          <a:bodyPr wrap="square" rtlCol="0">
            <a:spAutoFit/>
          </a:bodyPr>
          <a:lstStyle/>
          <a:p>
            <a:r>
              <a:rPr lang="zh-CN" altLang="en-US" sz="16600" dirty="0">
                <a:latin typeface="仓耳暖男手札体 W01" panose="02020400000000000000" pitchFamily="18" charset="-122"/>
                <a:ea typeface="仓耳暖男手札体 W01" panose="02020400000000000000" pitchFamily="18" charset="-122"/>
              </a:rPr>
              <a:t>见</a:t>
            </a:r>
          </a:p>
        </p:txBody>
      </p:sp>
      <p:pic>
        <p:nvPicPr>
          <p:cNvPr id="17" name="图片 16">
            <a:extLst>
              <a:ext uri="{FF2B5EF4-FFF2-40B4-BE49-F238E27FC236}">
                <a16:creationId xmlns="" xmlns:a16="http://schemas.microsoft.com/office/drawing/2014/main" id="{F1E00E6E-9302-4C7C-B663-5C88665FC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678824">
            <a:off x="8325744" y="1919703"/>
            <a:ext cx="1531839" cy="2051162"/>
          </a:xfrm>
          <a:prstGeom prst="rect">
            <a:avLst/>
          </a:prstGeom>
        </p:spPr>
      </p:pic>
      <p:pic>
        <p:nvPicPr>
          <p:cNvPr id="21" name="图片 20">
            <a:extLst>
              <a:ext uri="{FF2B5EF4-FFF2-40B4-BE49-F238E27FC236}">
                <a16:creationId xmlns="" xmlns:a16="http://schemas.microsoft.com/office/drawing/2014/main" id="{7D0BFF13-EE03-4F45-B871-F91FF8D84A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7033" b="52088"/>
          <a:stretch/>
        </p:blipFill>
        <p:spPr>
          <a:xfrm>
            <a:off x="3967620" y="775804"/>
            <a:ext cx="2264751" cy="1235877"/>
          </a:xfrm>
          <a:prstGeom prst="rect">
            <a:avLst/>
          </a:prstGeom>
        </p:spPr>
      </p:pic>
      <p:pic>
        <p:nvPicPr>
          <p:cNvPr id="22" name="图片 21">
            <a:extLst>
              <a:ext uri="{FF2B5EF4-FFF2-40B4-BE49-F238E27FC236}">
                <a16:creationId xmlns="" xmlns:a16="http://schemas.microsoft.com/office/drawing/2014/main" id="{6DAB51B8-B46C-420F-94E3-DD28E7C69D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502" t="9829" r="-2013" b="-1779"/>
          <a:stretch/>
        </p:blipFill>
        <p:spPr>
          <a:xfrm>
            <a:off x="7725649" y="4237331"/>
            <a:ext cx="2288039" cy="2371852"/>
          </a:xfrm>
          <a:prstGeom prst="rect">
            <a:avLst/>
          </a:prstGeom>
        </p:spPr>
      </p:pic>
      <p:sp>
        <p:nvSpPr>
          <p:cNvPr id="23" name="椭圆 22">
            <a:extLst>
              <a:ext uri="{FF2B5EF4-FFF2-40B4-BE49-F238E27FC236}">
                <a16:creationId xmlns="" xmlns:a16="http://schemas.microsoft.com/office/drawing/2014/main" id="{8B3851FD-9042-4375-92FA-C507AFE6DF89}"/>
              </a:ext>
            </a:extLst>
          </p:cNvPr>
          <p:cNvSpPr/>
          <p:nvPr/>
        </p:nvSpPr>
        <p:spPr>
          <a:xfrm>
            <a:off x="1064931" y="4007636"/>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 xmlns:a16="http://schemas.microsoft.com/office/drawing/2014/main" id="{FF5923EB-A753-4A20-9211-3F0AEC242D7B}"/>
              </a:ext>
            </a:extLst>
          </p:cNvPr>
          <p:cNvSpPr/>
          <p:nvPr/>
        </p:nvSpPr>
        <p:spPr>
          <a:xfrm>
            <a:off x="1064930" y="4631964"/>
            <a:ext cx="229695" cy="22969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 xmlns:a16="http://schemas.microsoft.com/office/drawing/2014/main" id="{80C3651D-70B3-41B2-A87F-163667D4C963}"/>
              </a:ext>
            </a:extLst>
          </p:cNvPr>
          <p:cNvSpPr/>
          <p:nvPr/>
        </p:nvSpPr>
        <p:spPr>
          <a:xfrm>
            <a:off x="1064929" y="5256292"/>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 xmlns:a16="http://schemas.microsoft.com/office/drawing/2014/main" id="{516970AE-6CA3-46F6-85ED-A55C0F773B3B}"/>
              </a:ext>
            </a:extLst>
          </p:cNvPr>
          <p:cNvSpPr/>
          <p:nvPr/>
        </p:nvSpPr>
        <p:spPr>
          <a:xfrm>
            <a:off x="6399489" y="3521766"/>
            <a:ext cx="312494" cy="312494"/>
          </a:xfrm>
          <a:prstGeom prst="ellipse">
            <a:avLst/>
          </a:prstGeom>
          <a:solidFill>
            <a:srgbClr val="FE9903"/>
          </a:solidFill>
          <a:ln w="762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 xmlns:a16="http://schemas.microsoft.com/office/drawing/2014/main" id="{A16610E3-75CF-4AC2-9E0C-1D00A795A1BE}"/>
              </a:ext>
            </a:extLst>
          </p:cNvPr>
          <p:cNvCxnSpPr/>
          <p:nvPr/>
        </p:nvCxnSpPr>
        <p:spPr>
          <a:xfrm>
            <a:off x="5474138" y="1986009"/>
            <a:ext cx="0" cy="3526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95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78000" y="2394858"/>
            <a:ext cx="3713237" cy="1631216"/>
          </a:xfrm>
          <a:prstGeom prst="rect">
            <a:avLst/>
          </a:prstGeom>
          <a:noFill/>
        </p:spPr>
        <p:txBody>
          <a:bodyPr wrap="square" rtlCol="0">
            <a:spAutoFit/>
          </a:bodyPr>
          <a:lstStyle/>
          <a:p>
            <a:r>
              <a:rPr kumimoji="1" lang="zh-CN" altLang="en-US" sz="10000" dirty="0" smtClean="0">
                <a:ea typeface="楷体-简"/>
                <a:cs typeface="Kaiti SC Regular"/>
              </a:rPr>
              <a:t>汉字</a:t>
            </a:r>
            <a:endParaRPr kumimoji="1" lang="zh-CN" altLang="en-US" sz="10000" dirty="0">
              <a:ea typeface="楷体-简"/>
              <a:cs typeface="Kaiti SC Regular"/>
            </a:endParaRPr>
          </a:p>
        </p:txBody>
      </p:sp>
      <p:pic>
        <p:nvPicPr>
          <p:cNvPr id="4" name="图片 3"/>
          <p:cNvPicPr>
            <a:picLocks noChangeAspect="1"/>
          </p:cNvPicPr>
          <p:nvPr/>
        </p:nvPicPr>
        <p:blipFill>
          <a:blip r:embed="rId2"/>
          <a:stretch>
            <a:fillRect/>
          </a:stretch>
        </p:blipFill>
        <p:spPr>
          <a:xfrm>
            <a:off x="5415950" y="1367584"/>
            <a:ext cx="3849003" cy="3849003"/>
          </a:xfrm>
          <a:prstGeom prst="rect">
            <a:avLst/>
          </a:prstGeom>
        </p:spPr>
      </p:pic>
    </p:spTree>
    <p:extLst>
      <p:ext uri="{BB962C8B-B14F-4D97-AF65-F5344CB8AC3E}">
        <p14:creationId xmlns:p14="http://schemas.microsoft.com/office/powerpoint/2010/main" val="920069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28762" y="2286001"/>
            <a:ext cx="3713237" cy="1631216"/>
          </a:xfrm>
          <a:prstGeom prst="rect">
            <a:avLst/>
          </a:prstGeom>
          <a:noFill/>
        </p:spPr>
        <p:txBody>
          <a:bodyPr wrap="square" rtlCol="0">
            <a:spAutoFit/>
          </a:bodyPr>
          <a:lstStyle/>
          <a:p>
            <a:r>
              <a:rPr kumimoji="1" lang="zh-CN" altLang="en-US" sz="10000" dirty="0" smtClean="0">
                <a:ea typeface="楷体-简"/>
                <a:cs typeface="Kaiti SC Regular"/>
              </a:rPr>
              <a:t>慢</a:t>
            </a:r>
            <a:endParaRPr kumimoji="1" lang="zh-CN" altLang="en-US" sz="10000" dirty="0">
              <a:ea typeface="楷体-简"/>
              <a:cs typeface="Kaiti SC Regular"/>
            </a:endParaRPr>
          </a:p>
        </p:txBody>
      </p:sp>
      <p:pic>
        <p:nvPicPr>
          <p:cNvPr id="5" name="图片 4" descr="2710f2bdd37adc94892ceb7e7017290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190" y="1469255"/>
            <a:ext cx="4330096" cy="3276440"/>
          </a:xfrm>
          <a:prstGeom prst="rect">
            <a:avLst/>
          </a:prstGeom>
        </p:spPr>
      </p:pic>
    </p:spTree>
    <p:extLst>
      <p:ext uri="{BB962C8B-B14F-4D97-AF65-F5344CB8AC3E}">
        <p14:creationId xmlns:p14="http://schemas.microsoft.com/office/powerpoint/2010/main" val="41174016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4231</TotalTime>
  <Words>3196</Words>
  <Application>Microsoft Macintosh PowerPoint</Application>
  <PresentationFormat>自定义</PresentationFormat>
  <Paragraphs>767</Paragraphs>
  <Slides>76</Slides>
  <Notes>1</Notes>
  <HiddenSlides>0</HiddenSlides>
  <MMClips>0</MMClips>
  <ScaleCrop>false</ScaleCrop>
  <HeadingPairs>
    <vt:vector size="4" baseType="variant">
      <vt:variant>
        <vt:lpstr>主题</vt:lpstr>
      </vt:variant>
      <vt:variant>
        <vt:i4>1</vt:i4>
      </vt:variant>
      <vt:variant>
        <vt:lpstr>幻灯片标题</vt:lpstr>
      </vt:variant>
      <vt:variant>
        <vt:i4>76</vt:i4>
      </vt:variant>
    </vt:vector>
  </HeadingPairs>
  <TitlesOfParts>
    <vt:vector size="77" baseType="lpstr">
      <vt:lpstr>第一PPT，www.1ppt.com</vt:lpstr>
      <vt:lpstr>PowerPoint 演示文稿</vt:lpstr>
      <vt:lpstr>中文名字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寒假生活</dc:title>
  <dc:creator>第一PPT</dc:creator>
  <cp:keywords>www.1ppt.com</cp:keywords>
  <dc:description>www.1ppt.com</dc:description>
  <cp:lastModifiedBy>a</cp:lastModifiedBy>
  <cp:revision>344</cp:revision>
  <dcterms:created xsi:type="dcterms:W3CDTF">2019-03-29T12:25:33Z</dcterms:created>
  <dcterms:modified xsi:type="dcterms:W3CDTF">2020-04-06T09:36:55Z</dcterms:modified>
</cp:coreProperties>
</file>