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28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19/03/20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19/03/20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narx01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Nepřirozená</a:t>
            </a:r>
            <a:r>
              <a:rPr lang="en-US" dirty="0" smtClean="0"/>
              <a:t> naratologie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67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Co? </a:t>
            </a:r>
            <a:r>
              <a:rPr lang="en-US" dirty="0" err="1" smtClean="0"/>
              <a:t>kdy</a:t>
            </a:r>
            <a:r>
              <a:rPr lang="en-US" dirty="0" smtClean="0"/>
              <a:t> a </a:t>
            </a:r>
            <a:r>
              <a:rPr lang="en-US" dirty="0" err="1" smtClean="0"/>
              <a:t>kde</a:t>
            </a:r>
            <a:r>
              <a:rPr lang="en-US" dirty="0" smtClean="0"/>
              <a:t>? </a:t>
            </a:r>
            <a:r>
              <a:rPr lang="en-US" dirty="0" err="1" smtClean="0"/>
              <a:t>Kdo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nedílná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 smtClean="0"/>
              <a:t>postklasických</a:t>
            </a:r>
            <a:r>
              <a:rPr lang="en-US" dirty="0" smtClean="0"/>
              <a:t> </a:t>
            </a:r>
            <a:r>
              <a:rPr lang="en-US" dirty="0" err="1" smtClean="0"/>
              <a:t>naratologických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endParaRPr lang="en-US" dirty="0" smtClean="0"/>
          </a:p>
          <a:p>
            <a:r>
              <a:rPr lang="en-US" dirty="0" err="1"/>
              <a:t>z</a:t>
            </a:r>
            <a:r>
              <a:rPr lang="en-US" dirty="0" err="1" smtClean="0"/>
              <a:t>aměřuje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i="1" dirty="0" err="1"/>
              <a:t>n</a:t>
            </a:r>
            <a:r>
              <a:rPr lang="en-US" i="1" dirty="0" err="1" smtClean="0"/>
              <a:t>epřirozené</a:t>
            </a:r>
            <a:r>
              <a:rPr lang="en-US" dirty="0" smtClean="0"/>
              <a:t> </a:t>
            </a:r>
            <a:r>
              <a:rPr lang="en-US" i="1" dirty="0" smtClean="0"/>
              <a:t>narativy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narativy,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nějakým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deviují</a:t>
            </a:r>
            <a:r>
              <a:rPr lang="en-US" dirty="0" smtClean="0"/>
              <a:t> od </a:t>
            </a:r>
            <a:r>
              <a:rPr lang="en-US" dirty="0" err="1" smtClean="0"/>
              <a:t>přirozených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realistických</a:t>
            </a:r>
            <a:r>
              <a:rPr lang="en-US" dirty="0" smtClean="0"/>
              <a:t> narativů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poddisciplína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se </a:t>
            </a:r>
            <a:r>
              <a:rPr lang="en-US" dirty="0" err="1" smtClean="0"/>
              <a:t>rozvíjí</a:t>
            </a:r>
            <a:r>
              <a:rPr lang="en-US" dirty="0" smtClean="0"/>
              <a:t> </a:t>
            </a:r>
            <a:r>
              <a:rPr lang="en-US" dirty="0" err="1" smtClean="0"/>
              <a:t>systémově</a:t>
            </a:r>
            <a:r>
              <a:rPr lang="en-US" dirty="0" smtClean="0"/>
              <a:t> od </a:t>
            </a:r>
            <a:r>
              <a:rPr lang="en-US" dirty="0" err="1" smtClean="0"/>
              <a:t>konce</a:t>
            </a:r>
            <a:r>
              <a:rPr lang="en-US" dirty="0" smtClean="0"/>
              <a:t> XX. </a:t>
            </a:r>
            <a:r>
              <a:rPr lang="en-US" dirty="0" err="1"/>
              <a:t>s</a:t>
            </a:r>
            <a:r>
              <a:rPr lang="en-US" dirty="0" err="1" smtClean="0"/>
              <a:t>toletí</a:t>
            </a:r>
            <a:r>
              <a:rPr lang="en-US" dirty="0" smtClean="0"/>
              <a:t>, </a:t>
            </a:r>
            <a:r>
              <a:rPr lang="en-US" dirty="0" err="1" smtClean="0"/>
              <a:t>nicméně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poetologických a </a:t>
            </a:r>
            <a:r>
              <a:rPr lang="en-US" dirty="0" err="1" smtClean="0"/>
              <a:t>literárněteoretických</a:t>
            </a:r>
            <a:r>
              <a:rPr lang="en-US" dirty="0" smtClean="0"/>
              <a:t> </a:t>
            </a:r>
            <a:r>
              <a:rPr lang="en-US" dirty="0" err="1" smtClean="0"/>
              <a:t>studií</a:t>
            </a:r>
            <a:r>
              <a:rPr lang="en-US" dirty="0" smtClean="0"/>
              <a:t> 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jisté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 </a:t>
            </a:r>
            <a:r>
              <a:rPr lang="en-US" dirty="0" err="1" smtClean="0"/>
              <a:t>vysledovat</a:t>
            </a:r>
            <a:r>
              <a:rPr lang="en-US" dirty="0" smtClean="0"/>
              <a:t> </a:t>
            </a:r>
            <a:r>
              <a:rPr lang="en-US" dirty="0" err="1" smtClean="0"/>
              <a:t>podstatně</a:t>
            </a:r>
            <a:r>
              <a:rPr lang="en-US" dirty="0" smtClean="0"/>
              <a:t> </a:t>
            </a:r>
            <a:r>
              <a:rPr lang="en-US" dirty="0" err="1" smtClean="0"/>
              <a:t>dříve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emá</a:t>
            </a:r>
            <a:r>
              <a:rPr lang="en-US" dirty="0" smtClean="0"/>
              <a:t> </a:t>
            </a:r>
            <a:r>
              <a:rPr lang="en-US" dirty="0" err="1" smtClean="0"/>
              <a:t>konkrétní</a:t>
            </a:r>
            <a:r>
              <a:rPr lang="en-US" dirty="0" smtClean="0"/>
              <a:t> centrum, </a:t>
            </a:r>
            <a:r>
              <a:rPr lang="en-US" dirty="0" err="1" smtClean="0"/>
              <a:t>rozvíjí</a:t>
            </a:r>
            <a:r>
              <a:rPr lang="en-US" dirty="0" smtClean="0"/>
              <a:t> se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euroamerické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endParaRPr lang="en-US" dirty="0" smtClean="0"/>
          </a:p>
          <a:p>
            <a:r>
              <a:rPr lang="en-US" dirty="0" smtClean="0"/>
              <a:t>B. Richardson, J. </a:t>
            </a:r>
            <a:r>
              <a:rPr lang="en-US" dirty="0" err="1" smtClean="0"/>
              <a:t>Alber</a:t>
            </a:r>
            <a:r>
              <a:rPr lang="en-US" dirty="0" smtClean="0"/>
              <a:t>, M. </a:t>
            </a:r>
            <a:r>
              <a:rPr lang="en-US" dirty="0" err="1" smtClean="0"/>
              <a:t>Fludernik</a:t>
            </a:r>
            <a:r>
              <a:rPr lang="en-US" dirty="0" smtClean="0"/>
              <a:t>, S. </a:t>
            </a:r>
            <a:r>
              <a:rPr lang="en-US" dirty="0" err="1" smtClean="0"/>
              <a:t>Iversen</a:t>
            </a:r>
            <a:r>
              <a:rPr lang="en-US" dirty="0" smtClean="0"/>
              <a:t>, B. Richardson, M.-L. Ryan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3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oetika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étorika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enologie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arativní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Naratologie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řirozená</a:t>
            </a:r>
            <a:r>
              <a:rPr lang="en-US" dirty="0" smtClean="0"/>
              <a:t> naratologie</a:t>
            </a:r>
          </a:p>
          <a:p>
            <a:r>
              <a:rPr lang="en-US" dirty="0" err="1"/>
              <a:t>k</a:t>
            </a:r>
            <a:r>
              <a:rPr lang="en-US" dirty="0" err="1" smtClean="0"/>
              <a:t>ognitivní</a:t>
            </a:r>
            <a:r>
              <a:rPr lang="en-US" dirty="0" smtClean="0"/>
              <a:t> </a:t>
            </a:r>
            <a:r>
              <a:rPr lang="en-US" dirty="0" err="1" smtClean="0"/>
              <a:t>věda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2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 err="1" smtClean="0"/>
              <a:t>epřirozené</a:t>
            </a:r>
            <a:r>
              <a:rPr lang="en-US" dirty="0" smtClean="0"/>
              <a:t> narativy </a:t>
            </a:r>
            <a:r>
              <a:rPr lang="en-US" dirty="0" err="1" smtClean="0"/>
              <a:t>tvoří</a:t>
            </a:r>
            <a:r>
              <a:rPr lang="en-US" dirty="0" smtClean="0"/>
              <a:t> </a:t>
            </a:r>
            <a:r>
              <a:rPr lang="en-US" dirty="0" err="1" smtClean="0"/>
              <a:t>nedílnou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produkce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epřirozené</a:t>
            </a:r>
            <a:r>
              <a:rPr lang="en-US" dirty="0" smtClean="0"/>
              <a:t> narativy se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lišit</a:t>
            </a:r>
            <a:r>
              <a:rPr lang="en-US" dirty="0" smtClean="0"/>
              <a:t> </a:t>
            </a:r>
            <a:r>
              <a:rPr lang="en-US" dirty="0" err="1" smtClean="0"/>
              <a:t>mnoha</a:t>
            </a:r>
            <a:r>
              <a:rPr lang="en-US" dirty="0" smtClean="0"/>
              <a:t> </a:t>
            </a:r>
            <a:r>
              <a:rPr lang="en-US" dirty="0" err="1" smtClean="0"/>
              <a:t>způsoby</a:t>
            </a:r>
            <a:r>
              <a:rPr lang="en-US" dirty="0" smtClean="0"/>
              <a:t>, v </a:t>
            </a:r>
            <a:r>
              <a:rPr lang="en-US" dirty="0" err="1" smtClean="0"/>
              <a:t>závislosti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autorovi</a:t>
            </a:r>
            <a:r>
              <a:rPr lang="en-US" dirty="0" smtClean="0"/>
              <a:t>, </a:t>
            </a:r>
            <a:r>
              <a:rPr lang="en-US" dirty="0" err="1" smtClean="0"/>
              <a:t>prostředí</a:t>
            </a:r>
            <a:r>
              <a:rPr lang="en-US" dirty="0" smtClean="0"/>
              <a:t>, </a:t>
            </a:r>
            <a:r>
              <a:rPr lang="en-US" dirty="0" err="1" smtClean="0"/>
              <a:t>etapě</a:t>
            </a:r>
            <a:r>
              <a:rPr lang="en-US" dirty="0" smtClean="0"/>
              <a:t> a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faktorech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epřirozené</a:t>
            </a:r>
            <a:r>
              <a:rPr lang="en-US" dirty="0" smtClean="0"/>
              <a:t> narativy </a:t>
            </a:r>
            <a:r>
              <a:rPr lang="en-US" dirty="0" err="1" smtClean="0"/>
              <a:t>vyžadují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svému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metodologii</a:t>
            </a:r>
            <a:r>
              <a:rPr lang="en-US" dirty="0" smtClean="0"/>
              <a:t> </a:t>
            </a:r>
            <a:r>
              <a:rPr lang="en-US" dirty="0" err="1" smtClean="0"/>
              <a:t>odvozenou</a:t>
            </a:r>
            <a:r>
              <a:rPr lang="en-US" dirty="0" smtClean="0"/>
              <a:t> od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naratologické</a:t>
            </a:r>
            <a:r>
              <a:rPr lang="en-US" dirty="0" smtClean="0"/>
              <a:t> </a:t>
            </a:r>
            <a:r>
              <a:rPr lang="en-US" dirty="0" err="1" smtClean="0"/>
              <a:t>metody</a:t>
            </a:r>
            <a:r>
              <a:rPr lang="en-US" dirty="0" smtClean="0"/>
              <a:t> </a:t>
            </a:r>
            <a:r>
              <a:rPr lang="en-US" dirty="0" err="1" smtClean="0"/>
              <a:t>obohacené</a:t>
            </a:r>
            <a:r>
              <a:rPr lang="en-US" dirty="0" smtClean="0"/>
              <a:t> o </a:t>
            </a:r>
            <a:r>
              <a:rPr lang="en-US" dirty="0" err="1" smtClean="0"/>
              <a:t>specifické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endParaRPr lang="en-US" dirty="0" smtClean="0"/>
          </a:p>
          <a:p>
            <a:r>
              <a:rPr lang="en-US" dirty="0" err="1" smtClean="0"/>
              <a:t>Nepřirozená</a:t>
            </a:r>
            <a:r>
              <a:rPr lang="en-US" dirty="0" smtClean="0"/>
              <a:t> </a:t>
            </a:r>
            <a:r>
              <a:rPr lang="en-US" dirty="0" err="1" smtClean="0"/>
              <a:t>metodologie</a:t>
            </a:r>
            <a:r>
              <a:rPr lang="en-US" dirty="0" smtClean="0"/>
              <a:t> </a:t>
            </a:r>
            <a:r>
              <a:rPr lang="en-US" dirty="0" err="1" smtClean="0"/>
              <a:t>naratologickou</a:t>
            </a:r>
            <a:r>
              <a:rPr lang="en-US" dirty="0" smtClean="0"/>
              <a:t> </a:t>
            </a:r>
            <a:r>
              <a:rPr lang="en-US" dirty="0" err="1" smtClean="0"/>
              <a:t>metodu</a:t>
            </a:r>
            <a:r>
              <a:rPr lang="en-US" dirty="0" smtClean="0"/>
              <a:t> </a:t>
            </a:r>
            <a:r>
              <a:rPr lang="en-US" dirty="0" err="1" smtClean="0"/>
              <a:t>inovuje</a:t>
            </a:r>
            <a:r>
              <a:rPr lang="en-US" dirty="0" smtClean="0"/>
              <a:t>, </a:t>
            </a:r>
            <a:r>
              <a:rPr lang="en-US" dirty="0" err="1" smtClean="0"/>
              <a:t>přetváří</a:t>
            </a:r>
            <a:r>
              <a:rPr lang="en-US" dirty="0" smtClean="0"/>
              <a:t>, </a:t>
            </a:r>
            <a:r>
              <a:rPr lang="en-US" dirty="0" err="1" smtClean="0"/>
              <a:t>obohacuje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epřirozená</a:t>
            </a:r>
            <a:r>
              <a:rPr lang="en-US" dirty="0" smtClean="0"/>
              <a:t> naratologie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doplněk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naratologie </a:t>
            </a:r>
            <a:r>
              <a:rPr lang="en-US" dirty="0" err="1" smtClean="0"/>
              <a:t>spolupodává</a:t>
            </a:r>
            <a:r>
              <a:rPr lang="en-US" dirty="0" smtClean="0"/>
              <a:t> </a:t>
            </a:r>
            <a:r>
              <a:rPr lang="en-US" dirty="0" err="1" smtClean="0"/>
              <a:t>přesbější</a:t>
            </a:r>
            <a:r>
              <a:rPr lang="en-US" dirty="0" smtClean="0"/>
              <a:t> a </a:t>
            </a:r>
            <a:r>
              <a:rPr lang="en-US" dirty="0" err="1" smtClean="0"/>
              <a:t>plastičtější</a:t>
            </a:r>
            <a:r>
              <a:rPr lang="en-US" dirty="0" smtClean="0"/>
              <a:t> </a:t>
            </a:r>
            <a:r>
              <a:rPr lang="en-US" dirty="0" err="1" smtClean="0"/>
              <a:t>přehled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r>
              <a:rPr lang="en-US" dirty="0" smtClean="0"/>
              <a:t> narativu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epřirozená</a:t>
            </a:r>
            <a:r>
              <a:rPr lang="en-US" dirty="0" smtClean="0"/>
              <a:t> naratologie je </a:t>
            </a:r>
            <a:r>
              <a:rPr lang="en-US" dirty="0" err="1" smtClean="0"/>
              <a:t>výhodná</a:t>
            </a:r>
            <a:r>
              <a:rPr lang="en-US" dirty="0" smtClean="0"/>
              <a:t> pro </a:t>
            </a:r>
            <a:r>
              <a:rPr lang="en-US" dirty="0" err="1" smtClean="0"/>
              <a:t>explikaci</a:t>
            </a:r>
            <a:r>
              <a:rPr lang="en-US" dirty="0" smtClean="0"/>
              <a:t> </a:t>
            </a:r>
            <a:r>
              <a:rPr lang="en-US" dirty="0" err="1" smtClean="0"/>
              <a:t>rozmanitosti</a:t>
            </a:r>
            <a:r>
              <a:rPr lang="en-US" dirty="0" smtClean="0"/>
              <a:t> </a:t>
            </a:r>
            <a:r>
              <a:rPr lang="en-US" dirty="0" err="1" smtClean="0"/>
              <a:t>fikčních</a:t>
            </a:r>
            <a:r>
              <a:rPr lang="en-US" dirty="0" smtClean="0"/>
              <a:t> narativů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6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Nepřirozený</a:t>
            </a:r>
            <a:r>
              <a:rPr lang="en-US" dirty="0" smtClean="0"/>
              <a:t> narativ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arativy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deviantní</a:t>
            </a:r>
            <a:r>
              <a:rPr lang="en-US" dirty="0" smtClean="0"/>
              <a:t> </a:t>
            </a:r>
            <a:r>
              <a:rPr lang="en-US" dirty="0" err="1" smtClean="0"/>
              <a:t>mnoha</a:t>
            </a:r>
            <a:r>
              <a:rPr lang="en-US" dirty="0" smtClean="0"/>
              <a:t> </a:t>
            </a:r>
            <a:r>
              <a:rPr lang="en-US" dirty="0" err="1" smtClean="0"/>
              <a:t>způsoby</a:t>
            </a:r>
            <a:r>
              <a:rPr lang="en-US" dirty="0" smtClean="0"/>
              <a:t> 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mnoha</a:t>
            </a:r>
            <a:r>
              <a:rPr lang="en-US" dirty="0" smtClean="0"/>
              <a:t> </a:t>
            </a:r>
            <a:r>
              <a:rPr lang="en-US" dirty="0" err="1" smtClean="0"/>
              <a:t>úrovních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výstavby</a:t>
            </a:r>
            <a:r>
              <a:rPr lang="en-US" dirty="0" smtClean="0"/>
              <a:t> a </a:t>
            </a:r>
            <a:r>
              <a:rPr lang="en-US" dirty="0" err="1" smtClean="0"/>
              <a:t>fungování</a:t>
            </a:r>
            <a:endParaRPr lang="en-US" dirty="0" smtClean="0"/>
          </a:p>
          <a:p>
            <a:r>
              <a:rPr lang="en-US" dirty="0" err="1"/>
              <a:t>d</a:t>
            </a:r>
            <a:r>
              <a:rPr lang="en-US" dirty="0" err="1" smtClean="0"/>
              <a:t>eviace</a:t>
            </a:r>
            <a:r>
              <a:rPr lang="en-US" dirty="0" smtClean="0"/>
              <a:t> = </a:t>
            </a:r>
            <a:r>
              <a:rPr lang="en-US" dirty="0" err="1" smtClean="0"/>
              <a:t>distrakce</a:t>
            </a:r>
            <a:r>
              <a:rPr lang="en-US" dirty="0" smtClean="0"/>
              <a:t>, </a:t>
            </a:r>
            <a:r>
              <a:rPr lang="en-US" dirty="0" err="1" smtClean="0"/>
              <a:t>inkonsistence</a:t>
            </a:r>
            <a:r>
              <a:rPr lang="en-US" dirty="0" smtClean="0"/>
              <a:t>, </a:t>
            </a:r>
            <a:r>
              <a:rPr lang="en-US" dirty="0" err="1" smtClean="0"/>
              <a:t>vyprázdnění</a:t>
            </a:r>
            <a:r>
              <a:rPr lang="en-US" dirty="0" smtClean="0"/>
              <a:t>, </a:t>
            </a:r>
            <a:r>
              <a:rPr lang="en-US" dirty="0" err="1"/>
              <a:t>fragmentarizace</a:t>
            </a:r>
            <a:r>
              <a:rPr lang="en-US" dirty="0" smtClean="0"/>
              <a:t>, </a:t>
            </a:r>
            <a:r>
              <a:rPr lang="en-US" dirty="0" err="1" smtClean="0"/>
              <a:t>disintegrace</a:t>
            </a:r>
            <a:r>
              <a:rPr lang="en-US" dirty="0" smtClean="0"/>
              <a:t>, </a:t>
            </a:r>
            <a:r>
              <a:rPr lang="en-US" dirty="0" err="1" smtClean="0"/>
              <a:t>kolaps</a:t>
            </a:r>
            <a:r>
              <a:rPr lang="is-IS" dirty="0" smtClean="0"/>
              <a:t>…</a:t>
            </a:r>
          </a:p>
          <a:p>
            <a:r>
              <a:rPr lang="en-US" dirty="0" err="1" smtClean="0"/>
              <a:t>ú</a:t>
            </a:r>
            <a:r>
              <a:rPr lang="is-IS" dirty="0" smtClean="0"/>
              <a:t>rovně: čas, prostor, děj, kauzalita...</a:t>
            </a:r>
          </a:p>
          <a:p>
            <a:r>
              <a:rPr lang="en-US" dirty="0" err="1" smtClean="0"/>
              <a:t>Nepřirozenost</a:t>
            </a:r>
            <a:r>
              <a:rPr lang="en-US" dirty="0" smtClean="0"/>
              <a:t> narativů je </a:t>
            </a:r>
            <a:r>
              <a:rPr lang="en-US" dirty="0" err="1" smtClean="0"/>
              <a:t>subjektivně</a:t>
            </a:r>
            <a:r>
              <a:rPr lang="en-US" dirty="0" smtClean="0"/>
              <a:t>, </a:t>
            </a:r>
            <a:r>
              <a:rPr lang="en-US" dirty="0" err="1" smtClean="0"/>
              <a:t>místně</a:t>
            </a:r>
            <a:r>
              <a:rPr lang="en-US" dirty="0" smtClean="0"/>
              <a:t>, </a:t>
            </a:r>
            <a:r>
              <a:rPr lang="en-US" dirty="0" err="1" smtClean="0"/>
              <a:t>časově</a:t>
            </a:r>
            <a:r>
              <a:rPr lang="en-US" dirty="0" smtClean="0"/>
              <a:t> a </a:t>
            </a:r>
            <a:r>
              <a:rPr lang="en-US" dirty="0" err="1" smtClean="0"/>
              <a:t>kulturně</a:t>
            </a:r>
            <a:r>
              <a:rPr lang="en-US" dirty="0" smtClean="0"/>
              <a:t> </a:t>
            </a:r>
            <a:r>
              <a:rPr lang="en-US" dirty="0" err="1" smtClean="0"/>
              <a:t>podmíněná</a:t>
            </a:r>
            <a:endParaRPr lang="en-US" dirty="0" smtClean="0"/>
          </a:p>
          <a:p>
            <a:r>
              <a:rPr lang="en-US" dirty="0" err="1" smtClean="0"/>
              <a:t>epřirozenost</a:t>
            </a:r>
            <a:r>
              <a:rPr lang="en-US" dirty="0" smtClean="0"/>
              <a:t> narativů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fungovat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jistý</a:t>
            </a:r>
            <a:r>
              <a:rPr lang="en-US" dirty="0" smtClean="0"/>
              <a:t> </a:t>
            </a:r>
            <a:r>
              <a:rPr lang="en-US" dirty="0" err="1" smtClean="0"/>
              <a:t>způsob</a:t>
            </a:r>
            <a:r>
              <a:rPr lang="en-US" dirty="0" smtClean="0"/>
              <a:t> “</a:t>
            </a:r>
            <a:r>
              <a:rPr lang="en-US" dirty="0" err="1" smtClean="0"/>
              <a:t>testování</a:t>
            </a:r>
            <a:r>
              <a:rPr lang="en-US" dirty="0" smtClean="0"/>
              <a:t>” </a:t>
            </a:r>
            <a:r>
              <a:rPr lang="en-US" dirty="0" err="1" smtClean="0"/>
              <a:t>možností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fikce</a:t>
            </a:r>
            <a:r>
              <a:rPr lang="en-US" dirty="0" smtClean="0"/>
              <a:t> </a:t>
            </a:r>
            <a:r>
              <a:rPr lang="en-US" dirty="0" err="1" smtClean="0"/>
              <a:t>vůbec</a:t>
            </a:r>
            <a:endParaRPr lang="en-US" dirty="0" smtClean="0"/>
          </a:p>
          <a:p>
            <a:r>
              <a:rPr lang="en-US" dirty="0" err="1"/>
              <a:t>n</a:t>
            </a:r>
            <a:r>
              <a:rPr lang="en-US" dirty="0" err="1" smtClean="0"/>
              <a:t>epřirozenost</a:t>
            </a:r>
            <a:r>
              <a:rPr lang="en-US" dirty="0" smtClean="0"/>
              <a:t> narativů </a:t>
            </a:r>
            <a:r>
              <a:rPr lang="en-US" dirty="0" err="1" smtClean="0"/>
              <a:t>poskytuje</a:t>
            </a:r>
            <a:r>
              <a:rPr lang="en-US" dirty="0" smtClean="0"/>
              <a:t> </a:t>
            </a:r>
            <a:r>
              <a:rPr lang="en-US" dirty="0" err="1" smtClean="0"/>
              <a:t>kýženou</a:t>
            </a:r>
            <a:r>
              <a:rPr lang="en-US" dirty="0" smtClean="0"/>
              <a:t> </a:t>
            </a:r>
            <a:r>
              <a:rPr lang="en-US" dirty="0" err="1" smtClean="0"/>
              <a:t>platformu</a:t>
            </a:r>
            <a:r>
              <a:rPr lang="en-US" dirty="0" smtClean="0"/>
              <a:t> pro </a:t>
            </a:r>
            <a:r>
              <a:rPr lang="en-US" dirty="0" err="1" smtClean="0"/>
              <a:t>doplnění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, </a:t>
            </a:r>
            <a:r>
              <a:rPr lang="en-US" dirty="0" err="1" smtClean="0"/>
              <a:t>přirozené</a:t>
            </a:r>
            <a:r>
              <a:rPr lang="en-US" dirty="0" smtClean="0"/>
              <a:t> </a:t>
            </a:r>
            <a:r>
              <a:rPr lang="en-US" dirty="0" err="1" smtClean="0"/>
              <a:t>narativní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o </a:t>
            </a:r>
            <a:r>
              <a:rPr lang="en-US" dirty="0" err="1" smtClean="0"/>
              <a:t>specifické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 a </a:t>
            </a:r>
            <a:r>
              <a:rPr lang="en-US" dirty="0" err="1" smtClean="0"/>
              <a:t>strategie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09752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664</TotalTime>
  <Words>272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Horizon</vt:lpstr>
      <vt:lpstr>Nepřirozená naratologie</vt:lpstr>
      <vt:lpstr>Co? kdy a kde? Kdo?</vt:lpstr>
      <vt:lpstr>zdroje</vt:lpstr>
      <vt:lpstr>ideje</vt:lpstr>
      <vt:lpstr>Nepřirozený narativ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fikčních světů</dc:title>
  <dc:creator>Bohumil Fort</dc:creator>
  <cp:lastModifiedBy>Bohumil Fort</cp:lastModifiedBy>
  <cp:revision>10</cp:revision>
  <dcterms:created xsi:type="dcterms:W3CDTF">2020-03-19T21:06:52Z</dcterms:created>
  <dcterms:modified xsi:type="dcterms:W3CDTF">2020-03-20T08:11:25Z</dcterms:modified>
</cp:coreProperties>
</file>