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22"/>
  </p:handoutMasterIdLst>
  <p:sldIdLst>
    <p:sldId id="256" r:id="rId2"/>
    <p:sldId id="258" r:id="rId3"/>
    <p:sldId id="274" r:id="rId4"/>
    <p:sldId id="269" r:id="rId5"/>
    <p:sldId id="257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</p:sldIdLst>
  <p:sldSz cx="12192000" cy="6858000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AE80-3CC5-43D6-8449-E0C021F5C4F4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BF609-3725-4408-A26D-A31232F345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06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05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4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6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2325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777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85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8613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0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11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ichtbaarnederlands.nl/zn/adjectief-lang_hoo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asisonderwijs.online/data/timer%20time/sneeuwpop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4uunCux8so" TargetMode="External"/><Relationship Id="rId4" Type="http://schemas.openxmlformats.org/officeDocument/2006/relationships/hyperlink" Target="https://www.youtube.com/watch?v=l4uunCux8s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Les 2</a:t>
            </a:r>
            <a:endParaRPr lang="nl-B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winter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13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dagje</a:t>
            </a:r>
            <a:r>
              <a:rPr lang="cs-CZ" dirty="0" smtClean="0"/>
              <a:t> in </a:t>
            </a:r>
            <a:r>
              <a:rPr lang="cs-CZ" dirty="0" err="1" smtClean="0"/>
              <a:t>amsterdam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08760"/>
            <a:ext cx="10178322" cy="4910327"/>
          </a:xfrm>
        </p:spPr>
        <p:txBody>
          <a:bodyPr>
            <a:normAutofit fontScale="92500" lnSpcReduction="10000"/>
          </a:bodyPr>
          <a:lstStyle/>
          <a:p>
            <a:r>
              <a:rPr lang="nl-BE" sz="2400" dirty="0" smtClean="0"/>
              <a:t>Waar </a:t>
            </a:r>
            <a:r>
              <a:rPr lang="nl-BE" sz="2400" dirty="0"/>
              <a:t>komen de buren van Mariska en Robert vandaan? </a:t>
            </a:r>
          </a:p>
          <a:p>
            <a:r>
              <a:rPr lang="nl-BE" sz="2400" dirty="0" smtClean="0"/>
              <a:t>Ze </a:t>
            </a:r>
            <a:r>
              <a:rPr lang="nl-BE" sz="2400" dirty="0"/>
              <a:t>gaan naar Amsterdam. Waar ligt deze stad? </a:t>
            </a:r>
          </a:p>
          <a:p>
            <a:r>
              <a:rPr lang="nl-BE" sz="2400" dirty="0" smtClean="0"/>
              <a:t>Hoe </a:t>
            </a:r>
            <a:r>
              <a:rPr lang="nl-BE" sz="2400" dirty="0"/>
              <a:t>gaan ze daar naartoe?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doen ze in Amsterdam?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is de Dam? </a:t>
            </a:r>
          </a:p>
          <a:p>
            <a:r>
              <a:rPr lang="nl-BE" sz="2400" dirty="0" smtClean="0"/>
              <a:t>Welk </a:t>
            </a:r>
            <a:r>
              <a:rPr lang="nl-BE" sz="2400" dirty="0"/>
              <a:t>beroemd schilderij zien ze in het </a:t>
            </a:r>
            <a:r>
              <a:rPr lang="nl-BE" sz="2400" dirty="0" smtClean="0"/>
              <a:t>Rij</a:t>
            </a:r>
            <a:r>
              <a:rPr lang="cs-CZ" sz="2400" dirty="0" smtClean="0"/>
              <a:t>k</a:t>
            </a:r>
            <a:r>
              <a:rPr lang="nl-BE" sz="2400" dirty="0" err="1" smtClean="0"/>
              <a:t>smuseum</a:t>
            </a:r>
            <a:r>
              <a:rPr lang="nl-BE" sz="2400" dirty="0"/>
              <a:t>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eten ze in Amsterdam?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gebeurt er onderweg naar het station?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Ben </a:t>
            </a:r>
            <a:r>
              <a:rPr lang="nl-BE" sz="2400" dirty="0">
                <a:solidFill>
                  <a:schemeClr val="accent1"/>
                </a:solidFill>
              </a:rPr>
              <a:t>jij al eens in Amsterdam geweest?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Wat </a:t>
            </a:r>
            <a:r>
              <a:rPr lang="nl-BE" sz="2400" dirty="0">
                <a:solidFill>
                  <a:schemeClr val="accent1"/>
                </a:solidFill>
              </a:rPr>
              <a:t>vond je van de stad?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Wat </a:t>
            </a:r>
            <a:r>
              <a:rPr lang="nl-BE" sz="2400" dirty="0">
                <a:solidFill>
                  <a:schemeClr val="accent1"/>
                </a:solidFill>
              </a:rPr>
              <a:t>kan je nog in Amsterdam doen? </a:t>
            </a:r>
          </a:p>
        </p:txBody>
      </p:sp>
      <p:pic>
        <p:nvPicPr>
          <p:cNvPr id="7" name="Picture 2" descr="Afbeeldingsresultaat voor kaart zwo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42" y="1546996"/>
            <a:ext cx="3564437" cy="24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9579424" y="2446983"/>
            <a:ext cx="405824" cy="433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49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dagje</a:t>
            </a:r>
            <a:r>
              <a:rPr lang="cs-CZ" dirty="0" smtClean="0"/>
              <a:t> in </a:t>
            </a:r>
            <a:r>
              <a:rPr lang="cs-CZ" dirty="0" err="1" smtClean="0"/>
              <a:t>amsterdam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08760"/>
            <a:ext cx="10178322" cy="4910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4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Afbeeldingsresultaat voor rondvaart grachten ams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508760"/>
            <a:ext cx="3092846" cy="206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de 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32" y="1516357"/>
            <a:ext cx="3086462" cy="20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rijks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34" y="4198892"/>
            <a:ext cx="2811483" cy="18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nachtwacht rembran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02" y="2726572"/>
            <a:ext cx="2486398" cy="20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anne frank muse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74" y="4198892"/>
            <a:ext cx="2658364" cy="16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kerstvakantie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08760"/>
            <a:ext cx="10178322" cy="4910327"/>
          </a:xfrm>
        </p:spPr>
        <p:txBody>
          <a:bodyPr>
            <a:normAutofit fontScale="85000" lnSpcReduction="20000"/>
          </a:bodyPr>
          <a:lstStyle/>
          <a:p>
            <a:r>
              <a:rPr lang="nl-BE" sz="2400" dirty="0" smtClean="0">
                <a:solidFill>
                  <a:schemeClr val="accent1"/>
                </a:solidFill>
              </a:rPr>
              <a:t>Wanneer </a:t>
            </a:r>
            <a:r>
              <a:rPr lang="nl-BE" sz="2400" dirty="0">
                <a:solidFill>
                  <a:schemeClr val="accent1"/>
                </a:solidFill>
              </a:rPr>
              <a:t>is de kerstvakantie?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Welke </a:t>
            </a:r>
            <a:r>
              <a:rPr lang="nl-BE" sz="2400" dirty="0">
                <a:solidFill>
                  <a:schemeClr val="accent1"/>
                </a:solidFill>
              </a:rPr>
              <a:t>dingen zijn typisch voor de kerst?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Hou </a:t>
            </a:r>
            <a:r>
              <a:rPr lang="nl-BE" sz="2400" dirty="0">
                <a:solidFill>
                  <a:schemeClr val="accent1"/>
                </a:solidFill>
              </a:rPr>
              <a:t>jij van </a:t>
            </a:r>
            <a:r>
              <a:rPr lang="nl-BE" sz="2400">
                <a:solidFill>
                  <a:schemeClr val="accent1"/>
                </a:solidFill>
              </a:rPr>
              <a:t>de </a:t>
            </a:r>
            <a:r>
              <a:rPr lang="nl-BE" sz="2400" smtClean="0">
                <a:solidFill>
                  <a:schemeClr val="accent1"/>
                </a:solidFill>
              </a:rPr>
              <a:t>kers</a:t>
            </a:r>
            <a:r>
              <a:rPr lang="cs-CZ" sz="2400" smtClean="0">
                <a:solidFill>
                  <a:schemeClr val="accent1"/>
                </a:solidFill>
              </a:rPr>
              <a:t>t</a:t>
            </a:r>
            <a:r>
              <a:rPr lang="nl-BE" sz="2400" smtClean="0">
                <a:solidFill>
                  <a:schemeClr val="accent1"/>
                </a:solidFill>
              </a:rPr>
              <a:t>periode</a:t>
            </a:r>
            <a:r>
              <a:rPr lang="nl-BE" sz="2400" dirty="0">
                <a:solidFill>
                  <a:schemeClr val="accent1"/>
                </a:solidFill>
              </a:rPr>
              <a:t>?</a:t>
            </a:r>
          </a:p>
          <a:p>
            <a:r>
              <a:rPr lang="nl-BE" sz="2400" dirty="0" smtClean="0"/>
              <a:t>Op </a:t>
            </a:r>
            <a:r>
              <a:rPr lang="nl-BE" sz="2400" dirty="0"/>
              <a:t>23 december krijgen Mariska en de kinderen bezoek. Wie?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eten en drinken de kinderen?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Welk </a:t>
            </a:r>
            <a:r>
              <a:rPr lang="nl-BE" sz="2400" dirty="0">
                <a:solidFill>
                  <a:schemeClr val="accent1"/>
                </a:solidFill>
              </a:rPr>
              <a:t>eten is nog typisch Nederlands?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Wat </a:t>
            </a:r>
            <a:r>
              <a:rPr lang="nl-BE" sz="2400" dirty="0">
                <a:solidFill>
                  <a:schemeClr val="accent1"/>
                </a:solidFill>
              </a:rPr>
              <a:t>doen de kinderen? </a:t>
            </a:r>
          </a:p>
          <a:p>
            <a:r>
              <a:rPr lang="nl-BE" sz="2400" dirty="0" smtClean="0"/>
              <a:t>Op </a:t>
            </a:r>
            <a:r>
              <a:rPr lang="nl-BE" sz="2400" dirty="0"/>
              <a:t>25 december komt de hele familie eten. </a:t>
            </a:r>
            <a:r>
              <a:rPr lang="nl-BE" sz="2400" dirty="0">
                <a:solidFill>
                  <a:schemeClr val="accent1"/>
                </a:solidFill>
              </a:rPr>
              <a:t>Hou jij van familiefeesten? Waarom wel/niet?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Wat </a:t>
            </a:r>
            <a:r>
              <a:rPr lang="nl-BE" sz="2400" dirty="0">
                <a:solidFill>
                  <a:schemeClr val="accent1"/>
                </a:solidFill>
              </a:rPr>
              <a:t>eet jij op kerstavond? En op de eerste kerstdag?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Wanneer </a:t>
            </a:r>
            <a:r>
              <a:rPr lang="nl-BE" sz="2400" dirty="0">
                <a:solidFill>
                  <a:schemeClr val="accent1"/>
                </a:solidFill>
              </a:rPr>
              <a:t>is oudejaarsavond?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doen ze op die avond?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zeggen de mensen </a:t>
            </a:r>
            <a:r>
              <a:rPr lang="nl-BE" sz="2400" dirty="0" smtClean="0"/>
              <a:t>a</a:t>
            </a:r>
            <a:r>
              <a:rPr lang="cs-CZ" sz="2400" dirty="0" smtClean="0"/>
              <a:t>l</a:t>
            </a:r>
            <a:r>
              <a:rPr lang="nl-BE" sz="2400" dirty="0" smtClean="0"/>
              <a:t>s </a:t>
            </a:r>
            <a:r>
              <a:rPr lang="nl-BE" sz="2400" dirty="0"/>
              <a:t>het 12 uur ’s nachts is?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Wat </a:t>
            </a:r>
            <a:r>
              <a:rPr lang="nl-BE" sz="2400" dirty="0">
                <a:solidFill>
                  <a:schemeClr val="accent1"/>
                </a:solidFill>
              </a:rPr>
              <a:t>doe jij op oudejaarsavond? </a:t>
            </a:r>
          </a:p>
          <a:p>
            <a:endParaRPr lang="nl-B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kerstvakantie</a:t>
            </a:r>
            <a:endParaRPr lang="nl-BE" dirty="0"/>
          </a:p>
        </p:txBody>
      </p:sp>
      <p:pic>
        <p:nvPicPr>
          <p:cNvPr id="5122" name="Picture 2" descr="Afbeeldingsresultaat voor gevulde k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03" y="1393864"/>
            <a:ext cx="4571873" cy="20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warme chocolademe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66" y="382385"/>
            <a:ext cx="4428184" cy="25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bioterham hagels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70" y="3957550"/>
            <a:ext cx="3380469" cy="22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bioterham pindaka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81" y="3483864"/>
            <a:ext cx="2273969" cy="30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fbeeldingsresultaat voor oliebollen nieuwja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732">
            <a:off x="2007291" y="3820271"/>
            <a:ext cx="1914497" cy="28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Inbrekers</a:t>
            </a:r>
            <a:r>
              <a:rPr lang="cs-CZ" dirty="0" smtClean="0"/>
              <a:t> in de </a:t>
            </a:r>
            <a:r>
              <a:rPr lang="cs-CZ" dirty="0" err="1" smtClean="0"/>
              <a:t>wijk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08760"/>
            <a:ext cx="4550032" cy="4910327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chemeClr val="accent1"/>
                </a:solidFill>
              </a:rPr>
              <a:t>Woon </a:t>
            </a:r>
            <a:r>
              <a:rPr lang="nl-BE" sz="2400" dirty="0">
                <a:solidFill>
                  <a:schemeClr val="accent1"/>
                </a:solidFill>
              </a:rPr>
              <a:t>jij in een veilige wijk?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Wat </a:t>
            </a:r>
            <a:r>
              <a:rPr lang="nl-BE" sz="2400" dirty="0">
                <a:solidFill>
                  <a:schemeClr val="accent1"/>
                </a:solidFill>
              </a:rPr>
              <a:t>doen inbrekers?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Heeft </a:t>
            </a:r>
            <a:r>
              <a:rPr lang="nl-BE" sz="2400" dirty="0">
                <a:solidFill>
                  <a:schemeClr val="accent1"/>
                </a:solidFill>
              </a:rPr>
              <a:t>iemand ooit iets van jou gestolen? Wat? </a:t>
            </a:r>
          </a:p>
          <a:p>
            <a:r>
              <a:rPr lang="nl-BE" sz="2400" dirty="0" err="1" smtClean="0"/>
              <a:t>Dalila</a:t>
            </a:r>
            <a:r>
              <a:rPr lang="nl-BE" sz="2400" dirty="0"/>
              <a:t>, het buurmeisje van Marika en de kinderen ziet inbrekers. Wat doet ze? </a:t>
            </a:r>
          </a:p>
          <a:p>
            <a:r>
              <a:rPr lang="nl-BE" sz="2400" dirty="0" err="1" smtClean="0"/>
              <a:t>Dalila</a:t>
            </a:r>
            <a:r>
              <a:rPr lang="nl-BE" sz="2400" dirty="0" smtClean="0"/>
              <a:t> </a:t>
            </a:r>
            <a:r>
              <a:rPr lang="nl-BE" sz="2400" dirty="0"/>
              <a:t>is bang van </a:t>
            </a:r>
            <a:r>
              <a:rPr lang="nl-BE" sz="2400" dirty="0" smtClean="0"/>
              <a:t>inbrekers.</a:t>
            </a:r>
            <a:r>
              <a:rPr lang="nl-BE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nl-BE" sz="2400" dirty="0" smtClean="0">
                <a:solidFill>
                  <a:schemeClr val="accent1"/>
                </a:solidFill>
              </a:rPr>
              <a:t>Waar </a:t>
            </a:r>
            <a:r>
              <a:rPr lang="nl-BE" sz="2400" dirty="0">
                <a:solidFill>
                  <a:schemeClr val="accent1"/>
                </a:solidFill>
              </a:rPr>
              <a:t>ben jij bang van/voor? </a:t>
            </a:r>
          </a:p>
          <a:p>
            <a:endParaRPr lang="nl-BE" sz="24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Afbeeldingsresultaat voor inbrekers anim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34" y="1508760"/>
            <a:ext cx="4695366" cy="30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Inbrekers</a:t>
            </a:r>
            <a:r>
              <a:rPr lang="cs-CZ" dirty="0" smtClean="0"/>
              <a:t> in de </a:t>
            </a:r>
            <a:r>
              <a:rPr lang="cs-CZ" dirty="0" err="1" smtClean="0"/>
              <a:t>wijk</a:t>
            </a:r>
            <a:endParaRPr lang="nl-B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Afbeeldingsresultaat voor g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286001"/>
            <a:ext cx="3189207" cy="21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mobiele telef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69" y="1380744"/>
            <a:ext cx="3423285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fi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54" y="3861054"/>
            <a:ext cx="3128734" cy="20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juwe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48" y="1704622"/>
            <a:ext cx="2620851" cy="17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beeldingsresultaat voor portefeuil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69" y="4413177"/>
            <a:ext cx="2513668" cy="2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Spreken</a:t>
            </a:r>
            <a:r>
              <a:rPr lang="cs-CZ" dirty="0" smtClean="0"/>
              <a:t> + </a:t>
            </a:r>
            <a:r>
              <a:rPr lang="cs-CZ" dirty="0" err="1" smtClean="0"/>
              <a:t>voc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Extra </a:t>
            </a:r>
            <a:r>
              <a:rPr lang="cs-CZ" dirty="0" err="1" smtClean="0"/>
              <a:t>oefeningen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zin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Ik </a:t>
            </a:r>
            <a:r>
              <a:rPr lang="cs-CZ" sz="3200" dirty="0" err="1" smtClean="0"/>
              <a:t>heb</a:t>
            </a:r>
            <a:r>
              <a:rPr lang="cs-CZ" sz="3200" dirty="0" smtClean="0"/>
              <a:t> </a:t>
            </a:r>
            <a:r>
              <a:rPr lang="cs-CZ" sz="3200" dirty="0" err="1" smtClean="0"/>
              <a:t>zin</a:t>
            </a:r>
            <a:r>
              <a:rPr lang="cs-CZ" sz="3200" dirty="0" smtClean="0"/>
              <a:t> </a:t>
            </a:r>
            <a:r>
              <a:rPr lang="cs-CZ" sz="3200" b="1" dirty="0" smtClean="0"/>
              <a:t>in</a:t>
            </a:r>
            <a:r>
              <a:rPr lang="cs-CZ" sz="3200" dirty="0" smtClean="0"/>
              <a:t> </a:t>
            </a:r>
            <a:r>
              <a:rPr lang="cs-CZ" sz="3200" u="sng" dirty="0" err="1" smtClean="0"/>
              <a:t>een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ijsje</a:t>
            </a:r>
            <a:r>
              <a:rPr lang="cs-CZ" sz="3200" dirty="0" smtClean="0"/>
              <a:t>.</a:t>
            </a:r>
          </a:p>
          <a:p>
            <a:r>
              <a:rPr lang="cs-CZ" sz="3200" dirty="0" smtClean="0"/>
              <a:t>Ik </a:t>
            </a:r>
            <a:r>
              <a:rPr lang="cs-CZ" sz="3200" dirty="0" err="1" smtClean="0"/>
              <a:t>heb</a:t>
            </a:r>
            <a:r>
              <a:rPr lang="cs-CZ" sz="3200" dirty="0" smtClean="0"/>
              <a:t> </a:t>
            </a:r>
            <a:r>
              <a:rPr lang="cs-CZ" sz="3200" dirty="0" err="1" smtClean="0"/>
              <a:t>zin</a:t>
            </a:r>
            <a:r>
              <a:rPr lang="cs-CZ" sz="3200" dirty="0" smtClean="0"/>
              <a:t> </a:t>
            </a:r>
            <a:r>
              <a:rPr lang="cs-CZ" sz="3200" b="1" dirty="0" err="1" smtClean="0"/>
              <a:t>om</a:t>
            </a:r>
            <a:r>
              <a:rPr lang="cs-CZ" sz="3200" dirty="0" smtClean="0"/>
              <a:t> </a:t>
            </a:r>
            <a:r>
              <a:rPr lang="cs-CZ" sz="3200" dirty="0" err="1" smtClean="0"/>
              <a:t>een</a:t>
            </a:r>
            <a:r>
              <a:rPr lang="cs-CZ" sz="3200" dirty="0" smtClean="0"/>
              <a:t> </a:t>
            </a:r>
            <a:r>
              <a:rPr lang="cs-CZ" sz="3200" dirty="0" err="1" smtClean="0"/>
              <a:t>ijsje</a:t>
            </a:r>
            <a:r>
              <a:rPr lang="cs-CZ" sz="3200" dirty="0" smtClean="0"/>
              <a:t> </a:t>
            </a:r>
            <a:r>
              <a:rPr lang="cs-CZ" sz="3200" b="1" dirty="0" err="1" smtClean="0"/>
              <a:t>te</a:t>
            </a:r>
            <a:r>
              <a:rPr lang="cs-CZ" sz="3200" dirty="0" smtClean="0"/>
              <a:t> </a:t>
            </a:r>
            <a:r>
              <a:rPr lang="cs-CZ" sz="3200" u="sng" dirty="0" err="1" smtClean="0"/>
              <a:t>eten</a:t>
            </a:r>
            <a:r>
              <a:rPr lang="cs-CZ" sz="3200" dirty="0" smtClean="0"/>
              <a:t>. </a:t>
            </a:r>
            <a:endParaRPr lang="nl-BE" sz="3200" dirty="0"/>
          </a:p>
        </p:txBody>
      </p:sp>
      <p:pic>
        <p:nvPicPr>
          <p:cNvPr id="10242" name="Picture 2" descr="Afbeeldingsresultaat voor zin hebben in een ij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47" y="3910130"/>
            <a:ext cx="4363653" cy="19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bang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Ik ben </a:t>
            </a:r>
            <a:r>
              <a:rPr lang="cs-CZ" sz="3200" dirty="0" err="1" smtClean="0"/>
              <a:t>bang</a:t>
            </a:r>
            <a:r>
              <a:rPr lang="cs-CZ" sz="3200" dirty="0" smtClean="0"/>
              <a:t> </a:t>
            </a:r>
            <a:r>
              <a:rPr lang="cs-CZ" sz="3200" b="1" dirty="0" smtClean="0"/>
              <a:t>van/</a:t>
            </a:r>
            <a:r>
              <a:rPr lang="cs-CZ" sz="3200" b="1" dirty="0" err="1" smtClean="0"/>
              <a:t>voor</a:t>
            </a:r>
            <a:r>
              <a:rPr lang="cs-CZ" sz="3200" dirty="0" smtClean="0"/>
              <a:t> </a:t>
            </a:r>
            <a:r>
              <a:rPr lang="cs-CZ" sz="3200" u="sng" dirty="0" err="1" smtClean="0"/>
              <a:t>het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donker</a:t>
            </a:r>
            <a:r>
              <a:rPr lang="cs-CZ" sz="3200" dirty="0" smtClean="0"/>
              <a:t>.</a:t>
            </a:r>
          </a:p>
          <a:p>
            <a:r>
              <a:rPr lang="cs-CZ" sz="3200" dirty="0" smtClean="0"/>
              <a:t>Ik ben </a:t>
            </a:r>
            <a:r>
              <a:rPr lang="cs-CZ" sz="3200" dirty="0" err="1" smtClean="0"/>
              <a:t>bang</a:t>
            </a:r>
            <a:r>
              <a:rPr lang="cs-CZ" sz="3200" dirty="0" smtClean="0"/>
              <a:t> </a:t>
            </a:r>
            <a:r>
              <a:rPr lang="cs-CZ" sz="3200" b="1" dirty="0" err="1" smtClean="0"/>
              <a:t>om</a:t>
            </a:r>
            <a:r>
              <a:rPr lang="cs-CZ" sz="3200" dirty="0" smtClean="0"/>
              <a:t> in </a:t>
            </a:r>
            <a:r>
              <a:rPr lang="cs-CZ" sz="3200" dirty="0" err="1" smtClean="0"/>
              <a:t>het</a:t>
            </a:r>
            <a:r>
              <a:rPr lang="cs-CZ" sz="3200" dirty="0" smtClean="0"/>
              <a:t> </a:t>
            </a:r>
            <a:r>
              <a:rPr lang="cs-CZ" sz="3200" dirty="0" err="1" smtClean="0"/>
              <a:t>donker</a:t>
            </a:r>
            <a:r>
              <a:rPr lang="cs-CZ" sz="3200" dirty="0" smtClean="0"/>
              <a:t> op </a:t>
            </a:r>
            <a:r>
              <a:rPr lang="cs-CZ" sz="3200" dirty="0" err="1" smtClean="0"/>
              <a:t>straat</a:t>
            </a:r>
            <a:r>
              <a:rPr lang="cs-CZ" sz="3200" dirty="0" smtClean="0"/>
              <a:t> </a:t>
            </a:r>
            <a:r>
              <a:rPr lang="cs-CZ" sz="3200" b="1" dirty="0" err="1" smtClean="0"/>
              <a:t>te</a:t>
            </a:r>
            <a:r>
              <a:rPr lang="cs-CZ" sz="3200" dirty="0" smtClean="0"/>
              <a:t> </a:t>
            </a:r>
            <a:r>
              <a:rPr lang="cs-CZ" sz="3200" u="sng" dirty="0" err="1" smtClean="0"/>
              <a:t>lopen</a:t>
            </a:r>
            <a:r>
              <a:rPr lang="cs-CZ" sz="3200" dirty="0" smtClean="0"/>
              <a:t>. </a:t>
            </a:r>
            <a:endParaRPr lang="nl-BE" sz="3200" dirty="0"/>
          </a:p>
        </p:txBody>
      </p:sp>
      <p:pic>
        <p:nvPicPr>
          <p:cNvPr id="11266" name="Picture 2" descr="Afbeeldingsresultaat voor don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06" y="4172607"/>
            <a:ext cx="6167472" cy="19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1678" y="5734552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+ </a:t>
            </a:r>
            <a:r>
              <a:rPr lang="cs-CZ" dirty="0" err="1" smtClean="0">
                <a:solidFill>
                  <a:schemeClr val="accent1"/>
                </a:solidFill>
              </a:rPr>
              <a:t>oefening</a:t>
            </a:r>
            <a:r>
              <a:rPr lang="cs-CZ" dirty="0" smtClean="0">
                <a:solidFill>
                  <a:schemeClr val="accent1"/>
                </a:solidFill>
              </a:rPr>
              <a:t> 5.14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Help</a:t>
            </a:r>
            <a:r>
              <a:rPr lang="cs-CZ" dirty="0" smtClean="0"/>
              <a:t>!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4896874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Tamara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gevallen</a:t>
            </a:r>
            <a:r>
              <a:rPr lang="cs-CZ" sz="2800" dirty="0" smtClean="0"/>
              <a:t>. </a:t>
            </a:r>
          </a:p>
          <a:p>
            <a:pPr marL="0" indent="0">
              <a:buNone/>
            </a:pPr>
            <a:r>
              <a:rPr lang="cs-CZ" sz="2800" dirty="0" smtClean="0"/>
              <a:t>Ze </a:t>
            </a:r>
            <a:r>
              <a:rPr lang="cs-CZ" sz="2800" dirty="0" err="1" smtClean="0"/>
              <a:t>heeft</a:t>
            </a:r>
            <a:r>
              <a:rPr lang="cs-CZ" sz="2800" dirty="0" smtClean="0"/>
              <a:t> </a:t>
            </a:r>
            <a:r>
              <a:rPr lang="cs-CZ" sz="2800" dirty="0" err="1" smtClean="0"/>
              <a:t>haar</a:t>
            </a:r>
            <a:r>
              <a:rPr lang="cs-CZ" sz="2800" dirty="0" smtClean="0"/>
              <a:t> </a:t>
            </a:r>
            <a:r>
              <a:rPr lang="cs-CZ" sz="2800" dirty="0" err="1" smtClean="0"/>
              <a:t>knie</a:t>
            </a:r>
            <a:r>
              <a:rPr lang="cs-CZ" sz="2800" dirty="0" smtClean="0"/>
              <a:t> </a:t>
            </a:r>
            <a:r>
              <a:rPr lang="cs-CZ" sz="2800" dirty="0" err="1" smtClean="0"/>
              <a:t>pijn</a:t>
            </a:r>
            <a:r>
              <a:rPr lang="cs-CZ" sz="2800" dirty="0" smtClean="0"/>
              <a:t> </a:t>
            </a:r>
            <a:r>
              <a:rPr lang="cs-CZ" sz="2800" dirty="0" err="1" smtClean="0"/>
              <a:t>gedaan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moet</a:t>
            </a:r>
            <a:r>
              <a:rPr lang="cs-CZ" sz="2800" dirty="0" smtClean="0"/>
              <a:t> ze </a:t>
            </a:r>
            <a:r>
              <a:rPr lang="cs-CZ" sz="2800" dirty="0" err="1" smtClean="0"/>
              <a:t>doen</a:t>
            </a:r>
            <a:r>
              <a:rPr lang="cs-CZ" sz="2800" dirty="0" smtClean="0"/>
              <a:t>? </a:t>
            </a:r>
          </a:p>
          <a:p>
            <a:pPr marL="0" indent="0">
              <a:buNone/>
            </a:pPr>
            <a:r>
              <a:rPr lang="cs-CZ" sz="2800" dirty="0" err="1" smtClean="0"/>
              <a:t>Geef</a:t>
            </a:r>
            <a:r>
              <a:rPr lang="cs-CZ" sz="2800" dirty="0" smtClean="0"/>
              <a:t> </a:t>
            </a:r>
            <a:r>
              <a:rPr lang="cs-CZ" sz="2800" dirty="0" err="1" smtClean="0"/>
              <a:t>haar</a:t>
            </a:r>
            <a:r>
              <a:rPr lang="cs-CZ" sz="2800" dirty="0" smtClean="0"/>
              <a:t> </a:t>
            </a:r>
            <a:r>
              <a:rPr lang="cs-CZ" sz="2800" dirty="0" err="1" smtClean="0"/>
              <a:t>advies</a:t>
            </a:r>
            <a:r>
              <a:rPr lang="cs-CZ" sz="2800" dirty="0" smtClean="0"/>
              <a:t>! </a:t>
            </a:r>
            <a:endParaRPr lang="nl-BE" sz="2800" dirty="0"/>
          </a:p>
        </p:txBody>
      </p:sp>
      <p:pic>
        <p:nvPicPr>
          <p:cNvPr id="12290" name="Picture 2" descr="Afbeeldingsresultaat voor wonde k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2" y="651639"/>
            <a:ext cx="4240924" cy="56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vooraf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Woordenschat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5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wintersport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4896874" cy="41401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winter</a:t>
            </a:r>
            <a:r>
              <a:rPr lang="cs-CZ" sz="2800" dirty="0" smtClean="0"/>
              <a:t>. Je </a:t>
            </a:r>
            <a:r>
              <a:rPr lang="cs-CZ" sz="2800" dirty="0" err="1" smtClean="0"/>
              <a:t>wilt</a:t>
            </a:r>
            <a:r>
              <a:rPr lang="cs-CZ" sz="2800" dirty="0" smtClean="0"/>
              <a:t> </a:t>
            </a:r>
            <a:r>
              <a:rPr lang="cs-CZ" sz="2800" dirty="0" err="1" smtClean="0"/>
              <a:t>iets</a:t>
            </a:r>
            <a:r>
              <a:rPr lang="cs-CZ" sz="2800" dirty="0" smtClean="0"/>
              <a:t> </a:t>
            </a:r>
            <a:r>
              <a:rPr lang="cs-CZ" sz="2800" dirty="0" err="1" smtClean="0"/>
              <a:t>leuks</a:t>
            </a:r>
            <a:r>
              <a:rPr lang="cs-CZ" sz="2800" dirty="0" smtClean="0"/>
              <a:t> en </a:t>
            </a:r>
            <a:r>
              <a:rPr lang="cs-CZ" sz="2800" dirty="0" err="1" smtClean="0"/>
              <a:t>actiefs</a:t>
            </a:r>
            <a:r>
              <a:rPr lang="cs-CZ" sz="2800" dirty="0" smtClean="0"/>
              <a:t> </a:t>
            </a:r>
            <a:r>
              <a:rPr lang="cs-CZ" sz="2800" dirty="0" err="1" smtClean="0"/>
              <a:t>doen</a:t>
            </a:r>
            <a:r>
              <a:rPr lang="cs-CZ" sz="2800" dirty="0" smtClean="0"/>
              <a:t> met </a:t>
            </a:r>
            <a:r>
              <a:rPr lang="cs-CZ" sz="2800" dirty="0" err="1" smtClean="0"/>
              <a:t>vrienden</a:t>
            </a:r>
            <a:r>
              <a:rPr lang="cs-CZ" sz="2800" dirty="0" smtClean="0"/>
              <a:t>. </a:t>
            </a:r>
            <a:r>
              <a:rPr lang="cs-CZ" sz="2800" dirty="0" err="1" smtClean="0"/>
              <a:t>Bespreek</a:t>
            </a:r>
            <a:r>
              <a:rPr lang="cs-CZ" sz="2800" dirty="0" smtClean="0"/>
              <a:t>: </a:t>
            </a:r>
          </a:p>
          <a:p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zullen</a:t>
            </a:r>
            <a:r>
              <a:rPr lang="cs-CZ" sz="2800" dirty="0" smtClean="0"/>
              <a:t> 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doen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Waar</a:t>
            </a:r>
            <a:r>
              <a:rPr lang="cs-CZ" sz="2800" dirty="0" smtClean="0"/>
              <a:t> en </a:t>
            </a:r>
            <a:r>
              <a:rPr lang="cs-CZ" sz="2800" dirty="0" err="1" smtClean="0"/>
              <a:t>wanneer</a:t>
            </a:r>
            <a:r>
              <a:rPr lang="cs-CZ" sz="2800" dirty="0" smtClean="0"/>
              <a:t> </a:t>
            </a:r>
            <a:r>
              <a:rPr lang="cs-CZ" sz="2800" dirty="0" err="1" smtClean="0"/>
              <a:t>spreken</a:t>
            </a:r>
            <a:r>
              <a:rPr lang="cs-CZ" sz="2800" dirty="0" smtClean="0"/>
              <a:t> 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af</a:t>
            </a:r>
            <a:r>
              <a:rPr lang="cs-CZ" sz="2800" dirty="0" smtClean="0"/>
              <a:t>? </a:t>
            </a:r>
          </a:p>
          <a:p>
            <a:r>
              <a:rPr lang="cs-CZ" sz="2800" dirty="0" err="1" smtClean="0"/>
              <a:t>Hoe</a:t>
            </a:r>
            <a:r>
              <a:rPr lang="cs-CZ" sz="2800" dirty="0" smtClean="0"/>
              <a:t> </a:t>
            </a:r>
            <a:r>
              <a:rPr lang="cs-CZ" sz="2800" dirty="0" err="1" smtClean="0"/>
              <a:t>gaan</a:t>
            </a:r>
            <a:r>
              <a:rPr lang="cs-CZ" sz="2800" dirty="0" smtClean="0"/>
              <a:t> 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daar</a:t>
            </a:r>
            <a:r>
              <a:rPr lang="cs-CZ" sz="2800" dirty="0" smtClean="0"/>
              <a:t> </a:t>
            </a:r>
            <a:r>
              <a:rPr lang="cs-CZ" sz="2800" dirty="0" err="1" smtClean="0"/>
              <a:t>naartoe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hebben</a:t>
            </a:r>
            <a:r>
              <a:rPr lang="cs-CZ" sz="2800" dirty="0" smtClean="0"/>
              <a:t> </a:t>
            </a:r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nodig</a:t>
            </a:r>
            <a:r>
              <a:rPr lang="cs-CZ" sz="2800" dirty="0" smtClean="0"/>
              <a:t>? </a:t>
            </a:r>
          </a:p>
          <a:p>
            <a:r>
              <a:rPr lang="cs-CZ" sz="2800" dirty="0" smtClean="0"/>
              <a:t>…</a:t>
            </a:r>
          </a:p>
          <a:p>
            <a:endParaRPr lang="nl-BE" sz="2800" dirty="0"/>
          </a:p>
        </p:txBody>
      </p:sp>
      <p:pic>
        <p:nvPicPr>
          <p:cNvPr id="13314" name="Picture 2" descr="Afbeeldingsresultaat voor schaat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17" y="437144"/>
            <a:ext cx="3520634" cy="17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skië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67" y="2604106"/>
            <a:ext cx="2923699" cy="15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fbeeldingsresultaat voor wandelen bergen snee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24" y="4549058"/>
            <a:ext cx="2507027" cy="18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308592" y="610641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2"/>
              </a:rPr>
              <a:t>Zichtbaar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Nederlands</a:t>
            </a:r>
            <a:endParaRPr lang="nl-B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428624"/>
            <a:ext cx="2763458" cy="2598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812" y="451293"/>
            <a:ext cx="2744724" cy="26270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680" y="3553710"/>
            <a:ext cx="2743200" cy="2552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436" y="3553710"/>
            <a:ext cx="2705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Woordbingo</a:t>
            </a:r>
            <a:r>
              <a:rPr lang="cs-CZ" dirty="0" smtClean="0"/>
              <a:t>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heeft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eerste</a:t>
            </a:r>
            <a:r>
              <a:rPr lang="cs-CZ" dirty="0" smtClean="0"/>
              <a:t> </a:t>
            </a:r>
            <a:r>
              <a:rPr lang="cs-CZ" dirty="0" err="1" smtClean="0"/>
              <a:t>alle</a:t>
            </a:r>
            <a:r>
              <a:rPr lang="cs-CZ" dirty="0" smtClean="0"/>
              <a:t> </a:t>
            </a:r>
            <a:r>
              <a:rPr lang="cs-CZ" dirty="0" err="1" smtClean="0"/>
              <a:t>woorden</a:t>
            </a:r>
            <a:r>
              <a:rPr lang="cs-CZ" dirty="0" smtClean="0"/>
              <a:t>?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 descr="Afbeeldingsresultaat voor bi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03" y="2286000"/>
            <a:ext cx="4953072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Woordenzee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de </a:t>
            </a:r>
            <a:r>
              <a:rPr lang="cs-CZ" dirty="0" err="1" smtClean="0">
                <a:solidFill>
                  <a:schemeClr val="accent1"/>
                </a:solidFill>
              </a:rPr>
              <a:t>winter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sneeuwpop</a:t>
            </a:r>
            <a:r>
              <a:rPr lang="cs-CZ" sz="2800" dirty="0" smtClean="0"/>
              <a:t>		de </a:t>
            </a:r>
            <a:r>
              <a:rPr lang="cs-CZ" sz="2800" dirty="0" err="1" smtClean="0"/>
              <a:t>sneeuw</a:t>
            </a:r>
            <a:r>
              <a:rPr lang="cs-CZ" sz="2800" dirty="0" smtClean="0"/>
              <a:t>		de </a:t>
            </a:r>
            <a:r>
              <a:rPr lang="cs-CZ" sz="2800" dirty="0" err="1" smtClean="0"/>
              <a:t>sneeuwbal</a:t>
            </a:r>
            <a:endParaRPr lang="cs-CZ" sz="2800" dirty="0" smtClean="0"/>
          </a:p>
          <a:p>
            <a:pPr marL="0" indent="0">
              <a:buNone/>
            </a:pPr>
            <a:endParaRPr lang="cs-CZ" sz="5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dirty="0" err="1" smtClean="0"/>
              <a:t>ijs</a:t>
            </a:r>
            <a:r>
              <a:rPr lang="cs-CZ" sz="2800" dirty="0" smtClean="0"/>
              <a:t>		</a:t>
            </a:r>
            <a:r>
              <a:rPr lang="cs-CZ" sz="2800" dirty="0" err="1" smtClean="0"/>
              <a:t>glad</a:t>
            </a:r>
            <a:r>
              <a:rPr lang="cs-CZ" sz="2800" dirty="0" smtClean="0"/>
              <a:t>			</a:t>
            </a:r>
            <a:r>
              <a:rPr lang="cs-CZ" sz="2800" dirty="0" err="1" smtClean="0"/>
              <a:t>vriezen</a:t>
            </a:r>
            <a:r>
              <a:rPr lang="cs-CZ" sz="2800" dirty="0" smtClean="0"/>
              <a:t>		</a:t>
            </a:r>
            <a:r>
              <a:rPr lang="cs-CZ" sz="2800" dirty="0" err="1" smtClean="0"/>
              <a:t>koud</a:t>
            </a:r>
            <a:endParaRPr lang="cs-CZ" sz="2800" dirty="0" smtClean="0"/>
          </a:p>
          <a:p>
            <a:pPr marL="0" indent="0">
              <a:buNone/>
            </a:pPr>
            <a:endParaRPr lang="cs-CZ" sz="500" dirty="0" smtClean="0"/>
          </a:p>
          <a:p>
            <a:pPr marL="0" indent="0">
              <a:buNone/>
            </a:pPr>
            <a:r>
              <a:rPr lang="cs-CZ" sz="2800" dirty="0" smtClean="0"/>
              <a:t> de </a:t>
            </a:r>
            <a:r>
              <a:rPr lang="cs-CZ" sz="2800" dirty="0" err="1" smtClean="0"/>
              <a:t>kerst</a:t>
            </a:r>
            <a:r>
              <a:rPr lang="cs-CZ" sz="2800" dirty="0" smtClean="0"/>
              <a:t>	de </a:t>
            </a:r>
            <a:r>
              <a:rPr lang="cs-CZ" sz="2800" dirty="0" err="1" smtClean="0"/>
              <a:t>kerstmarkt</a:t>
            </a:r>
            <a:r>
              <a:rPr lang="cs-CZ" sz="2800" dirty="0" smtClean="0"/>
              <a:t>	</a:t>
            </a: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dirty="0" err="1" smtClean="0"/>
              <a:t>nieuwjaar</a:t>
            </a:r>
            <a:r>
              <a:rPr lang="cs-CZ" sz="2800" dirty="0" smtClean="0"/>
              <a:t> 	</a:t>
            </a:r>
            <a:r>
              <a:rPr lang="cs-CZ" sz="2800" dirty="0" err="1" smtClean="0"/>
              <a:t>gezellig</a:t>
            </a:r>
            <a:endParaRPr lang="cs-CZ" sz="2800" dirty="0" smtClean="0"/>
          </a:p>
          <a:p>
            <a:pPr marL="0" indent="0">
              <a:buNone/>
            </a:pPr>
            <a:endParaRPr lang="cs-CZ" sz="5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dirty="0" err="1" smtClean="0"/>
              <a:t>schaatsen</a:t>
            </a:r>
            <a:r>
              <a:rPr lang="cs-CZ" sz="2800" dirty="0" smtClean="0"/>
              <a:t>		de </a:t>
            </a:r>
            <a:r>
              <a:rPr lang="cs-CZ" sz="2800" dirty="0" err="1" smtClean="0"/>
              <a:t>slee</a:t>
            </a:r>
            <a:r>
              <a:rPr lang="cs-CZ" sz="2800" dirty="0" smtClean="0"/>
              <a:t>	   </a:t>
            </a:r>
            <a:r>
              <a:rPr lang="cs-CZ" sz="2800" dirty="0" err="1" smtClean="0"/>
              <a:t>skiën</a:t>
            </a:r>
            <a:r>
              <a:rPr lang="cs-CZ" sz="2800" dirty="0" smtClean="0"/>
              <a:t>	</a:t>
            </a:r>
            <a:r>
              <a:rPr lang="cs-CZ" sz="2800" dirty="0" err="1" smtClean="0"/>
              <a:t>snowboarden</a:t>
            </a:r>
            <a:endParaRPr lang="cs-CZ" sz="2800" dirty="0" smtClean="0"/>
          </a:p>
          <a:p>
            <a:pPr marL="0" indent="0">
              <a:buNone/>
            </a:pPr>
            <a:endParaRPr lang="cs-CZ" sz="500" dirty="0" smtClean="0"/>
          </a:p>
          <a:p>
            <a:pPr marL="0" indent="0">
              <a:buNone/>
            </a:pPr>
            <a:r>
              <a:rPr lang="cs-CZ" sz="2800" dirty="0" smtClean="0"/>
              <a:t>…	…	…	…	…	…	…	…	…	…	</a:t>
            </a:r>
            <a:endParaRPr lang="nl-BE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664773" y="382385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hlinkClick r:id="rId2"/>
              </a:rPr>
              <a:t>timer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sneeuwpop</a:t>
            </a:r>
            <a:endParaRPr lang="nl-BE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1678" y="1189421"/>
            <a:ext cx="1009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/>
              <a:t>Welke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woorden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associeer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jij</a:t>
            </a:r>
            <a:r>
              <a:rPr lang="cs-CZ" sz="2400" i="1" dirty="0" smtClean="0"/>
              <a:t> met de </a:t>
            </a:r>
            <a:r>
              <a:rPr lang="cs-CZ" sz="2400" i="1" dirty="0" err="1" smtClean="0"/>
              <a:t>winter</a:t>
            </a:r>
            <a:r>
              <a:rPr lang="cs-CZ" sz="2400" i="1" dirty="0" smtClean="0"/>
              <a:t>? Je </a:t>
            </a:r>
            <a:r>
              <a:rPr lang="cs-CZ" sz="2400" i="1" dirty="0" err="1" smtClean="0"/>
              <a:t>krijgt</a:t>
            </a:r>
            <a:r>
              <a:rPr lang="cs-CZ" sz="2400" i="1" dirty="0" smtClean="0"/>
              <a:t> 2 </a:t>
            </a:r>
            <a:r>
              <a:rPr lang="cs-CZ" sz="2400" i="1" dirty="0" err="1" smtClean="0"/>
              <a:t>minuten</a:t>
            </a:r>
            <a:r>
              <a:rPr lang="cs-CZ" sz="2400" i="1" dirty="0" smtClean="0"/>
              <a:t>. </a:t>
            </a:r>
            <a:r>
              <a:rPr lang="cs-CZ" sz="2400" i="1" dirty="0" err="1" smtClean="0"/>
              <a:t>Schrijf</a:t>
            </a:r>
            <a:r>
              <a:rPr lang="cs-CZ" sz="2400" i="1" dirty="0" smtClean="0"/>
              <a:t> per </a:t>
            </a:r>
            <a:r>
              <a:rPr lang="cs-CZ" sz="2400" i="1" dirty="0" err="1" smtClean="0"/>
              <a:t>twee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zoveel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mogelijk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woorden</a:t>
            </a:r>
            <a:r>
              <a:rPr lang="cs-CZ" sz="2400" i="1" dirty="0" smtClean="0"/>
              <a:t> op!</a:t>
            </a:r>
            <a:endParaRPr lang="nl-BE" sz="2400" i="1" dirty="0"/>
          </a:p>
        </p:txBody>
      </p:sp>
    </p:spTree>
    <p:extLst>
      <p:ext uri="{BB962C8B-B14F-4D97-AF65-F5344CB8AC3E}">
        <p14:creationId xmlns:p14="http://schemas.microsoft.com/office/powerpoint/2010/main" val="17745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Eerste</a:t>
            </a:r>
            <a:r>
              <a:rPr lang="cs-CZ" dirty="0" smtClean="0"/>
              <a:t> </a:t>
            </a:r>
            <a:r>
              <a:rPr lang="cs-CZ" dirty="0" err="1" smtClean="0"/>
              <a:t>sneeuw</a:t>
            </a:r>
            <a:endParaRPr lang="nl-BE" dirty="0"/>
          </a:p>
        </p:txBody>
      </p:sp>
      <p:pic>
        <p:nvPicPr>
          <p:cNvPr id="4" name="l4uunCux8s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4819" y="1581909"/>
            <a:ext cx="8070469" cy="45396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42248" y="6121547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Eerste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sneeuw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1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winter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Vraagjes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13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sneeuw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08760"/>
            <a:ext cx="10178322" cy="4910327"/>
          </a:xfrm>
        </p:spPr>
        <p:txBody>
          <a:bodyPr>
            <a:normAutofit/>
          </a:bodyPr>
          <a:lstStyle/>
          <a:p>
            <a:r>
              <a:rPr lang="nl-BE" sz="2400" dirty="0" smtClean="0"/>
              <a:t>Mariska </a:t>
            </a:r>
            <a:r>
              <a:rPr lang="nl-BE" sz="2400" dirty="0"/>
              <a:t>en Robert wonen in Zwolle. Kijkt op de kaart: waar ligt deze stad?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is het beroep van Mariska?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is het beroep van </a:t>
            </a:r>
            <a:r>
              <a:rPr lang="cs-CZ" sz="2400" dirty="0" smtClean="0"/>
              <a:t>Robert</a:t>
            </a:r>
            <a:r>
              <a:rPr lang="nl-BE" sz="2400" dirty="0" smtClean="0"/>
              <a:t>? </a:t>
            </a:r>
            <a:endParaRPr lang="nl-BE" sz="2400" dirty="0"/>
          </a:p>
          <a:p>
            <a:r>
              <a:rPr lang="nl-BE" sz="2400" dirty="0" smtClean="0"/>
              <a:t>Hoeveel </a:t>
            </a:r>
            <a:r>
              <a:rPr lang="nl-BE" sz="2400" dirty="0"/>
              <a:t>kinderen hebben </a:t>
            </a:r>
            <a:r>
              <a:rPr lang="cs-CZ" sz="2400" dirty="0" smtClean="0"/>
              <a:t>ze</a:t>
            </a:r>
            <a:r>
              <a:rPr lang="nl-BE" sz="2400" dirty="0" smtClean="0"/>
              <a:t>?</a:t>
            </a:r>
            <a:endParaRPr lang="nl-BE" sz="2400" dirty="0"/>
          </a:p>
          <a:p>
            <a:r>
              <a:rPr lang="nl-BE" sz="2400" dirty="0" smtClean="0"/>
              <a:t>Welke </a:t>
            </a:r>
            <a:r>
              <a:rPr lang="nl-BE" sz="2400" dirty="0"/>
              <a:t>huisdieren hebben ze? </a:t>
            </a:r>
            <a:endParaRPr lang="cs-CZ" sz="2400" dirty="0" smtClean="0"/>
          </a:p>
          <a:p>
            <a:r>
              <a:rPr lang="cs-CZ" sz="2400" dirty="0" err="1" smtClean="0">
                <a:solidFill>
                  <a:schemeClr val="accent1"/>
                </a:solidFill>
              </a:rPr>
              <a:t>Heb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jij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huisdieren</a:t>
            </a:r>
            <a:r>
              <a:rPr lang="cs-CZ" sz="2400" dirty="0" smtClean="0">
                <a:solidFill>
                  <a:schemeClr val="accent1"/>
                </a:solidFill>
              </a:rPr>
              <a:t>? </a:t>
            </a:r>
            <a:r>
              <a:rPr lang="cs-CZ" sz="2400" dirty="0" err="1" smtClean="0">
                <a:solidFill>
                  <a:schemeClr val="accent1"/>
                </a:solidFill>
              </a:rPr>
              <a:t>Welke</a:t>
            </a:r>
            <a:r>
              <a:rPr lang="cs-CZ" sz="2400" dirty="0" smtClean="0">
                <a:solidFill>
                  <a:schemeClr val="accent1"/>
                </a:solidFill>
              </a:rPr>
              <a:t>? </a:t>
            </a:r>
            <a:endParaRPr lang="nl-BE" sz="2400" dirty="0">
              <a:solidFill>
                <a:schemeClr val="accent1"/>
              </a:solidFill>
            </a:endParaRPr>
          </a:p>
          <a:p>
            <a:r>
              <a:rPr lang="nl-BE" sz="2400" dirty="0" smtClean="0"/>
              <a:t>Daan </a:t>
            </a:r>
            <a:r>
              <a:rPr lang="nl-BE" sz="2400" dirty="0"/>
              <a:t>is gevallen. Hij heeft pijn. Waar? </a:t>
            </a:r>
          </a:p>
          <a:p>
            <a:r>
              <a:rPr lang="nl-BE" sz="2400" dirty="0" smtClean="0"/>
              <a:t>Wat </a:t>
            </a:r>
            <a:r>
              <a:rPr lang="nl-BE" sz="2400" dirty="0"/>
              <a:t>voor weer is het? </a:t>
            </a:r>
          </a:p>
          <a:p>
            <a:r>
              <a:rPr lang="nl-BE" sz="2400" dirty="0" smtClean="0">
                <a:solidFill>
                  <a:schemeClr val="accent1"/>
                </a:solidFill>
              </a:rPr>
              <a:t>Hou </a:t>
            </a:r>
            <a:r>
              <a:rPr lang="nl-BE" sz="2400" dirty="0">
                <a:solidFill>
                  <a:schemeClr val="accent1"/>
                </a:solidFill>
              </a:rPr>
              <a:t>jij van dit soort weer? </a:t>
            </a:r>
          </a:p>
        </p:txBody>
      </p:sp>
      <p:pic>
        <p:nvPicPr>
          <p:cNvPr id="1026" name="Picture 2" descr="Afbeeldingsresultaat voor kaart zwo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32" y="2185416"/>
            <a:ext cx="4288536" cy="29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8165592" y="3241546"/>
            <a:ext cx="621792" cy="6035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5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sneeuw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508760"/>
            <a:ext cx="10178322" cy="4910327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accent1"/>
                </a:solidFill>
              </a:rPr>
              <a:t>Beschrijf</a:t>
            </a:r>
            <a:r>
              <a:rPr lang="cs-CZ" sz="2400" dirty="0" smtClean="0">
                <a:solidFill>
                  <a:schemeClr val="accent1"/>
                </a:solidFill>
              </a:rPr>
              <a:t> de </a:t>
            </a:r>
            <a:r>
              <a:rPr lang="cs-CZ" sz="2400" dirty="0" err="1" smtClean="0">
                <a:solidFill>
                  <a:schemeClr val="accent1"/>
                </a:solidFill>
              </a:rPr>
              <a:t>sneeuwpop</a:t>
            </a:r>
            <a:r>
              <a:rPr lang="cs-CZ" sz="2400" dirty="0" smtClean="0">
                <a:solidFill>
                  <a:schemeClr val="accent1"/>
                </a:solidFill>
              </a:rPr>
              <a:t>!</a:t>
            </a:r>
            <a:endParaRPr lang="nl-BE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Afbeeldingsresultaat voor sneeuwman wortel tak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486777"/>
            <a:ext cx="6407895" cy="5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0</TotalTime>
  <Words>562</Words>
  <Application>Microsoft Office PowerPoint</Application>
  <PresentationFormat>Širokoúhlá obrazovka</PresentationFormat>
  <Paragraphs>90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Badge</vt:lpstr>
      <vt:lpstr>Les 2</vt:lpstr>
      <vt:lpstr>vooraf</vt:lpstr>
      <vt:lpstr>Prezentace aplikace PowerPoint</vt:lpstr>
      <vt:lpstr>Woordbingo Wie heeft als eerste alle woorden?</vt:lpstr>
      <vt:lpstr>Woordenzee de winter </vt:lpstr>
      <vt:lpstr>Eerste sneeuw</vt:lpstr>
      <vt:lpstr>De winter</vt:lpstr>
      <vt:lpstr>sneeuw</vt:lpstr>
      <vt:lpstr>sneeuw</vt:lpstr>
      <vt:lpstr>Een dagje in amsterdam</vt:lpstr>
      <vt:lpstr>Een dagje in amsterdam</vt:lpstr>
      <vt:lpstr>kerstvakantie</vt:lpstr>
      <vt:lpstr>kerstvakantie</vt:lpstr>
      <vt:lpstr>Inbrekers in de wijk</vt:lpstr>
      <vt:lpstr>Inbrekers in de wijk</vt:lpstr>
      <vt:lpstr>Spreken + voc</vt:lpstr>
      <vt:lpstr>zin</vt:lpstr>
      <vt:lpstr>bang</vt:lpstr>
      <vt:lpstr>Help!</vt:lpstr>
      <vt:lpstr>wintersport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</dc:title>
  <dc:creator>Sofie Rose-Anne W. Royeaerd</dc:creator>
  <cp:lastModifiedBy>Sofie Rose-Anne W. Royeaerd</cp:lastModifiedBy>
  <cp:revision>14</cp:revision>
  <cp:lastPrinted>2020-02-25T17:17:52Z</cp:lastPrinted>
  <dcterms:created xsi:type="dcterms:W3CDTF">2020-02-25T16:09:17Z</dcterms:created>
  <dcterms:modified xsi:type="dcterms:W3CDTF">2020-02-26T15:29:03Z</dcterms:modified>
</cp:coreProperties>
</file>