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0"/>
  </p:handoutMasterIdLst>
  <p:sldIdLst>
    <p:sldId id="257" r:id="rId2"/>
    <p:sldId id="258" r:id="rId3"/>
    <p:sldId id="287" r:id="rId4"/>
    <p:sldId id="284" r:id="rId5"/>
    <p:sldId id="285" r:id="rId6"/>
    <p:sldId id="286" r:id="rId7"/>
    <p:sldId id="280" r:id="rId8"/>
    <p:sldId id="27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2" r:id="rId26"/>
    <p:sldId id="281" r:id="rId27"/>
    <p:sldId id="260" r:id="rId28"/>
    <p:sldId id="283" r:id="rId29"/>
  </p:sldIdLst>
  <p:sldSz cx="12192000" cy="6858000"/>
  <p:notesSz cx="6808788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90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FAE89-8F2A-419F-8E12-DAA4ED9B481C}" type="datetimeFigureOut">
              <a:rPr lang="nl-BE" smtClean="0"/>
              <a:t>11/03/2020</a:t>
            </a:fld>
            <a:endParaRPr lang="nl-BE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0475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6737" y="9443662"/>
            <a:ext cx="2950475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CBAA0-7C6D-44D1-A529-FC5ED108222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2483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el/phil/jaro2020/NI01_08/um/hand-outs/les_4_hand-outs_en_oplossingen/Zomers_eten.pdf" TargetMode="External"/><Relationship Id="rId2" Type="http://schemas.openxmlformats.org/officeDocument/2006/relationships/hyperlink" Target="https://www.nedbox.be/teaser/zomers-koke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dbox.be/teaser/zomers-koke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nedbox.be/teaser/zomers-koke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JcF_zTiDew" TargetMode="External"/><Relationship Id="rId4" Type="http://schemas.openxmlformats.org/officeDocument/2006/relationships/hyperlink" Target="https://www.youtube.com/watch?v=wJcF_zTiDew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ytvoumI-ko" TargetMode="Externa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1Ejf6ZTnhI" TargetMode="External"/><Relationship Id="rId4" Type="http://schemas.openxmlformats.org/officeDocument/2006/relationships/hyperlink" Target="https://www.youtube.com/watch?v=C1Ejf6ZTnhI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1ZQeswiZNQ" TargetMode="External"/><Relationship Id="rId5" Type="http://schemas.openxmlformats.org/officeDocument/2006/relationships/hyperlink" Target="https://is.muni.cz/auth/el/phil/jaro2020/NI01_08/um/hand-outs/les_4_hand-outs_en_oplossingen/Het_werd_zomer.pdf" TargetMode="External"/><Relationship Id="rId4" Type="http://schemas.openxmlformats.org/officeDocument/2006/relationships/hyperlink" Target="https://www.youtube.com/watch?v=G1ZQeswiZNQ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mBUVNFy4es" TargetMode="External"/><Relationship Id="rId5" Type="http://schemas.openxmlformats.org/officeDocument/2006/relationships/hyperlink" Target="https://is.muni.cz/auth/el/phil/jaro2020/NI01_08/um/hand-outs/les_4_hand-outs_en_oplossingen/Wat_een_hete_zomer.pdf" TargetMode="External"/><Relationship Id="rId4" Type="http://schemas.openxmlformats.org/officeDocument/2006/relationships/hyperlink" Target="https://www.youtube.com/watch?v=CmBUVNFy4es&amp;list=PLu-ydbRv_7ulhJ3-pca-ZuyVoBaBUL5mI&amp;index=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Les 4</a:t>
            </a:r>
            <a:endParaRPr lang="nl-BE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De </a:t>
            </a:r>
            <a:r>
              <a:rPr lang="cs-CZ" dirty="0" err="1" smtClean="0"/>
              <a:t>zomer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0349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 </a:t>
            </a:r>
            <a:r>
              <a:rPr lang="cs-CZ" dirty="0" err="1" smtClean="0"/>
              <a:t>laatste</a:t>
            </a:r>
            <a:r>
              <a:rPr lang="cs-CZ" dirty="0" smtClean="0"/>
              <a:t> les </a:t>
            </a:r>
            <a:r>
              <a:rPr lang="cs-CZ" dirty="0" err="1" smtClean="0"/>
              <a:t>voor</a:t>
            </a:r>
            <a:r>
              <a:rPr lang="cs-CZ" dirty="0" smtClean="0"/>
              <a:t> de </a:t>
            </a:r>
            <a:r>
              <a:rPr lang="cs-CZ" dirty="0" err="1" smtClean="0"/>
              <a:t>vakantie</a:t>
            </a:r>
            <a:endParaRPr lang="nl-B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1655064"/>
            <a:ext cx="10178322" cy="473659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800" dirty="0" err="1" smtClean="0"/>
              <a:t>Wat</a:t>
            </a:r>
            <a:r>
              <a:rPr lang="cs-CZ" sz="2800" dirty="0" smtClean="0"/>
              <a:t> </a:t>
            </a:r>
            <a:r>
              <a:rPr lang="cs-CZ" sz="2800" dirty="0" err="1" smtClean="0"/>
              <a:t>is</a:t>
            </a:r>
            <a:r>
              <a:rPr lang="cs-CZ" sz="2800" dirty="0" smtClean="0"/>
              <a:t> </a:t>
            </a:r>
            <a:r>
              <a:rPr lang="cs-CZ" sz="2800" dirty="0" err="1" smtClean="0"/>
              <a:t>het</a:t>
            </a:r>
            <a:r>
              <a:rPr lang="cs-CZ" sz="2800" dirty="0" smtClean="0"/>
              <a:t> </a:t>
            </a:r>
            <a:r>
              <a:rPr lang="cs-CZ" sz="2800" dirty="0" err="1" smtClean="0"/>
              <a:t>beroep</a:t>
            </a:r>
            <a:r>
              <a:rPr lang="cs-CZ" sz="2800" dirty="0" smtClean="0"/>
              <a:t> van Yvonne?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Yvonne </a:t>
            </a:r>
            <a:r>
              <a:rPr lang="cs-CZ" sz="2800" dirty="0" err="1" smtClean="0"/>
              <a:t>gaat</a:t>
            </a:r>
            <a:r>
              <a:rPr lang="cs-CZ" sz="2800" dirty="0" smtClean="0"/>
              <a:t> op </a:t>
            </a:r>
            <a:r>
              <a:rPr lang="cs-CZ" sz="2800" dirty="0" err="1" smtClean="0"/>
              <a:t>bezoek</a:t>
            </a:r>
            <a:r>
              <a:rPr lang="cs-CZ" sz="2800" dirty="0" smtClean="0"/>
              <a:t> bij Paola. </a:t>
            </a:r>
            <a:r>
              <a:rPr lang="cs-CZ" sz="2800" dirty="0" err="1" smtClean="0"/>
              <a:t>Wie</a:t>
            </a:r>
            <a:r>
              <a:rPr lang="cs-CZ" sz="2800" dirty="0" smtClean="0"/>
              <a:t> </a:t>
            </a:r>
            <a:r>
              <a:rPr lang="cs-CZ" sz="2800" dirty="0" err="1" smtClean="0"/>
              <a:t>is</a:t>
            </a:r>
            <a:r>
              <a:rPr lang="cs-CZ" sz="2800" dirty="0" smtClean="0"/>
              <a:t> </a:t>
            </a:r>
            <a:r>
              <a:rPr lang="cs-CZ" sz="2800" dirty="0" err="1" smtClean="0"/>
              <a:t>zij</a:t>
            </a:r>
            <a:r>
              <a:rPr lang="cs-CZ" sz="2800" dirty="0" smtClean="0"/>
              <a:t>?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 err="1" smtClean="0"/>
              <a:t>Wat</a:t>
            </a:r>
            <a:r>
              <a:rPr lang="cs-CZ" sz="2800" dirty="0" smtClean="0"/>
              <a:t> </a:t>
            </a:r>
            <a:r>
              <a:rPr lang="cs-CZ" sz="2800" dirty="0" err="1" smtClean="0"/>
              <a:t>eten</a:t>
            </a:r>
            <a:r>
              <a:rPr lang="cs-CZ" sz="2800" dirty="0" smtClean="0"/>
              <a:t> en </a:t>
            </a:r>
            <a:r>
              <a:rPr lang="cs-CZ" sz="2800" dirty="0" err="1" smtClean="0"/>
              <a:t>drinken</a:t>
            </a:r>
            <a:r>
              <a:rPr lang="cs-CZ" sz="2800" dirty="0" smtClean="0"/>
              <a:t> Yvonne en Paola? </a:t>
            </a:r>
            <a:r>
              <a:rPr lang="cs-CZ" sz="2800" i="1" dirty="0" smtClean="0"/>
              <a:t>(</a:t>
            </a:r>
            <a:r>
              <a:rPr lang="cs-CZ" sz="2800" i="1" dirty="0" err="1" smtClean="0"/>
              <a:t>zie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foto‘s</a:t>
            </a:r>
            <a:r>
              <a:rPr lang="cs-CZ" sz="2800" i="1" dirty="0" smtClean="0"/>
              <a:t>!)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 err="1" smtClean="0"/>
              <a:t>Is</a:t>
            </a:r>
            <a:r>
              <a:rPr lang="cs-CZ" sz="2800" dirty="0" smtClean="0"/>
              <a:t> </a:t>
            </a:r>
            <a:r>
              <a:rPr lang="cs-CZ" sz="2800" dirty="0" err="1" smtClean="0"/>
              <a:t>dit</a:t>
            </a:r>
            <a:r>
              <a:rPr lang="cs-CZ" sz="2800" dirty="0" smtClean="0"/>
              <a:t> </a:t>
            </a:r>
            <a:r>
              <a:rPr lang="cs-CZ" sz="2800" dirty="0" err="1" smtClean="0"/>
              <a:t>volgens</a:t>
            </a:r>
            <a:r>
              <a:rPr lang="cs-CZ" sz="2800" dirty="0" smtClean="0"/>
              <a:t> </a:t>
            </a:r>
            <a:r>
              <a:rPr lang="cs-CZ" sz="2800" dirty="0" err="1" smtClean="0"/>
              <a:t>jou</a:t>
            </a:r>
            <a:r>
              <a:rPr lang="cs-CZ" sz="2800" dirty="0" smtClean="0"/>
              <a:t> </a:t>
            </a:r>
            <a:r>
              <a:rPr lang="cs-CZ" sz="2800" dirty="0" err="1" smtClean="0"/>
              <a:t>een</a:t>
            </a:r>
            <a:r>
              <a:rPr lang="cs-CZ" sz="2800" dirty="0" smtClean="0"/>
              <a:t> </a:t>
            </a:r>
            <a:r>
              <a:rPr lang="cs-CZ" sz="2800" dirty="0" err="1" smtClean="0"/>
              <a:t>zomers</a:t>
            </a:r>
            <a:r>
              <a:rPr lang="cs-CZ" sz="2800" dirty="0" smtClean="0"/>
              <a:t> </a:t>
            </a:r>
            <a:r>
              <a:rPr lang="cs-CZ" sz="2800" dirty="0" err="1" smtClean="0"/>
              <a:t>gerecht</a:t>
            </a:r>
            <a:r>
              <a:rPr lang="cs-CZ" sz="2800" dirty="0" smtClean="0"/>
              <a:t>?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 err="1" smtClean="0">
                <a:solidFill>
                  <a:schemeClr val="accent1"/>
                </a:solidFill>
              </a:rPr>
              <a:t>Wat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</a:rPr>
              <a:t>eet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</a:rPr>
              <a:t>jij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</a:rPr>
              <a:t>graag</a:t>
            </a:r>
            <a:r>
              <a:rPr lang="cs-CZ" sz="2800" dirty="0" smtClean="0">
                <a:solidFill>
                  <a:schemeClr val="accent1"/>
                </a:solidFill>
              </a:rPr>
              <a:t> in de </a:t>
            </a:r>
            <a:r>
              <a:rPr lang="cs-CZ" sz="2800" dirty="0" err="1" smtClean="0">
                <a:solidFill>
                  <a:schemeClr val="accent1"/>
                </a:solidFill>
              </a:rPr>
              <a:t>zomer</a:t>
            </a:r>
            <a:r>
              <a:rPr lang="cs-CZ" sz="2800" dirty="0" smtClean="0">
                <a:solidFill>
                  <a:schemeClr val="accent1"/>
                </a:solidFill>
              </a:rPr>
              <a:t>?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 smtClean="0">
                <a:solidFill>
                  <a:schemeClr val="accent1"/>
                </a:solidFill>
              </a:rPr>
              <a:t>Van </a:t>
            </a:r>
            <a:r>
              <a:rPr lang="cs-CZ" sz="2800" dirty="0" err="1" smtClean="0">
                <a:solidFill>
                  <a:schemeClr val="accent1"/>
                </a:solidFill>
              </a:rPr>
              <a:t>welke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</a:rPr>
              <a:t>keuken</a:t>
            </a:r>
            <a:r>
              <a:rPr lang="cs-CZ" sz="2800" dirty="0" smtClean="0">
                <a:solidFill>
                  <a:schemeClr val="accent1"/>
                </a:solidFill>
              </a:rPr>
              <a:t> hou je </a:t>
            </a:r>
            <a:r>
              <a:rPr lang="cs-CZ" sz="2800" dirty="0" err="1" smtClean="0">
                <a:solidFill>
                  <a:schemeClr val="accent1"/>
                </a:solidFill>
              </a:rPr>
              <a:t>het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</a:rPr>
              <a:t>meest</a:t>
            </a:r>
            <a:r>
              <a:rPr lang="cs-CZ" sz="2800" dirty="0" smtClean="0">
                <a:solidFill>
                  <a:schemeClr val="accent1"/>
                </a:solidFill>
              </a:rPr>
              <a:t>: de </a:t>
            </a:r>
            <a:r>
              <a:rPr lang="cs-CZ" sz="2800" dirty="0" err="1" smtClean="0">
                <a:solidFill>
                  <a:schemeClr val="accent1"/>
                </a:solidFill>
              </a:rPr>
              <a:t>Tsjechische</a:t>
            </a:r>
            <a:r>
              <a:rPr lang="cs-CZ" sz="2800" dirty="0" smtClean="0">
                <a:solidFill>
                  <a:schemeClr val="accent1"/>
                </a:solidFill>
              </a:rPr>
              <a:t>, de </a:t>
            </a:r>
            <a:r>
              <a:rPr lang="cs-CZ" sz="2800" dirty="0" err="1" smtClean="0">
                <a:solidFill>
                  <a:schemeClr val="accent1"/>
                </a:solidFill>
              </a:rPr>
              <a:t>Slowaakse</a:t>
            </a:r>
            <a:r>
              <a:rPr lang="cs-CZ" sz="2800" dirty="0" smtClean="0">
                <a:solidFill>
                  <a:schemeClr val="accent1"/>
                </a:solidFill>
              </a:rPr>
              <a:t>, de </a:t>
            </a:r>
            <a:r>
              <a:rPr lang="cs-CZ" sz="2800" dirty="0" err="1" smtClean="0">
                <a:solidFill>
                  <a:schemeClr val="accent1"/>
                </a:solidFill>
              </a:rPr>
              <a:t>Chinese</a:t>
            </a:r>
            <a:r>
              <a:rPr lang="cs-CZ" sz="2800" dirty="0" smtClean="0">
                <a:solidFill>
                  <a:schemeClr val="accent1"/>
                </a:solidFill>
              </a:rPr>
              <a:t>, de </a:t>
            </a:r>
            <a:r>
              <a:rPr lang="cs-CZ" sz="2800" dirty="0" err="1" smtClean="0">
                <a:solidFill>
                  <a:schemeClr val="accent1"/>
                </a:solidFill>
              </a:rPr>
              <a:t>Italiaanse</a:t>
            </a:r>
            <a:r>
              <a:rPr lang="cs-CZ" sz="2800" dirty="0" smtClean="0">
                <a:solidFill>
                  <a:schemeClr val="accent1"/>
                </a:solidFill>
              </a:rPr>
              <a:t>, de </a:t>
            </a:r>
            <a:r>
              <a:rPr lang="cs-CZ" sz="2800" dirty="0" err="1" smtClean="0">
                <a:solidFill>
                  <a:schemeClr val="accent1"/>
                </a:solidFill>
              </a:rPr>
              <a:t>Spaanse</a:t>
            </a:r>
            <a:r>
              <a:rPr lang="cs-CZ" sz="2800" dirty="0" smtClean="0">
                <a:solidFill>
                  <a:schemeClr val="accent1"/>
                </a:solidFill>
              </a:rPr>
              <a:t>, de </a:t>
            </a:r>
            <a:r>
              <a:rPr lang="cs-CZ" sz="2800" dirty="0" err="1" smtClean="0">
                <a:solidFill>
                  <a:schemeClr val="accent1"/>
                </a:solidFill>
              </a:rPr>
              <a:t>Scandinavische</a:t>
            </a:r>
            <a:r>
              <a:rPr lang="cs-CZ" sz="2800" dirty="0" smtClean="0">
                <a:solidFill>
                  <a:schemeClr val="accent1"/>
                </a:solidFill>
              </a:rPr>
              <a:t>,…? </a:t>
            </a:r>
            <a:r>
              <a:rPr lang="cs-CZ" sz="2800" dirty="0" err="1" smtClean="0">
                <a:solidFill>
                  <a:schemeClr val="accent1"/>
                </a:solidFill>
              </a:rPr>
              <a:t>Waarom</a:t>
            </a:r>
            <a:r>
              <a:rPr lang="cs-CZ" sz="2800" dirty="0" smtClean="0">
                <a:solidFill>
                  <a:schemeClr val="accent1"/>
                </a:solidFill>
              </a:rPr>
              <a:t>? </a:t>
            </a:r>
            <a:r>
              <a:rPr lang="cs-CZ" sz="2800" dirty="0" err="1" smtClean="0">
                <a:solidFill>
                  <a:schemeClr val="accent1"/>
                </a:solidFill>
              </a:rPr>
              <a:t>Zeg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</a:rPr>
              <a:t>ook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</a:rPr>
              <a:t>wat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</a:rPr>
              <a:t>typerend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</a:rPr>
              <a:t>voor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</a:rPr>
              <a:t>deze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</a:rPr>
              <a:t>keuken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</a:rPr>
              <a:t>is</a:t>
            </a:r>
            <a:r>
              <a:rPr lang="cs-CZ" sz="2800" dirty="0" smtClean="0">
                <a:solidFill>
                  <a:schemeClr val="accent1"/>
                </a:solidFill>
              </a:rPr>
              <a:t>!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 smtClean="0">
                <a:solidFill>
                  <a:schemeClr val="accent2"/>
                </a:solidFill>
              </a:rPr>
              <a:t>De </a:t>
            </a:r>
            <a:r>
              <a:rPr lang="cs-CZ" sz="2800" dirty="0" err="1" smtClean="0">
                <a:solidFill>
                  <a:schemeClr val="accent2"/>
                </a:solidFill>
              </a:rPr>
              <a:t>cursisten</a:t>
            </a:r>
            <a:r>
              <a:rPr lang="cs-CZ" sz="2800" dirty="0" smtClean="0">
                <a:solidFill>
                  <a:schemeClr val="accent2"/>
                </a:solidFill>
              </a:rPr>
              <a:t> </a:t>
            </a:r>
            <a:r>
              <a:rPr lang="cs-CZ" sz="2800" dirty="0" err="1" smtClean="0">
                <a:solidFill>
                  <a:schemeClr val="accent2"/>
                </a:solidFill>
              </a:rPr>
              <a:t>hebben</a:t>
            </a:r>
            <a:r>
              <a:rPr lang="cs-CZ" sz="2800" dirty="0" smtClean="0">
                <a:solidFill>
                  <a:schemeClr val="accent2"/>
                </a:solidFill>
              </a:rPr>
              <a:t> </a:t>
            </a:r>
            <a:r>
              <a:rPr lang="cs-CZ" sz="2800" dirty="0" err="1" smtClean="0">
                <a:solidFill>
                  <a:schemeClr val="accent2"/>
                </a:solidFill>
              </a:rPr>
              <a:t>een</a:t>
            </a:r>
            <a:r>
              <a:rPr lang="cs-CZ" sz="2800" dirty="0" smtClean="0">
                <a:solidFill>
                  <a:schemeClr val="accent2"/>
                </a:solidFill>
              </a:rPr>
              <a:t> </a:t>
            </a:r>
            <a:r>
              <a:rPr lang="cs-CZ" sz="2800" dirty="0" err="1" smtClean="0">
                <a:solidFill>
                  <a:schemeClr val="accent2"/>
                </a:solidFill>
              </a:rPr>
              <a:t>verrassing</a:t>
            </a:r>
            <a:r>
              <a:rPr lang="cs-CZ" sz="2800" dirty="0" smtClean="0">
                <a:solidFill>
                  <a:schemeClr val="accent2"/>
                </a:solidFill>
              </a:rPr>
              <a:t> </a:t>
            </a:r>
            <a:r>
              <a:rPr lang="cs-CZ" sz="2800" dirty="0" err="1" smtClean="0">
                <a:solidFill>
                  <a:schemeClr val="accent2"/>
                </a:solidFill>
              </a:rPr>
              <a:t>voor</a:t>
            </a:r>
            <a:r>
              <a:rPr lang="cs-CZ" sz="2800" dirty="0" smtClean="0">
                <a:solidFill>
                  <a:schemeClr val="accent2"/>
                </a:solidFill>
              </a:rPr>
              <a:t> Yvonne. </a:t>
            </a:r>
            <a:r>
              <a:rPr lang="cs-CZ" sz="2800" dirty="0" err="1" smtClean="0">
                <a:solidFill>
                  <a:schemeClr val="accent2"/>
                </a:solidFill>
              </a:rPr>
              <a:t>Welke</a:t>
            </a:r>
            <a:r>
              <a:rPr lang="cs-CZ" sz="2800" dirty="0" smtClean="0">
                <a:solidFill>
                  <a:schemeClr val="accent2"/>
                </a:solidFill>
              </a:rPr>
              <a:t>? </a:t>
            </a:r>
            <a:endParaRPr lang="nl-BE" sz="2800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Afbeeldingsresultaat voor pasta met zal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132" y="1471313"/>
            <a:ext cx="2212848" cy="147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33150">
            <a:off x="10324669" y="2959298"/>
            <a:ext cx="976362" cy="106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2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Zomers</a:t>
            </a:r>
            <a:r>
              <a:rPr lang="cs-CZ" dirty="0" smtClean="0"/>
              <a:t> </a:t>
            </a:r>
            <a:r>
              <a:rPr lang="cs-CZ" dirty="0" err="1" smtClean="0"/>
              <a:t>koken</a:t>
            </a:r>
            <a:r>
              <a:rPr lang="cs-CZ" dirty="0" smtClean="0"/>
              <a:t> </a:t>
            </a:r>
            <a:endParaRPr lang="nl-B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2011679"/>
            <a:ext cx="10544082" cy="38679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800" dirty="0" smtClean="0"/>
              <a:t>de </a:t>
            </a:r>
            <a:r>
              <a:rPr lang="cs-CZ" sz="2800" dirty="0" err="1" smtClean="0"/>
              <a:t>kabeljauw</a:t>
            </a:r>
            <a:r>
              <a:rPr lang="cs-CZ" sz="2800" dirty="0" smtClean="0"/>
              <a:t>	 	</a:t>
            </a:r>
            <a:r>
              <a:rPr lang="nl-BE" sz="2800" dirty="0" smtClean="0"/>
              <a:t>de zalm </a:t>
            </a:r>
            <a:r>
              <a:rPr lang="cs-CZ" sz="2800" dirty="0" smtClean="0"/>
              <a:t>		de </a:t>
            </a:r>
            <a:r>
              <a:rPr lang="cs-CZ" sz="2800" dirty="0" err="1" smtClean="0"/>
              <a:t>forel</a:t>
            </a:r>
            <a:r>
              <a:rPr lang="cs-CZ" sz="2800" dirty="0" smtClean="0"/>
              <a:t> 	de </a:t>
            </a:r>
            <a:r>
              <a:rPr lang="cs-CZ" sz="2800" dirty="0" err="1" smtClean="0"/>
              <a:t>haring</a:t>
            </a:r>
            <a:r>
              <a:rPr lang="cs-CZ" sz="2800" dirty="0" smtClean="0"/>
              <a:t>		</a:t>
            </a:r>
          </a:p>
          <a:p>
            <a:pPr marL="0" indent="0">
              <a:buNone/>
            </a:pPr>
            <a:r>
              <a:rPr lang="cs-CZ" sz="2800" dirty="0" smtClean="0"/>
              <a:t>	de </a:t>
            </a:r>
            <a:r>
              <a:rPr lang="cs-CZ" sz="2800" dirty="0" err="1" smtClean="0"/>
              <a:t>gatenkaas</a:t>
            </a:r>
            <a:r>
              <a:rPr lang="cs-CZ" sz="2800" dirty="0" smtClean="0"/>
              <a:t>		</a:t>
            </a:r>
            <a:r>
              <a:rPr lang="nl-BE" sz="2800" dirty="0" smtClean="0"/>
              <a:t>de geitenkaas </a:t>
            </a:r>
            <a:r>
              <a:rPr lang="cs-CZ" sz="2800" dirty="0" smtClean="0"/>
              <a:t>	de </a:t>
            </a:r>
            <a:r>
              <a:rPr lang="cs-CZ" sz="2800" dirty="0" err="1" smtClean="0"/>
              <a:t>boter</a:t>
            </a:r>
            <a:r>
              <a:rPr lang="cs-CZ" sz="2800" dirty="0" smtClean="0"/>
              <a:t>	de </a:t>
            </a:r>
            <a:r>
              <a:rPr lang="cs-CZ" sz="2800" dirty="0" err="1" smtClean="0"/>
              <a:t>karnemelk</a:t>
            </a:r>
            <a:r>
              <a:rPr lang="cs-CZ" sz="2800" dirty="0" smtClean="0"/>
              <a:t> </a:t>
            </a:r>
            <a:endParaRPr lang="cs-CZ" sz="2800" dirty="0"/>
          </a:p>
          <a:p>
            <a:pPr marL="0" indent="0">
              <a:buNone/>
            </a:pPr>
            <a:r>
              <a:rPr lang="cs-CZ" sz="2800" dirty="0" smtClean="0"/>
              <a:t>de </a:t>
            </a:r>
            <a:r>
              <a:rPr lang="cs-CZ" sz="2800" dirty="0" err="1" smtClean="0"/>
              <a:t>azijn</a:t>
            </a:r>
            <a:r>
              <a:rPr lang="cs-CZ" sz="2800" dirty="0" smtClean="0"/>
              <a:t> 	de </a:t>
            </a:r>
            <a:r>
              <a:rPr lang="cs-CZ" sz="2800" dirty="0" err="1" smtClean="0"/>
              <a:t>zonnebloemolie</a:t>
            </a:r>
            <a:r>
              <a:rPr lang="cs-CZ" sz="2800" dirty="0" smtClean="0"/>
              <a:t>		de </a:t>
            </a:r>
            <a:r>
              <a:rPr lang="cs-CZ" sz="2800" dirty="0" err="1" smtClean="0"/>
              <a:t>olijfolie</a:t>
            </a:r>
            <a:r>
              <a:rPr lang="cs-CZ" sz="2800" dirty="0" smtClean="0"/>
              <a:t>	   de </a:t>
            </a:r>
            <a:r>
              <a:rPr lang="cs-CZ" sz="2800" dirty="0" err="1" smtClean="0"/>
              <a:t>mayonaise</a:t>
            </a:r>
            <a:r>
              <a:rPr lang="cs-CZ" sz="2800" dirty="0" smtClean="0"/>
              <a:t> </a:t>
            </a:r>
          </a:p>
          <a:p>
            <a:pPr marL="0" indent="0">
              <a:buNone/>
            </a:pPr>
            <a:r>
              <a:rPr lang="cs-CZ" sz="2800" dirty="0" smtClean="0"/>
              <a:t>	</a:t>
            </a:r>
            <a:r>
              <a:rPr lang="nl-BE" sz="2800" dirty="0" smtClean="0"/>
              <a:t>de </a:t>
            </a:r>
            <a:r>
              <a:rPr lang="nl-BE" sz="2800" dirty="0"/>
              <a:t>rozemarijn </a:t>
            </a:r>
            <a:r>
              <a:rPr lang="cs-CZ" sz="2800" dirty="0" smtClean="0"/>
              <a:t>	</a:t>
            </a:r>
            <a:r>
              <a:rPr lang="nl-BE" sz="2800" dirty="0" smtClean="0"/>
              <a:t>de </a:t>
            </a:r>
            <a:r>
              <a:rPr lang="nl-BE" sz="2800" dirty="0"/>
              <a:t>peterselie </a:t>
            </a:r>
            <a:r>
              <a:rPr lang="cs-CZ" sz="2800" dirty="0" smtClean="0"/>
              <a:t>		</a:t>
            </a:r>
            <a:r>
              <a:rPr lang="nl-BE" sz="2800" dirty="0" smtClean="0"/>
              <a:t>de </a:t>
            </a:r>
            <a:r>
              <a:rPr lang="nl-BE" sz="2800" dirty="0"/>
              <a:t>tijm 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		de rode </a:t>
            </a:r>
            <a:r>
              <a:rPr lang="cs-CZ" sz="2800" dirty="0" err="1" smtClean="0"/>
              <a:t>ui</a:t>
            </a:r>
            <a:r>
              <a:rPr lang="cs-CZ" sz="2800" dirty="0" smtClean="0"/>
              <a:t> 		de </a:t>
            </a:r>
            <a:r>
              <a:rPr lang="cs-CZ" sz="2800" dirty="0" err="1" smtClean="0"/>
              <a:t>sjalot</a:t>
            </a:r>
            <a:r>
              <a:rPr lang="cs-CZ" sz="2800" dirty="0" smtClean="0"/>
              <a:t>		de (</a:t>
            </a:r>
            <a:r>
              <a:rPr lang="cs-CZ" sz="2800" dirty="0" err="1" smtClean="0"/>
              <a:t>knof</a:t>
            </a:r>
            <a:r>
              <a:rPr lang="cs-CZ" sz="2800" dirty="0" smtClean="0"/>
              <a:t>)</a:t>
            </a:r>
            <a:r>
              <a:rPr lang="cs-CZ" sz="2800" dirty="0" err="1" smtClean="0"/>
              <a:t>look</a:t>
            </a:r>
            <a:r>
              <a:rPr lang="cs-CZ" sz="2800" dirty="0" smtClean="0"/>
              <a:t>	</a:t>
            </a:r>
          </a:p>
          <a:p>
            <a:pPr marL="0" indent="0">
              <a:buNone/>
            </a:pPr>
            <a:r>
              <a:rPr lang="cs-CZ" sz="2800" dirty="0" smtClean="0"/>
              <a:t>de </a:t>
            </a:r>
            <a:r>
              <a:rPr lang="cs-CZ" sz="2800" dirty="0" err="1" smtClean="0"/>
              <a:t>courgette</a:t>
            </a:r>
            <a:r>
              <a:rPr lang="cs-CZ" sz="2800" dirty="0" smtClean="0"/>
              <a:t>		 de </a:t>
            </a:r>
            <a:r>
              <a:rPr lang="cs-CZ" sz="2800" dirty="0" err="1" smtClean="0"/>
              <a:t>komkommer</a:t>
            </a:r>
            <a:r>
              <a:rPr lang="cs-CZ" sz="2800" dirty="0" smtClean="0"/>
              <a:t> 	de </a:t>
            </a:r>
            <a:r>
              <a:rPr lang="cs-CZ" sz="2800" dirty="0" err="1" smtClean="0"/>
              <a:t>pompoen</a:t>
            </a:r>
            <a:r>
              <a:rPr lang="cs-CZ" sz="2800" dirty="0" smtClean="0"/>
              <a:t>		de </a:t>
            </a:r>
            <a:r>
              <a:rPr lang="cs-CZ" sz="2800" dirty="0" err="1" smtClean="0"/>
              <a:t>meloen</a:t>
            </a:r>
            <a:r>
              <a:rPr lang="cs-CZ" sz="2800" dirty="0" smtClean="0"/>
              <a:t> </a:t>
            </a:r>
          </a:p>
          <a:p>
            <a:pPr marL="0" indent="0">
              <a:buNone/>
            </a:pPr>
            <a:r>
              <a:rPr lang="cs-CZ" sz="2800" dirty="0" smtClean="0"/>
              <a:t>	de paprika 	de </a:t>
            </a:r>
            <a:r>
              <a:rPr lang="cs-CZ" sz="2800" dirty="0" err="1" smtClean="0"/>
              <a:t>tomaat</a:t>
            </a:r>
            <a:r>
              <a:rPr lang="cs-CZ" sz="2800" dirty="0" smtClean="0"/>
              <a:t>  	de </a:t>
            </a:r>
            <a:r>
              <a:rPr lang="cs-CZ" sz="2800" dirty="0" err="1" smtClean="0"/>
              <a:t>aubergine</a:t>
            </a:r>
            <a:r>
              <a:rPr lang="cs-CZ" sz="2800" dirty="0" smtClean="0"/>
              <a:t> 		de </a:t>
            </a:r>
            <a:r>
              <a:rPr lang="cs-CZ" sz="2800" dirty="0" err="1" smtClean="0"/>
              <a:t>chili</a:t>
            </a:r>
            <a:r>
              <a:rPr lang="cs-CZ" sz="2800" dirty="0" smtClean="0"/>
              <a:t>(</a:t>
            </a:r>
            <a:r>
              <a:rPr lang="cs-CZ" sz="2800" dirty="0" err="1" smtClean="0"/>
              <a:t>peper</a:t>
            </a:r>
            <a:r>
              <a:rPr lang="cs-CZ" sz="2800" dirty="0" smtClean="0"/>
              <a:t>)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098280" y="6199632"/>
            <a:ext cx="247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Nedbox</a:t>
            </a:r>
            <a:r>
              <a:rPr lang="cs-CZ" dirty="0" smtClean="0"/>
              <a:t>: </a:t>
            </a:r>
            <a:r>
              <a:rPr lang="cs-CZ" dirty="0" err="1" smtClean="0">
                <a:hlinkClick r:id="rId2"/>
              </a:rPr>
              <a:t>Zomers</a:t>
            </a:r>
            <a:r>
              <a:rPr lang="cs-CZ" dirty="0" smtClean="0">
                <a:hlinkClick r:id="rId2"/>
              </a:rPr>
              <a:t> </a:t>
            </a:r>
            <a:r>
              <a:rPr lang="cs-CZ" dirty="0" err="1" smtClean="0">
                <a:hlinkClick r:id="rId2"/>
              </a:rPr>
              <a:t>koken</a:t>
            </a:r>
            <a:r>
              <a:rPr lang="cs-CZ" dirty="0" smtClean="0">
                <a:hlinkClick r:id="rId2"/>
              </a:rPr>
              <a:t> </a:t>
            </a:r>
            <a:endParaRPr lang="nl-BE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51678" y="1128451"/>
            <a:ext cx="9394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Kijk</a:t>
            </a:r>
            <a:r>
              <a:rPr lang="cs-CZ" dirty="0" smtClean="0"/>
              <a:t> </a:t>
            </a:r>
            <a:r>
              <a:rPr lang="cs-CZ" dirty="0" err="1" smtClean="0"/>
              <a:t>naar</a:t>
            </a:r>
            <a:r>
              <a:rPr lang="cs-CZ" dirty="0" smtClean="0"/>
              <a:t> </a:t>
            </a:r>
            <a:r>
              <a:rPr lang="cs-CZ" dirty="0" err="1" smtClean="0"/>
              <a:t>twee</a:t>
            </a:r>
            <a:r>
              <a:rPr lang="cs-CZ" dirty="0" smtClean="0"/>
              <a:t> </a:t>
            </a:r>
            <a:r>
              <a:rPr lang="cs-CZ" dirty="0" err="1" smtClean="0"/>
              <a:t>fragmenten</a:t>
            </a:r>
            <a:r>
              <a:rPr lang="cs-CZ" dirty="0" smtClean="0"/>
              <a:t> </a:t>
            </a:r>
            <a:r>
              <a:rPr lang="cs-CZ" dirty="0" err="1" smtClean="0"/>
              <a:t>uit</a:t>
            </a:r>
            <a:r>
              <a:rPr lang="cs-CZ" dirty="0" smtClean="0"/>
              <a:t> de video (00:00 – 01:10 en 04:40 – 06:06). </a:t>
            </a:r>
            <a:r>
              <a:rPr lang="cs-CZ" dirty="0" err="1" smtClean="0"/>
              <a:t>Welke</a:t>
            </a:r>
            <a:r>
              <a:rPr lang="cs-CZ" dirty="0" smtClean="0"/>
              <a:t> </a:t>
            </a:r>
            <a:r>
              <a:rPr lang="cs-CZ" dirty="0" err="1" smtClean="0"/>
              <a:t>woorden</a:t>
            </a:r>
            <a:r>
              <a:rPr lang="cs-CZ" dirty="0" smtClean="0"/>
              <a:t> </a:t>
            </a:r>
            <a:r>
              <a:rPr lang="cs-CZ" dirty="0" err="1" smtClean="0"/>
              <a:t>hoor</a:t>
            </a:r>
            <a:r>
              <a:rPr lang="cs-CZ" dirty="0" smtClean="0"/>
              <a:t> je? </a:t>
            </a:r>
            <a:endParaRPr lang="nl-BE" dirty="0"/>
          </a:p>
        </p:txBody>
      </p:sp>
      <p:sp>
        <p:nvSpPr>
          <p:cNvPr id="6" name="TextovéPole 5"/>
          <p:cNvSpPr txBox="1"/>
          <p:nvPr/>
        </p:nvSpPr>
        <p:spPr>
          <a:xfrm>
            <a:off x="1253154" y="6199632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hlinkClick r:id="rId3"/>
              </a:rPr>
              <a:t>hand-</a:t>
            </a:r>
            <a:r>
              <a:rPr lang="cs-CZ" dirty="0" err="1" smtClean="0">
                <a:hlinkClick r:id="rId3"/>
              </a:rPr>
              <a:t>out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3773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Zomers</a:t>
            </a:r>
            <a:r>
              <a:rPr lang="cs-CZ" dirty="0" smtClean="0"/>
              <a:t> </a:t>
            </a:r>
            <a:r>
              <a:rPr lang="cs-CZ" dirty="0" err="1" smtClean="0"/>
              <a:t>koken</a:t>
            </a:r>
            <a:r>
              <a:rPr lang="cs-CZ" dirty="0" smtClean="0"/>
              <a:t> </a:t>
            </a:r>
            <a:endParaRPr lang="nl-B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2011679"/>
            <a:ext cx="10544082" cy="38679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800" dirty="0" smtClean="0"/>
              <a:t>de </a:t>
            </a:r>
            <a:r>
              <a:rPr lang="cs-CZ" sz="2800" dirty="0" err="1" smtClean="0"/>
              <a:t>kabeljauw</a:t>
            </a:r>
            <a:r>
              <a:rPr lang="cs-CZ" sz="2800" dirty="0" smtClean="0"/>
              <a:t>	 	</a:t>
            </a:r>
            <a:r>
              <a:rPr lang="nl-BE" sz="2800" dirty="0" smtClean="0">
                <a:solidFill>
                  <a:schemeClr val="accent1"/>
                </a:solidFill>
              </a:rPr>
              <a:t>de zalm </a:t>
            </a:r>
            <a:r>
              <a:rPr lang="cs-CZ" sz="2800" dirty="0" smtClean="0"/>
              <a:t>		de </a:t>
            </a:r>
            <a:r>
              <a:rPr lang="cs-CZ" sz="2800" dirty="0" err="1" smtClean="0"/>
              <a:t>forel</a:t>
            </a:r>
            <a:r>
              <a:rPr lang="cs-CZ" sz="2800" dirty="0" smtClean="0"/>
              <a:t> 	de </a:t>
            </a:r>
            <a:r>
              <a:rPr lang="cs-CZ" sz="2800" dirty="0" err="1" smtClean="0"/>
              <a:t>haring</a:t>
            </a:r>
            <a:r>
              <a:rPr lang="cs-CZ" sz="2800" dirty="0" smtClean="0"/>
              <a:t>		</a:t>
            </a:r>
          </a:p>
          <a:p>
            <a:pPr marL="0" indent="0">
              <a:buNone/>
            </a:pPr>
            <a:r>
              <a:rPr lang="cs-CZ" sz="2800" dirty="0" smtClean="0"/>
              <a:t>	de </a:t>
            </a:r>
            <a:r>
              <a:rPr lang="cs-CZ" sz="2800" dirty="0" err="1" smtClean="0"/>
              <a:t>gatenkaas</a:t>
            </a:r>
            <a:r>
              <a:rPr lang="cs-CZ" sz="2800" dirty="0" smtClean="0"/>
              <a:t>		</a:t>
            </a:r>
            <a:r>
              <a:rPr lang="nl-BE" sz="2800" dirty="0" smtClean="0">
                <a:solidFill>
                  <a:schemeClr val="accent1"/>
                </a:solidFill>
              </a:rPr>
              <a:t>de geitenkaas </a:t>
            </a:r>
            <a:r>
              <a:rPr lang="cs-CZ" sz="2800" dirty="0" smtClean="0"/>
              <a:t>	</a:t>
            </a:r>
            <a:r>
              <a:rPr lang="cs-CZ" sz="2800" dirty="0" smtClean="0">
                <a:solidFill>
                  <a:schemeClr val="accent1"/>
                </a:solidFill>
              </a:rPr>
              <a:t>de </a:t>
            </a:r>
            <a:r>
              <a:rPr lang="cs-CZ" sz="2800" dirty="0" err="1" smtClean="0">
                <a:solidFill>
                  <a:schemeClr val="accent1"/>
                </a:solidFill>
              </a:rPr>
              <a:t>boter</a:t>
            </a:r>
            <a:r>
              <a:rPr lang="cs-CZ" sz="2800" dirty="0" smtClean="0"/>
              <a:t>	de </a:t>
            </a:r>
            <a:r>
              <a:rPr lang="cs-CZ" sz="2800" dirty="0" err="1" smtClean="0"/>
              <a:t>karnemelk</a:t>
            </a:r>
            <a:r>
              <a:rPr lang="cs-CZ" sz="2800" dirty="0" smtClean="0"/>
              <a:t> </a:t>
            </a:r>
            <a:endParaRPr lang="cs-CZ" sz="2800" dirty="0"/>
          </a:p>
          <a:p>
            <a:pPr marL="0" indent="0">
              <a:buNone/>
            </a:pPr>
            <a:r>
              <a:rPr lang="cs-CZ" sz="2800" dirty="0" smtClean="0">
                <a:solidFill>
                  <a:schemeClr val="accent1"/>
                </a:solidFill>
              </a:rPr>
              <a:t>de </a:t>
            </a:r>
            <a:r>
              <a:rPr lang="cs-CZ" sz="2800" dirty="0" err="1" smtClean="0">
                <a:solidFill>
                  <a:schemeClr val="accent1"/>
                </a:solidFill>
              </a:rPr>
              <a:t>azijn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smtClean="0"/>
              <a:t>	de </a:t>
            </a:r>
            <a:r>
              <a:rPr lang="cs-CZ" sz="2800" dirty="0" err="1" smtClean="0"/>
              <a:t>zonnebloemolie</a:t>
            </a:r>
            <a:r>
              <a:rPr lang="cs-CZ" sz="2800" dirty="0" smtClean="0"/>
              <a:t>		</a:t>
            </a:r>
            <a:r>
              <a:rPr lang="cs-CZ" sz="2800" dirty="0" smtClean="0">
                <a:solidFill>
                  <a:schemeClr val="accent1"/>
                </a:solidFill>
              </a:rPr>
              <a:t>de </a:t>
            </a:r>
            <a:r>
              <a:rPr lang="cs-CZ" sz="2800" dirty="0" err="1" smtClean="0">
                <a:solidFill>
                  <a:schemeClr val="accent1"/>
                </a:solidFill>
              </a:rPr>
              <a:t>olijfolie</a:t>
            </a:r>
            <a:r>
              <a:rPr lang="cs-CZ" sz="2800" dirty="0" smtClean="0">
                <a:solidFill>
                  <a:schemeClr val="accent1"/>
                </a:solidFill>
              </a:rPr>
              <a:t>	   de </a:t>
            </a:r>
            <a:r>
              <a:rPr lang="cs-CZ" sz="2800" dirty="0" err="1" smtClean="0">
                <a:solidFill>
                  <a:schemeClr val="accent1"/>
                </a:solidFill>
              </a:rPr>
              <a:t>mayonaise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2800" dirty="0" smtClean="0"/>
              <a:t>	</a:t>
            </a:r>
            <a:r>
              <a:rPr lang="nl-BE" sz="2800" dirty="0" smtClean="0">
                <a:solidFill>
                  <a:schemeClr val="accent1"/>
                </a:solidFill>
              </a:rPr>
              <a:t>de </a:t>
            </a:r>
            <a:r>
              <a:rPr lang="nl-BE" sz="2800" dirty="0">
                <a:solidFill>
                  <a:schemeClr val="accent1"/>
                </a:solidFill>
              </a:rPr>
              <a:t>rozemarijn </a:t>
            </a:r>
            <a:r>
              <a:rPr lang="cs-CZ" sz="2800" dirty="0" smtClean="0"/>
              <a:t>	</a:t>
            </a:r>
            <a:r>
              <a:rPr lang="nl-BE" sz="2800" dirty="0" smtClean="0"/>
              <a:t>de </a:t>
            </a:r>
            <a:r>
              <a:rPr lang="nl-BE" sz="2800" dirty="0"/>
              <a:t>peterselie </a:t>
            </a:r>
            <a:r>
              <a:rPr lang="cs-CZ" sz="2800" dirty="0" smtClean="0"/>
              <a:t>		</a:t>
            </a:r>
            <a:r>
              <a:rPr lang="nl-BE" sz="2800" dirty="0" smtClean="0">
                <a:solidFill>
                  <a:schemeClr val="accent1"/>
                </a:solidFill>
              </a:rPr>
              <a:t>de </a:t>
            </a:r>
            <a:r>
              <a:rPr lang="nl-BE" sz="2800" dirty="0">
                <a:solidFill>
                  <a:schemeClr val="accent1"/>
                </a:solidFill>
              </a:rPr>
              <a:t>tijm </a:t>
            </a:r>
            <a:endParaRPr lang="cs-CZ" sz="2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sz="2800" dirty="0" smtClean="0"/>
              <a:t>		</a:t>
            </a:r>
            <a:r>
              <a:rPr lang="cs-CZ" sz="2800" dirty="0" smtClean="0">
                <a:solidFill>
                  <a:schemeClr val="accent1"/>
                </a:solidFill>
              </a:rPr>
              <a:t>de rode </a:t>
            </a:r>
            <a:r>
              <a:rPr lang="cs-CZ" sz="2800" dirty="0" err="1" smtClean="0">
                <a:solidFill>
                  <a:schemeClr val="accent1"/>
                </a:solidFill>
              </a:rPr>
              <a:t>ui</a:t>
            </a:r>
            <a:r>
              <a:rPr lang="cs-CZ" sz="2800" dirty="0" smtClean="0">
                <a:solidFill>
                  <a:schemeClr val="accent1"/>
                </a:solidFill>
              </a:rPr>
              <a:t> 		de </a:t>
            </a:r>
            <a:r>
              <a:rPr lang="cs-CZ" sz="2800" dirty="0" err="1" smtClean="0">
                <a:solidFill>
                  <a:schemeClr val="accent1"/>
                </a:solidFill>
              </a:rPr>
              <a:t>sjalot</a:t>
            </a:r>
            <a:r>
              <a:rPr lang="cs-CZ" sz="2800" dirty="0" smtClean="0">
                <a:solidFill>
                  <a:schemeClr val="accent1"/>
                </a:solidFill>
              </a:rPr>
              <a:t>		de (</a:t>
            </a:r>
            <a:r>
              <a:rPr lang="cs-CZ" sz="2800" dirty="0" err="1" smtClean="0">
                <a:solidFill>
                  <a:schemeClr val="accent1"/>
                </a:solidFill>
              </a:rPr>
              <a:t>knof</a:t>
            </a:r>
            <a:r>
              <a:rPr lang="cs-CZ" sz="2800" dirty="0" smtClean="0">
                <a:solidFill>
                  <a:schemeClr val="accent1"/>
                </a:solidFill>
              </a:rPr>
              <a:t>)</a:t>
            </a:r>
            <a:r>
              <a:rPr lang="cs-CZ" sz="2800" dirty="0" err="1" smtClean="0">
                <a:solidFill>
                  <a:schemeClr val="accent1"/>
                </a:solidFill>
              </a:rPr>
              <a:t>look</a:t>
            </a:r>
            <a:r>
              <a:rPr lang="cs-CZ" sz="2800" dirty="0" smtClean="0">
                <a:solidFill>
                  <a:schemeClr val="accent1"/>
                </a:solidFill>
              </a:rPr>
              <a:t>	</a:t>
            </a:r>
          </a:p>
          <a:p>
            <a:pPr marL="0" indent="0">
              <a:buNone/>
            </a:pPr>
            <a:r>
              <a:rPr lang="cs-CZ" sz="2800" dirty="0" smtClean="0"/>
              <a:t>de </a:t>
            </a:r>
            <a:r>
              <a:rPr lang="cs-CZ" sz="2800" dirty="0" err="1" smtClean="0"/>
              <a:t>courgette</a:t>
            </a:r>
            <a:r>
              <a:rPr lang="cs-CZ" sz="2800" dirty="0" smtClean="0"/>
              <a:t>		 </a:t>
            </a:r>
            <a:r>
              <a:rPr lang="cs-CZ" sz="2800" dirty="0" smtClean="0">
                <a:solidFill>
                  <a:schemeClr val="accent1"/>
                </a:solidFill>
              </a:rPr>
              <a:t>de </a:t>
            </a:r>
            <a:r>
              <a:rPr lang="cs-CZ" sz="2800" dirty="0" err="1" smtClean="0">
                <a:solidFill>
                  <a:schemeClr val="accent1"/>
                </a:solidFill>
              </a:rPr>
              <a:t>komkommer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smtClean="0"/>
              <a:t>	de </a:t>
            </a:r>
            <a:r>
              <a:rPr lang="cs-CZ" sz="2800" dirty="0" err="1" smtClean="0"/>
              <a:t>pompoen</a:t>
            </a:r>
            <a:r>
              <a:rPr lang="cs-CZ" sz="2800" dirty="0" smtClean="0"/>
              <a:t>		de </a:t>
            </a:r>
            <a:r>
              <a:rPr lang="cs-CZ" sz="2800" dirty="0" err="1" smtClean="0"/>
              <a:t>meloen</a:t>
            </a:r>
            <a:r>
              <a:rPr lang="cs-CZ" sz="2800" dirty="0" smtClean="0"/>
              <a:t> 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</a:t>
            </a:r>
            <a:r>
              <a:rPr lang="cs-CZ" sz="2800" dirty="0" smtClean="0">
                <a:solidFill>
                  <a:schemeClr val="accent1"/>
                </a:solidFill>
              </a:rPr>
              <a:t>de paprika     de </a:t>
            </a:r>
            <a:r>
              <a:rPr lang="cs-CZ" sz="2800" dirty="0" err="1" smtClean="0">
                <a:solidFill>
                  <a:schemeClr val="accent1"/>
                </a:solidFill>
              </a:rPr>
              <a:t>tomaat</a:t>
            </a:r>
            <a:r>
              <a:rPr lang="cs-CZ" sz="2800" dirty="0" smtClean="0">
                <a:solidFill>
                  <a:schemeClr val="accent1"/>
                </a:solidFill>
              </a:rPr>
              <a:t>  </a:t>
            </a:r>
            <a:r>
              <a:rPr lang="cs-CZ" sz="2800" dirty="0" smtClean="0"/>
              <a:t>	de </a:t>
            </a:r>
            <a:r>
              <a:rPr lang="cs-CZ" sz="2800" dirty="0" err="1" smtClean="0"/>
              <a:t>aubergine</a:t>
            </a:r>
            <a:r>
              <a:rPr lang="cs-CZ" sz="2800" dirty="0" smtClean="0"/>
              <a:t> 		</a:t>
            </a:r>
            <a:r>
              <a:rPr lang="cs-CZ" sz="2800" dirty="0" smtClean="0">
                <a:solidFill>
                  <a:schemeClr val="accent1"/>
                </a:solidFill>
              </a:rPr>
              <a:t>de </a:t>
            </a:r>
            <a:r>
              <a:rPr lang="cs-CZ" sz="2800" dirty="0" err="1" smtClean="0">
                <a:solidFill>
                  <a:schemeClr val="accent1"/>
                </a:solidFill>
              </a:rPr>
              <a:t>chili</a:t>
            </a:r>
            <a:r>
              <a:rPr lang="cs-CZ" sz="2800" dirty="0" smtClean="0">
                <a:solidFill>
                  <a:schemeClr val="accent1"/>
                </a:solidFill>
              </a:rPr>
              <a:t>(</a:t>
            </a:r>
            <a:r>
              <a:rPr lang="cs-CZ" sz="2800" dirty="0" err="1" smtClean="0">
                <a:solidFill>
                  <a:schemeClr val="accent1"/>
                </a:solidFill>
              </a:rPr>
              <a:t>peper</a:t>
            </a:r>
            <a:r>
              <a:rPr lang="cs-CZ" sz="2800" dirty="0" smtClean="0">
                <a:solidFill>
                  <a:schemeClr val="accent1"/>
                </a:solidFill>
              </a:rPr>
              <a:t>)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098280" y="6199632"/>
            <a:ext cx="247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Nedbox</a:t>
            </a:r>
            <a:r>
              <a:rPr lang="cs-CZ" dirty="0" smtClean="0"/>
              <a:t>: </a:t>
            </a:r>
            <a:r>
              <a:rPr lang="cs-CZ" dirty="0" err="1" smtClean="0">
                <a:hlinkClick r:id="rId2"/>
              </a:rPr>
              <a:t>Zomers</a:t>
            </a:r>
            <a:r>
              <a:rPr lang="cs-CZ" dirty="0" smtClean="0">
                <a:hlinkClick r:id="rId2"/>
              </a:rPr>
              <a:t> </a:t>
            </a:r>
            <a:r>
              <a:rPr lang="cs-CZ" dirty="0" err="1" smtClean="0">
                <a:hlinkClick r:id="rId2"/>
              </a:rPr>
              <a:t>koken</a:t>
            </a:r>
            <a:r>
              <a:rPr lang="cs-CZ" dirty="0" smtClean="0">
                <a:hlinkClick r:id="rId2"/>
              </a:rPr>
              <a:t> </a:t>
            </a:r>
            <a:endParaRPr lang="nl-BE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51678" y="1128451"/>
            <a:ext cx="438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De </a:t>
            </a:r>
            <a:r>
              <a:rPr lang="cs-CZ" dirty="0" err="1" smtClean="0"/>
              <a:t>woorden</a:t>
            </a:r>
            <a:r>
              <a:rPr lang="cs-CZ" dirty="0" smtClean="0"/>
              <a:t> in </a:t>
            </a:r>
            <a:r>
              <a:rPr lang="cs-CZ" dirty="0" err="1" smtClean="0"/>
              <a:t>het</a:t>
            </a:r>
            <a:r>
              <a:rPr lang="cs-CZ" dirty="0" smtClean="0"/>
              <a:t> </a:t>
            </a:r>
            <a:r>
              <a:rPr lang="cs-CZ" dirty="0" err="1" smtClean="0"/>
              <a:t>geel</a:t>
            </a:r>
            <a:r>
              <a:rPr lang="cs-CZ" dirty="0" smtClean="0"/>
              <a:t> </a:t>
            </a:r>
            <a:r>
              <a:rPr lang="cs-CZ" dirty="0" err="1" smtClean="0"/>
              <a:t>hoor</a:t>
            </a:r>
            <a:r>
              <a:rPr lang="cs-CZ" dirty="0" smtClean="0"/>
              <a:t> je in de video! </a:t>
            </a:r>
          </a:p>
        </p:txBody>
      </p:sp>
    </p:spTree>
    <p:extLst>
      <p:ext uri="{BB962C8B-B14F-4D97-AF65-F5344CB8AC3E}">
        <p14:creationId xmlns:p14="http://schemas.microsoft.com/office/powerpoint/2010/main" val="219338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CATEGORIEËN </a:t>
            </a:r>
            <a:endParaRPr lang="nl-BE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860576"/>
              </p:ext>
            </p:extLst>
          </p:nvPr>
        </p:nvGraphicFramePr>
        <p:xfrm>
          <a:off x="1250950" y="1728216"/>
          <a:ext cx="1017905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810">
                  <a:extLst>
                    <a:ext uri="{9D8B030D-6E8A-4147-A177-3AD203B41FA5}">
                      <a16:colId xmlns:a16="http://schemas.microsoft.com/office/drawing/2014/main" val="2952630544"/>
                    </a:ext>
                  </a:extLst>
                </a:gridCol>
                <a:gridCol w="2035810">
                  <a:extLst>
                    <a:ext uri="{9D8B030D-6E8A-4147-A177-3AD203B41FA5}">
                      <a16:colId xmlns:a16="http://schemas.microsoft.com/office/drawing/2014/main" val="3748416112"/>
                    </a:ext>
                  </a:extLst>
                </a:gridCol>
                <a:gridCol w="2035810">
                  <a:extLst>
                    <a:ext uri="{9D8B030D-6E8A-4147-A177-3AD203B41FA5}">
                      <a16:colId xmlns:a16="http://schemas.microsoft.com/office/drawing/2014/main" val="3830974832"/>
                    </a:ext>
                  </a:extLst>
                </a:gridCol>
                <a:gridCol w="2035810">
                  <a:extLst>
                    <a:ext uri="{9D8B030D-6E8A-4147-A177-3AD203B41FA5}">
                      <a16:colId xmlns:a16="http://schemas.microsoft.com/office/drawing/2014/main" val="4161303505"/>
                    </a:ext>
                  </a:extLst>
                </a:gridCol>
                <a:gridCol w="2035810">
                  <a:extLst>
                    <a:ext uri="{9D8B030D-6E8A-4147-A177-3AD203B41FA5}">
                      <a16:colId xmlns:a16="http://schemas.microsoft.com/office/drawing/2014/main" val="1240282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???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???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???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???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???</a:t>
                      </a:r>
                    </a:p>
                    <a:p>
                      <a:endParaRPr lang="cs-CZ" dirty="0" smtClean="0"/>
                    </a:p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321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dirty="0" smtClean="0"/>
                        <a:t>de kabeljauw	 </a:t>
                      </a:r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de </a:t>
                      </a:r>
                      <a:r>
                        <a:rPr lang="cs-CZ" sz="2000" dirty="0" err="1" smtClean="0"/>
                        <a:t>gatenkaas</a:t>
                      </a:r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de </a:t>
                      </a:r>
                      <a:r>
                        <a:rPr lang="cs-CZ" sz="2000" dirty="0" err="1" smtClean="0"/>
                        <a:t>rozemarijn</a:t>
                      </a:r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de </a:t>
                      </a:r>
                      <a:r>
                        <a:rPr lang="cs-CZ" sz="2000" dirty="0" err="1" smtClean="0"/>
                        <a:t>courgette</a:t>
                      </a:r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de paprika</a:t>
                      </a:r>
                      <a:endParaRPr lang="nl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903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de </a:t>
                      </a:r>
                      <a:r>
                        <a:rPr lang="cs-CZ" sz="2000" dirty="0" err="1" smtClean="0"/>
                        <a:t>zalm</a:t>
                      </a:r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de </a:t>
                      </a:r>
                      <a:r>
                        <a:rPr lang="cs-CZ" sz="2000" dirty="0" err="1" smtClean="0"/>
                        <a:t>geitenkaas</a:t>
                      </a:r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de </a:t>
                      </a:r>
                      <a:r>
                        <a:rPr lang="cs-CZ" sz="2000" dirty="0" err="1" smtClean="0"/>
                        <a:t>peterselie</a:t>
                      </a:r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de </a:t>
                      </a:r>
                      <a:r>
                        <a:rPr lang="cs-CZ" sz="2000" dirty="0" err="1" smtClean="0"/>
                        <a:t>komkommer</a:t>
                      </a:r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de </a:t>
                      </a:r>
                      <a:r>
                        <a:rPr lang="cs-CZ" sz="2000" dirty="0" err="1" smtClean="0"/>
                        <a:t>tomaat</a:t>
                      </a:r>
                      <a:endParaRPr lang="nl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434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de </a:t>
                      </a:r>
                      <a:r>
                        <a:rPr lang="cs-CZ" sz="2000" dirty="0" err="1" smtClean="0"/>
                        <a:t>forel</a:t>
                      </a:r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de </a:t>
                      </a:r>
                      <a:r>
                        <a:rPr lang="cs-CZ" sz="2000" dirty="0" err="1" smtClean="0"/>
                        <a:t>boter</a:t>
                      </a:r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de </a:t>
                      </a:r>
                      <a:r>
                        <a:rPr lang="cs-CZ" sz="2000" dirty="0" err="1" smtClean="0"/>
                        <a:t>tijm</a:t>
                      </a:r>
                      <a:r>
                        <a:rPr lang="cs-CZ" sz="2000" dirty="0" smtClean="0"/>
                        <a:t> </a:t>
                      </a:r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de</a:t>
                      </a:r>
                      <a:r>
                        <a:rPr lang="cs-CZ" sz="2000" baseline="0" dirty="0" smtClean="0"/>
                        <a:t> </a:t>
                      </a:r>
                      <a:r>
                        <a:rPr lang="cs-CZ" sz="2000" baseline="0" dirty="0" err="1" smtClean="0"/>
                        <a:t>pompoen</a:t>
                      </a:r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de </a:t>
                      </a:r>
                      <a:r>
                        <a:rPr lang="cs-CZ" sz="2000" dirty="0" err="1" smtClean="0"/>
                        <a:t>aubergine</a:t>
                      </a:r>
                      <a:endParaRPr lang="nl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698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de </a:t>
                      </a:r>
                      <a:r>
                        <a:rPr lang="cs-CZ" sz="2000" dirty="0" err="1" smtClean="0"/>
                        <a:t>haring</a:t>
                      </a:r>
                      <a:r>
                        <a:rPr lang="cs-CZ" sz="2000" dirty="0" smtClean="0"/>
                        <a:t> </a:t>
                      </a:r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de </a:t>
                      </a:r>
                      <a:r>
                        <a:rPr lang="cs-CZ" sz="2000" dirty="0" err="1" smtClean="0"/>
                        <a:t>karnemelk</a:t>
                      </a:r>
                      <a:r>
                        <a:rPr lang="cs-CZ" sz="2000" dirty="0" smtClean="0"/>
                        <a:t> </a:t>
                      </a:r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de oregano</a:t>
                      </a:r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de </a:t>
                      </a:r>
                      <a:r>
                        <a:rPr lang="cs-CZ" sz="2000" dirty="0" err="1" smtClean="0"/>
                        <a:t>meloen</a:t>
                      </a:r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de </a:t>
                      </a:r>
                      <a:r>
                        <a:rPr lang="cs-CZ" sz="2000" dirty="0" err="1" smtClean="0"/>
                        <a:t>chili</a:t>
                      </a:r>
                      <a:r>
                        <a:rPr lang="cs-CZ" sz="2000" dirty="0" smtClean="0"/>
                        <a:t>(</a:t>
                      </a:r>
                      <a:r>
                        <a:rPr lang="cs-CZ" sz="2000" dirty="0" err="1" smtClean="0"/>
                        <a:t>peper</a:t>
                      </a:r>
                      <a:r>
                        <a:rPr lang="cs-CZ" sz="2000" dirty="0" smtClean="0"/>
                        <a:t>)</a:t>
                      </a:r>
                      <a:endParaRPr lang="nl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163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…</a:t>
                      </a:r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…</a:t>
                      </a:r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…</a:t>
                      </a:r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…</a:t>
                      </a:r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…</a:t>
                      </a:r>
                      <a:endParaRPr lang="nl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247319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251678" y="1128451"/>
            <a:ext cx="592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Zet </a:t>
            </a:r>
            <a:r>
              <a:rPr lang="cs-CZ" dirty="0" err="1" smtClean="0"/>
              <a:t>een</a:t>
            </a:r>
            <a:r>
              <a:rPr lang="cs-CZ" dirty="0" smtClean="0"/>
              <a:t> </a:t>
            </a:r>
            <a:r>
              <a:rPr lang="cs-CZ" dirty="0" err="1" smtClean="0"/>
              <a:t>naam</a:t>
            </a:r>
            <a:r>
              <a:rPr lang="cs-CZ" dirty="0" smtClean="0"/>
              <a:t> </a:t>
            </a:r>
            <a:r>
              <a:rPr lang="cs-CZ" dirty="0" err="1" smtClean="0"/>
              <a:t>boven</a:t>
            </a:r>
            <a:r>
              <a:rPr lang="cs-CZ" dirty="0" smtClean="0"/>
              <a:t> </a:t>
            </a:r>
            <a:r>
              <a:rPr lang="cs-CZ" dirty="0" err="1" smtClean="0"/>
              <a:t>elke</a:t>
            </a:r>
            <a:r>
              <a:rPr lang="cs-CZ" dirty="0" smtClean="0"/>
              <a:t> </a:t>
            </a:r>
            <a:r>
              <a:rPr lang="cs-CZ" dirty="0" err="1" smtClean="0"/>
              <a:t>kolom</a:t>
            </a:r>
            <a:r>
              <a:rPr lang="cs-CZ" dirty="0" smtClean="0"/>
              <a:t> en </a:t>
            </a:r>
            <a:r>
              <a:rPr lang="cs-CZ" dirty="0" err="1" smtClean="0"/>
              <a:t>geef</a:t>
            </a:r>
            <a:r>
              <a:rPr lang="cs-CZ" dirty="0" smtClean="0"/>
              <a:t> </a:t>
            </a:r>
            <a:r>
              <a:rPr lang="cs-CZ" dirty="0" err="1" smtClean="0"/>
              <a:t>andere</a:t>
            </a:r>
            <a:r>
              <a:rPr lang="cs-CZ" dirty="0" smtClean="0"/>
              <a:t> </a:t>
            </a:r>
            <a:r>
              <a:rPr lang="cs-CZ" dirty="0" err="1" smtClean="0"/>
              <a:t>voorbeelden</a:t>
            </a:r>
            <a:r>
              <a:rPr lang="cs-CZ" dirty="0" smtClean="0"/>
              <a:t>!</a:t>
            </a:r>
          </a:p>
        </p:txBody>
      </p:sp>
      <p:pic>
        <p:nvPicPr>
          <p:cNvPr id="2050" name="Picture 2" descr="Afbeeldingsresultaat voor for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223" y="5208679"/>
            <a:ext cx="1505533" cy="1259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kabeljau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4780">
            <a:off x="9675432" y="4951878"/>
            <a:ext cx="1792097" cy="1193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gatenka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787" y="160338"/>
            <a:ext cx="1742444" cy="1306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beeldingsresultaat voor pompo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6802">
            <a:off x="372550" y="4986761"/>
            <a:ext cx="1885889" cy="1256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Afbeeldingsresultaat voor courgett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2060" name="Picture 12" descr="Afbeeldingsresultaat voor courgett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927" y="4854249"/>
            <a:ext cx="2135324" cy="1202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fbeeldingsresultaat voor auberg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3315">
            <a:off x="7461506" y="249552"/>
            <a:ext cx="1781318" cy="118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Afbeeldingsresultaat voor melo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919" y="5548870"/>
            <a:ext cx="2392038" cy="983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79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CATEGORIEËN </a:t>
            </a:r>
            <a:endParaRPr lang="nl-BE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202670"/>
              </p:ext>
            </p:extLst>
          </p:nvPr>
        </p:nvGraphicFramePr>
        <p:xfrm>
          <a:off x="1250950" y="1728216"/>
          <a:ext cx="1017905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810">
                  <a:extLst>
                    <a:ext uri="{9D8B030D-6E8A-4147-A177-3AD203B41FA5}">
                      <a16:colId xmlns:a16="http://schemas.microsoft.com/office/drawing/2014/main" val="2952630544"/>
                    </a:ext>
                  </a:extLst>
                </a:gridCol>
                <a:gridCol w="2035810">
                  <a:extLst>
                    <a:ext uri="{9D8B030D-6E8A-4147-A177-3AD203B41FA5}">
                      <a16:colId xmlns:a16="http://schemas.microsoft.com/office/drawing/2014/main" val="3748416112"/>
                    </a:ext>
                  </a:extLst>
                </a:gridCol>
                <a:gridCol w="2035810">
                  <a:extLst>
                    <a:ext uri="{9D8B030D-6E8A-4147-A177-3AD203B41FA5}">
                      <a16:colId xmlns:a16="http://schemas.microsoft.com/office/drawing/2014/main" val="3830974832"/>
                    </a:ext>
                  </a:extLst>
                </a:gridCol>
                <a:gridCol w="2035810">
                  <a:extLst>
                    <a:ext uri="{9D8B030D-6E8A-4147-A177-3AD203B41FA5}">
                      <a16:colId xmlns:a16="http://schemas.microsoft.com/office/drawing/2014/main" val="4161303505"/>
                    </a:ext>
                  </a:extLst>
                </a:gridCol>
                <a:gridCol w="2035810">
                  <a:extLst>
                    <a:ext uri="{9D8B030D-6E8A-4147-A177-3AD203B41FA5}">
                      <a16:colId xmlns:a16="http://schemas.microsoft.com/office/drawing/2014/main" val="1240282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DE VIS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DE/HET</a:t>
                      </a:r>
                      <a:r>
                        <a:rPr lang="cs-CZ" baseline="0" dirty="0" smtClean="0"/>
                        <a:t> ZUIVEL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DE KRUIDEN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DE KOMKOMMER-FAMILIE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DE NACHT-SCHADE-FAMILIE 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321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dirty="0" smtClean="0"/>
                        <a:t>de kabeljauw	 </a:t>
                      </a:r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de </a:t>
                      </a:r>
                      <a:r>
                        <a:rPr lang="cs-CZ" sz="2000" dirty="0" err="1" smtClean="0"/>
                        <a:t>gatenkaas</a:t>
                      </a:r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de </a:t>
                      </a:r>
                      <a:r>
                        <a:rPr lang="cs-CZ" sz="2000" dirty="0" err="1" smtClean="0"/>
                        <a:t>rozemarijn</a:t>
                      </a:r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de </a:t>
                      </a:r>
                      <a:r>
                        <a:rPr lang="cs-CZ" sz="2000" dirty="0" err="1" smtClean="0"/>
                        <a:t>courgette</a:t>
                      </a:r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de paprika</a:t>
                      </a:r>
                      <a:endParaRPr lang="nl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903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de </a:t>
                      </a:r>
                      <a:r>
                        <a:rPr lang="cs-CZ" sz="2000" dirty="0" err="1" smtClean="0"/>
                        <a:t>zalm</a:t>
                      </a:r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de </a:t>
                      </a:r>
                      <a:r>
                        <a:rPr lang="cs-CZ" sz="2000" dirty="0" err="1" smtClean="0"/>
                        <a:t>geitenkaas</a:t>
                      </a:r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de </a:t>
                      </a:r>
                      <a:r>
                        <a:rPr lang="cs-CZ" sz="2000" dirty="0" err="1" smtClean="0"/>
                        <a:t>peterselie</a:t>
                      </a:r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de </a:t>
                      </a:r>
                      <a:r>
                        <a:rPr lang="cs-CZ" sz="2000" dirty="0" err="1" smtClean="0"/>
                        <a:t>komkommer</a:t>
                      </a:r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de </a:t>
                      </a:r>
                      <a:r>
                        <a:rPr lang="cs-CZ" sz="2000" dirty="0" err="1" smtClean="0"/>
                        <a:t>tomaat</a:t>
                      </a:r>
                      <a:endParaRPr lang="nl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434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de </a:t>
                      </a:r>
                      <a:r>
                        <a:rPr lang="cs-CZ" sz="2000" dirty="0" err="1" smtClean="0"/>
                        <a:t>forel</a:t>
                      </a:r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de </a:t>
                      </a:r>
                      <a:r>
                        <a:rPr lang="cs-CZ" sz="2000" dirty="0" err="1" smtClean="0"/>
                        <a:t>boter</a:t>
                      </a:r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de </a:t>
                      </a:r>
                      <a:r>
                        <a:rPr lang="cs-CZ" sz="2000" dirty="0" err="1" smtClean="0"/>
                        <a:t>tijm</a:t>
                      </a:r>
                      <a:r>
                        <a:rPr lang="cs-CZ" sz="2000" dirty="0" smtClean="0"/>
                        <a:t> </a:t>
                      </a:r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de</a:t>
                      </a:r>
                      <a:r>
                        <a:rPr lang="cs-CZ" sz="2000" baseline="0" dirty="0" smtClean="0"/>
                        <a:t> </a:t>
                      </a:r>
                      <a:r>
                        <a:rPr lang="cs-CZ" sz="2000" baseline="0" dirty="0" err="1" smtClean="0"/>
                        <a:t>pompoen</a:t>
                      </a:r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de </a:t>
                      </a:r>
                      <a:r>
                        <a:rPr lang="cs-CZ" sz="2000" dirty="0" err="1" smtClean="0"/>
                        <a:t>aubergine</a:t>
                      </a:r>
                      <a:endParaRPr lang="nl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698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de </a:t>
                      </a:r>
                      <a:r>
                        <a:rPr lang="cs-CZ" sz="2000" dirty="0" err="1" smtClean="0"/>
                        <a:t>haring</a:t>
                      </a:r>
                      <a:r>
                        <a:rPr lang="cs-CZ" sz="2000" dirty="0" smtClean="0"/>
                        <a:t> </a:t>
                      </a:r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de </a:t>
                      </a:r>
                      <a:r>
                        <a:rPr lang="cs-CZ" sz="2000" dirty="0" err="1" smtClean="0"/>
                        <a:t>karnemelk</a:t>
                      </a:r>
                      <a:r>
                        <a:rPr lang="cs-CZ" sz="2000" dirty="0" smtClean="0"/>
                        <a:t> </a:t>
                      </a:r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de oregano</a:t>
                      </a:r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de </a:t>
                      </a:r>
                      <a:r>
                        <a:rPr lang="cs-CZ" sz="2000" dirty="0" err="1" smtClean="0"/>
                        <a:t>meloen</a:t>
                      </a:r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de </a:t>
                      </a:r>
                      <a:r>
                        <a:rPr lang="cs-CZ" sz="2000" dirty="0" err="1" smtClean="0"/>
                        <a:t>chili</a:t>
                      </a:r>
                      <a:r>
                        <a:rPr lang="cs-CZ" sz="2000" dirty="0" smtClean="0"/>
                        <a:t>(</a:t>
                      </a:r>
                      <a:r>
                        <a:rPr lang="cs-CZ" sz="2000" dirty="0" err="1" smtClean="0"/>
                        <a:t>peper</a:t>
                      </a:r>
                      <a:r>
                        <a:rPr lang="cs-CZ" sz="2000" dirty="0" smtClean="0"/>
                        <a:t>)</a:t>
                      </a:r>
                      <a:endParaRPr lang="nl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163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chemeClr val="accent3"/>
                          </a:solidFill>
                        </a:rPr>
                        <a:t>de </a:t>
                      </a:r>
                      <a:r>
                        <a:rPr lang="cs-CZ" sz="2000" dirty="0" err="1" smtClean="0">
                          <a:solidFill>
                            <a:schemeClr val="accent3"/>
                          </a:solidFill>
                        </a:rPr>
                        <a:t>ansjovis</a:t>
                      </a:r>
                      <a:endParaRPr lang="nl-BE" sz="20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chemeClr val="accent3"/>
                          </a:solidFill>
                        </a:rPr>
                        <a:t>de </a:t>
                      </a:r>
                      <a:r>
                        <a:rPr lang="cs-CZ" sz="2000" dirty="0" err="1" smtClean="0">
                          <a:solidFill>
                            <a:schemeClr val="accent3"/>
                          </a:solidFill>
                        </a:rPr>
                        <a:t>room</a:t>
                      </a:r>
                      <a:endParaRPr lang="nl-BE" sz="20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chemeClr val="accent3"/>
                          </a:solidFill>
                        </a:rPr>
                        <a:t>de </a:t>
                      </a:r>
                      <a:r>
                        <a:rPr lang="cs-CZ" sz="2000" dirty="0" err="1" smtClean="0">
                          <a:solidFill>
                            <a:schemeClr val="accent3"/>
                          </a:solidFill>
                        </a:rPr>
                        <a:t>marjolein</a:t>
                      </a:r>
                      <a:endParaRPr lang="nl-BE" sz="20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chemeClr val="accent3"/>
                          </a:solidFill>
                        </a:rPr>
                        <a:t>de </a:t>
                      </a:r>
                      <a:r>
                        <a:rPr lang="cs-CZ" sz="2000" dirty="0" err="1" smtClean="0">
                          <a:solidFill>
                            <a:schemeClr val="accent3"/>
                          </a:solidFill>
                        </a:rPr>
                        <a:t>watermeloen</a:t>
                      </a:r>
                      <a:endParaRPr lang="nl-BE" sz="20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chemeClr val="accent3"/>
                          </a:solidFill>
                        </a:rPr>
                        <a:t>de </a:t>
                      </a:r>
                      <a:r>
                        <a:rPr lang="cs-CZ" sz="2000" dirty="0" err="1" smtClean="0">
                          <a:solidFill>
                            <a:schemeClr val="accent3"/>
                          </a:solidFill>
                        </a:rPr>
                        <a:t>aardappel</a:t>
                      </a:r>
                      <a:endParaRPr lang="nl-BE" sz="20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247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chemeClr val="accent3"/>
                          </a:solidFill>
                        </a:rPr>
                        <a:t>de </a:t>
                      </a:r>
                      <a:r>
                        <a:rPr lang="cs-CZ" sz="2000" dirty="0" err="1" smtClean="0">
                          <a:solidFill>
                            <a:schemeClr val="accent3"/>
                          </a:solidFill>
                        </a:rPr>
                        <a:t>makreel</a:t>
                      </a:r>
                      <a:endParaRPr lang="nl-BE" sz="20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err="1" smtClean="0">
                          <a:solidFill>
                            <a:schemeClr val="accent3"/>
                          </a:solidFill>
                        </a:rPr>
                        <a:t>het</a:t>
                      </a:r>
                      <a:r>
                        <a:rPr lang="cs-CZ" sz="2000" dirty="0" smtClean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cs-CZ" sz="2000" dirty="0" err="1" smtClean="0">
                          <a:solidFill>
                            <a:schemeClr val="accent3"/>
                          </a:solidFill>
                        </a:rPr>
                        <a:t>roomijs</a:t>
                      </a:r>
                      <a:endParaRPr lang="nl-BE" sz="20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chemeClr val="accent3"/>
                          </a:solidFill>
                        </a:rPr>
                        <a:t>de/</a:t>
                      </a:r>
                      <a:r>
                        <a:rPr lang="cs-CZ" sz="2000" dirty="0" err="1" smtClean="0">
                          <a:solidFill>
                            <a:schemeClr val="accent3"/>
                          </a:solidFill>
                        </a:rPr>
                        <a:t>het</a:t>
                      </a:r>
                      <a:r>
                        <a:rPr lang="cs-CZ" sz="2000" dirty="0" smtClean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cs-CZ" sz="2000" dirty="0" err="1" smtClean="0">
                          <a:solidFill>
                            <a:schemeClr val="accent3"/>
                          </a:solidFill>
                        </a:rPr>
                        <a:t>basilicum</a:t>
                      </a:r>
                      <a:endParaRPr lang="nl-BE" sz="20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chemeClr val="accent3"/>
                          </a:solidFill>
                        </a:rPr>
                        <a:t>de </a:t>
                      </a:r>
                      <a:r>
                        <a:rPr lang="cs-CZ" sz="2000" dirty="0" err="1" smtClean="0">
                          <a:solidFill>
                            <a:schemeClr val="accent3"/>
                          </a:solidFill>
                        </a:rPr>
                        <a:t>patisson</a:t>
                      </a:r>
                      <a:endParaRPr lang="nl-BE" sz="20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chemeClr val="accent3"/>
                          </a:solidFill>
                        </a:rPr>
                        <a:t>de </a:t>
                      </a:r>
                      <a:r>
                        <a:rPr lang="cs-CZ" sz="2000" dirty="0" err="1" smtClean="0">
                          <a:solidFill>
                            <a:schemeClr val="accent3"/>
                          </a:solidFill>
                        </a:rPr>
                        <a:t>tabak</a:t>
                      </a:r>
                      <a:endParaRPr lang="nl-BE" sz="20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1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chemeClr val="accent3"/>
                          </a:solidFill>
                        </a:rPr>
                        <a:t>…</a:t>
                      </a:r>
                      <a:endParaRPr lang="nl-BE" sz="20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chemeClr val="accent3"/>
                          </a:solidFill>
                        </a:rPr>
                        <a:t>…</a:t>
                      </a:r>
                      <a:endParaRPr lang="nl-BE" sz="20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chemeClr val="accent3"/>
                          </a:solidFill>
                        </a:rPr>
                        <a:t>…</a:t>
                      </a:r>
                      <a:endParaRPr lang="nl-BE" sz="20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chemeClr val="accent3"/>
                          </a:solidFill>
                        </a:rPr>
                        <a:t>…</a:t>
                      </a:r>
                      <a:endParaRPr lang="nl-BE" sz="20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chemeClr val="accent3"/>
                          </a:solidFill>
                        </a:rPr>
                        <a:t>…</a:t>
                      </a:r>
                      <a:endParaRPr lang="nl-BE" sz="20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275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85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Vragen</a:t>
            </a:r>
            <a:r>
              <a:rPr lang="cs-CZ" dirty="0" smtClean="0"/>
              <a:t> </a:t>
            </a:r>
            <a:endParaRPr lang="nl-B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1764792"/>
            <a:ext cx="10178322" cy="4434839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err="1" smtClean="0"/>
              <a:t>Wat</a:t>
            </a:r>
            <a:r>
              <a:rPr lang="cs-CZ" sz="2400" dirty="0" smtClean="0"/>
              <a:t> </a:t>
            </a:r>
            <a:r>
              <a:rPr lang="cs-CZ" sz="2400" dirty="0" err="1" smtClean="0"/>
              <a:t>smaakt</a:t>
            </a:r>
            <a:r>
              <a:rPr lang="cs-CZ" sz="2400" dirty="0" smtClean="0"/>
              <a:t> </a:t>
            </a:r>
            <a:r>
              <a:rPr lang="cs-CZ" sz="2400" dirty="0" err="1" smtClean="0"/>
              <a:t>zuur</a:t>
            </a:r>
            <a:r>
              <a:rPr lang="cs-CZ" sz="2400" dirty="0" smtClean="0"/>
              <a:t>? </a:t>
            </a:r>
          </a:p>
          <a:p>
            <a:r>
              <a:rPr lang="cs-CZ" sz="2400" dirty="0" err="1" smtClean="0"/>
              <a:t>Wat</a:t>
            </a:r>
            <a:r>
              <a:rPr lang="cs-CZ" sz="2400" dirty="0" smtClean="0"/>
              <a:t> </a:t>
            </a:r>
            <a:r>
              <a:rPr lang="cs-CZ" sz="2400" dirty="0" err="1" smtClean="0"/>
              <a:t>vind</a:t>
            </a:r>
            <a:r>
              <a:rPr lang="cs-CZ" sz="2400" dirty="0" smtClean="0"/>
              <a:t> </a:t>
            </a:r>
            <a:r>
              <a:rPr lang="cs-CZ" sz="2400" dirty="0" err="1" smtClean="0"/>
              <a:t>jij</a:t>
            </a:r>
            <a:r>
              <a:rPr lang="cs-CZ" sz="2400" dirty="0" smtClean="0"/>
              <a:t> </a:t>
            </a:r>
            <a:r>
              <a:rPr lang="cs-CZ" sz="2400" dirty="0" err="1" smtClean="0"/>
              <a:t>lekker</a:t>
            </a:r>
            <a:r>
              <a:rPr lang="cs-CZ" sz="2400" dirty="0" smtClean="0"/>
              <a:t>?</a:t>
            </a:r>
          </a:p>
          <a:p>
            <a:r>
              <a:rPr lang="cs-CZ" sz="2400" dirty="0" err="1" smtClean="0"/>
              <a:t>Wat</a:t>
            </a:r>
            <a:r>
              <a:rPr lang="cs-CZ" sz="2400" dirty="0" smtClean="0"/>
              <a:t> </a:t>
            </a:r>
            <a:r>
              <a:rPr lang="cs-CZ" sz="2400" dirty="0" err="1" smtClean="0"/>
              <a:t>vind</a:t>
            </a:r>
            <a:r>
              <a:rPr lang="cs-CZ" sz="2400" dirty="0" smtClean="0"/>
              <a:t> </a:t>
            </a:r>
            <a:r>
              <a:rPr lang="cs-CZ" sz="2400" dirty="0" err="1" smtClean="0"/>
              <a:t>jij</a:t>
            </a:r>
            <a:r>
              <a:rPr lang="cs-CZ" sz="2400" dirty="0" smtClean="0"/>
              <a:t> </a:t>
            </a:r>
            <a:r>
              <a:rPr lang="cs-CZ" sz="2400" dirty="0" err="1" smtClean="0"/>
              <a:t>vies</a:t>
            </a:r>
            <a:r>
              <a:rPr lang="cs-CZ" sz="2400" dirty="0" smtClean="0"/>
              <a:t>? </a:t>
            </a:r>
          </a:p>
          <a:p>
            <a:r>
              <a:rPr lang="cs-CZ" sz="2400" dirty="0" err="1" smtClean="0"/>
              <a:t>Wat</a:t>
            </a:r>
            <a:r>
              <a:rPr lang="cs-CZ" sz="2400" dirty="0" smtClean="0"/>
              <a:t> </a:t>
            </a:r>
            <a:r>
              <a:rPr lang="cs-CZ" sz="2400" u="sng" dirty="0" err="1" smtClean="0"/>
              <a:t>lustte</a:t>
            </a:r>
            <a:r>
              <a:rPr lang="cs-CZ" sz="2400" dirty="0" smtClean="0"/>
              <a:t> je </a:t>
            </a:r>
            <a:r>
              <a:rPr lang="cs-CZ" sz="2400" dirty="0" err="1" smtClean="0"/>
              <a:t>als</a:t>
            </a:r>
            <a:r>
              <a:rPr lang="cs-CZ" sz="2400" dirty="0" smtClean="0"/>
              <a:t> </a:t>
            </a:r>
            <a:r>
              <a:rPr lang="cs-CZ" sz="2400" dirty="0" err="1" smtClean="0"/>
              <a:t>kind</a:t>
            </a:r>
            <a:r>
              <a:rPr lang="cs-CZ" sz="2400" dirty="0" smtClean="0"/>
              <a:t> </a:t>
            </a:r>
            <a:r>
              <a:rPr lang="cs-CZ" sz="2400" dirty="0" err="1" smtClean="0"/>
              <a:t>niet</a:t>
            </a:r>
            <a:r>
              <a:rPr lang="cs-CZ" sz="2400" dirty="0" smtClean="0"/>
              <a:t> maar nu </a:t>
            </a:r>
            <a:r>
              <a:rPr lang="cs-CZ" sz="2400" dirty="0" err="1" smtClean="0"/>
              <a:t>wel</a:t>
            </a:r>
            <a:r>
              <a:rPr lang="cs-CZ" sz="2400" dirty="0" smtClean="0"/>
              <a:t>? </a:t>
            </a:r>
          </a:p>
          <a:p>
            <a:r>
              <a:rPr lang="cs-CZ" sz="2400" dirty="0" err="1" smtClean="0"/>
              <a:t>Wat</a:t>
            </a:r>
            <a:r>
              <a:rPr lang="cs-CZ" sz="2400" dirty="0" smtClean="0"/>
              <a:t> </a:t>
            </a:r>
            <a:r>
              <a:rPr lang="cs-CZ" sz="2400" dirty="0" err="1" smtClean="0"/>
              <a:t>eet</a:t>
            </a:r>
            <a:r>
              <a:rPr lang="cs-CZ" sz="2400" dirty="0" smtClean="0"/>
              <a:t> </a:t>
            </a:r>
            <a:r>
              <a:rPr lang="cs-CZ" sz="2400" dirty="0" err="1" smtClean="0"/>
              <a:t>jij</a:t>
            </a:r>
            <a:r>
              <a:rPr lang="cs-CZ" sz="2400" dirty="0" smtClean="0"/>
              <a:t> </a:t>
            </a:r>
            <a:r>
              <a:rPr lang="cs-CZ" sz="2400" dirty="0" err="1" smtClean="0"/>
              <a:t>vaak</a:t>
            </a:r>
            <a:r>
              <a:rPr lang="cs-CZ" sz="2400" dirty="0" smtClean="0"/>
              <a:t> in de </a:t>
            </a:r>
            <a:r>
              <a:rPr lang="cs-CZ" sz="2400" dirty="0" err="1" smtClean="0"/>
              <a:t>zomer</a:t>
            </a:r>
            <a:r>
              <a:rPr lang="cs-CZ" sz="2400" dirty="0" smtClean="0"/>
              <a:t>? </a:t>
            </a:r>
          </a:p>
          <a:p>
            <a:r>
              <a:rPr lang="cs-CZ" sz="2400" dirty="0" err="1" smtClean="0"/>
              <a:t>Wat</a:t>
            </a:r>
            <a:r>
              <a:rPr lang="cs-CZ" sz="2400" dirty="0" smtClean="0"/>
              <a:t> </a:t>
            </a:r>
            <a:r>
              <a:rPr lang="cs-CZ" sz="2400" dirty="0" err="1" smtClean="0"/>
              <a:t>eet</a:t>
            </a:r>
            <a:r>
              <a:rPr lang="cs-CZ" sz="2400" dirty="0" smtClean="0"/>
              <a:t> </a:t>
            </a:r>
            <a:r>
              <a:rPr lang="cs-CZ" sz="2400" dirty="0" err="1" smtClean="0"/>
              <a:t>jij</a:t>
            </a:r>
            <a:r>
              <a:rPr lang="cs-CZ" sz="2400" dirty="0" smtClean="0"/>
              <a:t> </a:t>
            </a:r>
            <a:r>
              <a:rPr lang="cs-CZ" sz="2400" dirty="0" err="1" smtClean="0"/>
              <a:t>vaak</a:t>
            </a:r>
            <a:r>
              <a:rPr lang="cs-CZ" sz="2400" dirty="0" smtClean="0"/>
              <a:t> in de </a:t>
            </a:r>
            <a:r>
              <a:rPr lang="cs-CZ" sz="2400" dirty="0" err="1" smtClean="0"/>
              <a:t>winter</a:t>
            </a:r>
            <a:r>
              <a:rPr lang="cs-CZ" sz="2400" dirty="0" smtClean="0"/>
              <a:t>? </a:t>
            </a:r>
          </a:p>
          <a:p>
            <a:r>
              <a:rPr lang="cs-CZ" sz="2400" dirty="0" err="1" smtClean="0"/>
              <a:t>Wat</a:t>
            </a:r>
            <a:r>
              <a:rPr lang="cs-CZ" sz="2400" dirty="0" smtClean="0"/>
              <a:t> </a:t>
            </a:r>
            <a:r>
              <a:rPr lang="cs-CZ" sz="2400" u="sng" dirty="0" err="1" smtClean="0"/>
              <a:t>heb</a:t>
            </a:r>
            <a:r>
              <a:rPr lang="cs-CZ" sz="2400" dirty="0" smtClean="0"/>
              <a:t> </a:t>
            </a:r>
            <a:r>
              <a:rPr lang="cs-CZ" sz="2400" dirty="0" err="1" smtClean="0"/>
              <a:t>jij</a:t>
            </a:r>
            <a:r>
              <a:rPr lang="cs-CZ" sz="2400" dirty="0" smtClean="0"/>
              <a:t> </a:t>
            </a:r>
            <a:r>
              <a:rPr lang="cs-CZ" sz="2400" dirty="0" err="1" smtClean="0"/>
              <a:t>nog</a:t>
            </a:r>
            <a:r>
              <a:rPr lang="cs-CZ" sz="2400" dirty="0" smtClean="0"/>
              <a:t> </a:t>
            </a:r>
            <a:r>
              <a:rPr lang="cs-CZ" sz="2400" dirty="0" err="1" smtClean="0"/>
              <a:t>nooit</a:t>
            </a:r>
            <a:r>
              <a:rPr lang="cs-CZ" sz="2400" dirty="0" smtClean="0"/>
              <a:t> </a:t>
            </a:r>
            <a:r>
              <a:rPr lang="cs-CZ" sz="2400" u="sng" dirty="0" err="1" smtClean="0"/>
              <a:t>gegeten</a:t>
            </a:r>
            <a:r>
              <a:rPr lang="cs-CZ" sz="2400" dirty="0" smtClean="0"/>
              <a:t>? </a:t>
            </a:r>
          </a:p>
          <a:p>
            <a:r>
              <a:rPr lang="cs-CZ" sz="2400" dirty="0" err="1" smtClean="0"/>
              <a:t>Wat</a:t>
            </a:r>
            <a:r>
              <a:rPr lang="cs-CZ" sz="2400" dirty="0" smtClean="0"/>
              <a:t> </a:t>
            </a:r>
            <a:r>
              <a:rPr lang="cs-CZ" sz="2400" dirty="0" err="1" smtClean="0"/>
              <a:t>zou</a:t>
            </a:r>
            <a:r>
              <a:rPr lang="cs-CZ" sz="2400" dirty="0" smtClean="0"/>
              <a:t> </a:t>
            </a:r>
            <a:r>
              <a:rPr lang="cs-CZ" sz="2400" dirty="0" err="1" smtClean="0"/>
              <a:t>jij</a:t>
            </a:r>
            <a:r>
              <a:rPr lang="cs-CZ" sz="2400" dirty="0" smtClean="0"/>
              <a:t> </a:t>
            </a:r>
            <a:r>
              <a:rPr lang="cs-CZ" sz="2400" dirty="0" err="1" smtClean="0"/>
              <a:t>graag</a:t>
            </a:r>
            <a:r>
              <a:rPr lang="cs-CZ" sz="2400" dirty="0" smtClean="0"/>
              <a:t> </a:t>
            </a:r>
            <a:r>
              <a:rPr lang="cs-CZ" sz="2400" dirty="0" err="1" smtClean="0"/>
              <a:t>eens</a:t>
            </a:r>
            <a:r>
              <a:rPr lang="cs-CZ" sz="2400" dirty="0" smtClean="0"/>
              <a:t> </a:t>
            </a:r>
            <a:r>
              <a:rPr lang="cs-CZ" sz="2400" dirty="0" err="1" smtClean="0"/>
              <a:t>willen</a:t>
            </a:r>
            <a:r>
              <a:rPr lang="cs-CZ" sz="2400" dirty="0" smtClean="0"/>
              <a:t> </a:t>
            </a:r>
            <a:r>
              <a:rPr lang="cs-CZ" sz="2400" dirty="0" err="1" smtClean="0"/>
              <a:t>eten</a:t>
            </a:r>
            <a:r>
              <a:rPr lang="cs-CZ" sz="2400" dirty="0" smtClean="0"/>
              <a:t>? </a:t>
            </a:r>
          </a:p>
          <a:p>
            <a:r>
              <a:rPr lang="cs-CZ" sz="2400" dirty="0" err="1" smtClean="0"/>
              <a:t>Wat</a:t>
            </a:r>
            <a:r>
              <a:rPr lang="cs-CZ" sz="2400" dirty="0" smtClean="0"/>
              <a:t> </a:t>
            </a:r>
            <a:r>
              <a:rPr lang="cs-CZ" sz="2400" dirty="0" err="1" smtClean="0"/>
              <a:t>kook</a:t>
            </a:r>
            <a:r>
              <a:rPr lang="cs-CZ" sz="2400" dirty="0" smtClean="0"/>
              <a:t> </a:t>
            </a:r>
            <a:r>
              <a:rPr lang="cs-CZ" sz="2400" dirty="0" err="1" smtClean="0"/>
              <a:t>jij</a:t>
            </a:r>
            <a:r>
              <a:rPr lang="cs-CZ" sz="2400" dirty="0" smtClean="0"/>
              <a:t> </a:t>
            </a:r>
            <a:r>
              <a:rPr lang="cs-CZ" sz="2400" dirty="0" err="1" smtClean="0"/>
              <a:t>het</a:t>
            </a:r>
            <a:r>
              <a:rPr lang="cs-CZ" sz="2400" dirty="0" smtClean="0"/>
              <a:t> </a:t>
            </a:r>
            <a:r>
              <a:rPr lang="cs-CZ" sz="2400" dirty="0" err="1" smtClean="0"/>
              <a:t>vaakst</a:t>
            </a:r>
            <a:r>
              <a:rPr lang="cs-CZ" sz="2400" dirty="0" smtClean="0"/>
              <a:t>?</a:t>
            </a:r>
          </a:p>
          <a:p>
            <a:r>
              <a:rPr lang="cs-CZ" sz="2400" dirty="0" err="1" smtClean="0"/>
              <a:t>Wat</a:t>
            </a:r>
            <a:r>
              <a:rPr lang="cs-CZ" sz="2400" dirty="0" smtClean="0"/>
              <a:t> </a:t>
            </a:r>
            <a:r>
              <a:rPr lang="cs-CZ" sz="2400" dirty="0" err="1" smtClean="0"/>
              <a:t>kook</a:t>
            </a:r>
            <a:r>
              <a:rPr lang="cs-CZ" sz="2400" dirty="0" smtClean="0"/>
              <a:t> </a:t>
            </a:r>
            <a:r>
              <a:rPr lang="cs-CZ" sz="2400" dirty="0" err="1" smtClean="0"/>
              <a:t>jij</a:t>
            </a:r>
            <a:r>
              <a:rPr lang="cs-CZ" sz="2400" dirty="0" smtClean="0"/>
              <a:t> </a:t>
            </a:r>
            <a:r>
              <a:rPr lang="cs-CZ" sz="2400" dirty="0" err="1" smtClean="0"/>
              <a:t>als</a:t>
            </a:r>
            <a:r>
              <a:rPr lang="cs-CZ" sz="2400" dirty="0" smtClean="0"/>
              <a:t> je </a:t>
            </a:r>
            <a:r>
              <a:rPr lang="cs-CZ" sz="2400" dirty="0" err="1" smtClean="0"/>
              <a:t>bezoek</a:t>
            </a:r>
            <a:r>
              <a:rPr lang="cs-CZ" sz="2400" dirty="0" smtClean="0"/>
              <a:t> </a:t>
            </a:r>
            <a:r>
              <a:rPr lang="cs-CZ" sz="2400" dirty="0" err="1" smtClean="0"/>
              <a:t>hebt</a:t>
            </a:r>
            <a:r>
              <a:rPr lang="cs-CZ" sz="2400" dirty="0" smtClean="0"/>
              <a:t>? </a:t>
            </a:r>
          </a:p>
          <a:p>
            <a:endParaRPr lang="nl-BE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251678" y="1128451"/>
            <a:ext cx="2331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Bespreek</a:t>
            </a:r>
            <a:r>
              <a:rPr lang="cs-CZ" dirty="0" smtClean="0"/>
              <a:t> met je </a:t>
            </a:r>
            <a:r>
              <a:rPr lang="cs-CZ" dirty="0" err="1" smtClean="0"/>
              <a:t>buur</a:t>
            </a:r>
            <a:r>
              <a:rPr lang="cs-CZ" dirty="0" smtClean="0"/>
              <a:t>! </a:t>
            </a:r>
          </a:p>
        </p:txBody>
      </p:sp>
      <p:pic>
        <p:nvPicPr>
          <p:cNvPr id="3074" name="Picture 2" descr="Afbeeldingsresultaat voor zuur bitter zout zo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137" y="398536"/>
            <a:ext cx="6042135" cy="1829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48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1"/>
                </a:solidFill>
              </a:rPr>
              <a:t>Super</a:t>
            </a:r>
            <a:r>
              <a:rPr lang="cs-CZ" dirty="0" err="1" smtClean="0"/>
              <a:t>tip</a:t>
            </a:r>
            <a:r>
              <a:rPr lang="cs-CZ" dirty="0" smtClean="0"/>
              <a:t> </a:t>
            </a:r>
            <a:endParaRPr lang="nl-BE" dirty="0"/>
          </a:p>
        </p:txBody>
      </p:sp>
      <p:sp>
        <p:nvSpPr>
          <p:cNvPr id="4" name="TextovéPole 3"/>
          <p:cNvSpPr txBox="1"/>
          <p:nvPr/>
        </p:nvSpPr>
        <p:spPr>
          <a:xfrm>
            <a:off x="9098280" y="6199632"/>
            <a:ext cx="247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Nedbox</a:t>
            </a:r>
            <a:r>
              <a:rPr lang="cs-CZ" dirty="0" smtClean="0"/>
              <a:t>: </a:t>
            </a:r>
            <a:r>
              <a:rPr lang="cs-CZ" dirty="0" err="1" smtClean="0">
                <a:hlinkClick r:id="rId2"/>
              </a:rPr>
              <a:t>Zomers</a:t>
            </a:r>
            <a:r>
              <a:rPr lang="cs-CZ" dirty="0" smtClean="0">
                <a:hlinkClick r:id="rId2"/>
              </a:rPr>
              <a:t> </a:t>
            </a:r>
            <a:r>
              <a:rPr lang="cs-CZ" dirty="0" err="1" smtClean="0">
                <a:hlinkClick r:id="rId2"/>
              </a:rPr>
              <a:t>koken</a:t>
            </a:r>
            <a:r>
              <a:rPr lang="cs-CZ" dirty="0" smtClean="0">
                <a:hlinkClick r:id="rId2"/>
              </a:rPr>
              <a:t> </a:t>
            </a:r>
            <a:endParaRPr lang="nl-BE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51678" y="1128451"/>
            <a:ext cx="5726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Kijk</a:t>
            </a:r>
            <a:r>
              <a:rPr lang="cs-CZ" dirty="0" smtClean="0"/>
              <a:t> </a:t>
            </a:r>
            <a:r>
              <a:rPr lang="cs-CZ" dirty="0" err="1" smtClean="0"/>
              <a:t>naar</a:t>
            </a:r>
            <a:r>
              <a:rPr lang="cs-CZ" dirty="0" smtClean="0"/>
              <a:t> de </a:t>
            </a:r>
            <a:r>
              <a:rPr lang="cs-CZ" dirty="0" err="1" smtClean="0"/>
              <a:t>volledige</a:t>
            </a:r>
            <a:r>
              <a:rPr lang="cs-CZ" dirty="0" smtClean="0"/>
              <a:t> video en </a:t>
            </a:r>
            <a:r>
              <a:rPr lang="cs-CZ" dirty="0" err="1" smtClean="0"/>
              <a:t>leer</a:t>
            </a:r>
            <a:r>
              <a:rPr lang="cs-CZ" dirty="0" smtClean="0"/>
              <a:t> </a:t>
            </a:r>
            <a:r>
              <a:rPr lang="cs-CZ" dirty="0" err="1" smtClean="0"/>
              <a:t>dit</a:t>
            </a:r>
            <a:r>
              <a:rPr lang="cs-CZ" dirty="0" smtClean="0"/>
              <a:t> </a:t>
            </a:r>
            <a:r>
              <a:rPr lang="cs-CZ" dirty="0" err="1" smtClean="0"/>
              <a:t>gerecht</a:t>
            </a:r>
            <a:r>
              <a:rPr lang="cs-CZ" dirty="0" smtClean="0"/>
              <a:t> </a:t>
            </a:r>
            <a:r>
              <a:rPr lang="cs-CZ" dirty="0" err="1" smtClean="0"/>
              <a:t>klaarmaken</a:t>
            </a:r>
            <a:r>
              <a:rPr lang="cs-CZ" dirty="0" smtClean="0"/>
              <a:t>!</a:t>
            </a:r>
          </a:p>
          <a:p>
            <a:r>
              <a:rPr lang="cs-CZ" dirty="0" err="1" smtClean="0"/>
              <a:t>Maak</a:t>
            </a:r>
            <a:r>
              <a:rPr lang="cs-CZ" dirty="0" smtClean="0"/>
              <a:t> de </a:t>
            </a:r>
            <a:r>
              <a:rPr lang="cs-CZ" dirty="0" err="1" smtClean="0"/>
              <a:t>oefeningen</a:t>
            </a:r>
            <a:r>
              <a:rPr lang="cs-CZ" dirty="0" smtClean="0"/>
              <a:t> in </a:t>
            </a:r>
            <a:r>
              <a:rPr lang="cs-CZ" dirty="0" err="1" smtClean="0"/>
              <a:t>Nedbox</a:t>
            </a:r>
            <a:r>
              <a:rPr lang="cs-CZ" dirty="0" smtClean="0"/>
              <a:t>!  </a:t>
            </a:r>
            <a:endParaRPr lang="nl-BE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901" y="2090241"/>
            <a:ext cx="6619875" cy="370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446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trouwen</a:t>
            </a:r>
            <a:endParaRPr lang="nl-B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1655064"/>
            <a:ext cx="7162925" cy="473659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800" dirty="0" err="1" smtClean="0">
                <a:solidFill>
                  <a:schemeClr val="accent1"/>
                </a:solidFill>
              </a:rPr>
              <a:t>Wat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</a:rPr>
              <a:t>is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</a:rPr>
              <a:t>een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</a:rPr>
              <a:t>vrijgezellenfeest</a:t>
            </a:r>
            <a:r>
              <a:rPr lang="cs-CZ" sz="2800" dirty="0" smtClean="0">
                <a:solidFill>
                  <a:schemeClr val="accent1"/>
                </a:solidFill>
              </a:rPr>
              <a:t>? </a:t>
            </a:r>
            <a:r>
              <a:rPr lang="cs-CZ" sz="2800" dirty="0" err="1" smtClean="0">
                <a:solidFill>
                  <a:schemeClr val="accent1"/>
                </a:solidFill>
              </a:rPr>
              <a:t>Wat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</a:rPr>
              <a:t>doen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</a:rPr>
              <a:t>mensen</a:t>
            </a:r>
            <a:r>
              <a:rPr lang="cs-CZ" sz="2800" dirty="0" smtClean="0">
                <a:solidFill>
                  <a:schemeClr val="accent1"/>
                </a:solidFill>
              </a:rPr>
              <a:t> op </a:t>
            </a:r>
            <a:r>
              <a:rPr lang="cs-CZ" sz="2800" dirty="0" err="1" smtClean="0">
                <a:solidFill>
                  <a:schemeClr val="accent1"/>
                </a:solidFill>
              </a:rPr>
              <a:t>zo‘n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</a:rPr>
              <a:t>feest</a:t>
            </a:r>
            <a:r>
              <a:rPr lang="cs-CZ" sz="2800" dirty="0" smtClean="0">
                <a:solidFill>
                  <a:schemeClr val="accent1"/>
                </a:solidFill>
              </a:rPr>
              <a:t>? </a:t>
            </a:r>
            <a:r>
              <a:rPr lang="cs-CZ" sz="2800" dirty="0" err="1" smtClean="0">
                <a:solidFill>
                  <a:schemeClr val="accent1"/>
                </a:solidFill>
              </a:rPr>
              <a:t>Heb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</a:rPr>
              <a:t>jij</a:t>
            </a:r>
            <a:r>
              <a:rPr lang="cs-CZ" sz="2800" dirty="0" smtClean="0">
                <a:solidFill>
                  <a:schemeClr val="accent1"/>
                </a:solidFill>
              </a:rPr>
              <a:t> al </a:t>
            </a:r>
            <a:r>
              <a:rPr lang="cs-CZ" sz="2800" dirty="0" err="1" smtClean="0">
                <a:solidFill>
                  <a:schemeClr val="accent1"/>
                </a:solidFill>
              </a:rPr>
              <a:t>eens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</a:rPr>
              <a:t>zo‘n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</a:rPr>
              <a:t>feest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</a:rPr>
              <a:t>gevierd</a:t>
            </a:r>
            <a:r>
              <a:rPr lang="cs-CZ" sz="2800" dirty="0" smtClean="0">
                <a:solidFill>
                  <a:schemeClr val="accent1"/>
                </a:solidFill>
              </a:rPr>
              <a:t>?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 err="1" smtClean="0"/>
              <a:t>Wat</a:t>
            </a:r>
            <a:r>
              <a:rPr lang="cs-CZ" sz="2800" dirty="0" smtClean="0"/>
              <a:t> </a:t>
            </a:r>
            <a:r>
              <a:rPr lang="cs-CZ" sz="2800" dirty="0" err="1" smtClean="0"/>
              <a:t>doen</a:t>
            </a:r>
            <a:r>
              <a:rPr lang="cs-CZ" sz="2800" dirty="0" smtClean="0"/>
              <a:t> Yvonne en Ingeborg en </a:t>
            </a:r>
            <a:r>
              <a:rPr lang="cs-CZ" sz="2800" dirty="0" err="1" smtClean="0"/>
              <a:t>zes</a:t>
            </a:r>
            <a:r>
              <a:rPr lang="cs-CZ" sz="2800" dirty="0" smtClean="0"/>
              <a:t> </a:t>
            </a:r>
            <a:r>
              <a:rPr lang="cs-CZ" sz="2800" dirty="0" err="1" smtClean="0"/>
              <a:t>andere</a:t>
            </a:r>
            <a:r>
              <a:rPr lang="cs-CZ" sz="2800" dirty="0" smtClean="0"/>
              <a:t> </a:t>
            </a:r>
            <a:r>
              <a:rPr lang="cs-CZ" sz="2800" dirty="0" err="1" smtClean="0"/>
              <a:t>vriendinnen</a:t>
            </a:r>
            <a:r>
              <a:rPr lang="cs-CZ" sz="28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 err="1" smtClean="0"/>
              <a:t>Wat</a:t>
            </a:r>
            <a:r>
              <a:rPr lang="cs-CZ" sz="2800" dirty="0" smtClean="0"/>
              <a:t> </a:t>
            </a:r>
            <a:r>
              <a:rPr lang="cs-CZ" sz="2800" dirty="0" err="1" smtClean="0"/>
              <a:t>doen</a:t>
            </a:r>
            <a:r>
              <a:rPr lang="cs-CZ" sz="2800" dirty="0" smtClean="0"/>
              <a:t> Yvonne en </a:t>
            </a:r>
            <a:r>
              <a:rPr lang="cs-CZ" sz="2800" dirty="0" err="1" smtClean="0"/>
              <a:t>drie</a:t>
            </a:r>
            <a:r>
              <a:rPr lang="cs-CZ" sz="2800" dirty="0" smtClean="0"/>
              <a:t> </a:t>
            </a:r>
            <a:r>
              <a:rPr lang="cs-CZ" sz="2800" dirty="0" err="1" smtClean="0"/>
              <a:t>vriendinnen</a:t>
            </a:r>
            <a:r>
              <a:rPr lang="cs-CZ" sz="2800" dirty="0" smtClean="0"/>
              <a:t> van </a:t>
            </a:r>
            <a:r>
              <a:rPr lang="cs-CZ" sz="2800" dirty="0" err="1" smtClean="0"/>
              <a:t>haar</a:t>
            </a:r>
            <a:r>
              <a:rPr lang="cs-CZ" sz="2800" dirty="0" smtClean="0"/>
              <a:t> de </a:t>
            </a:r>
            <a:r>
              <a:rPr lang="cs-CZ" sz="2800" dirty="0" err="1" smtClean="0"/>
              <a:t>volgende</a:t>
            </a:r>
            <a:r>
              <a:rPr lang="cs-CZ" sz="2800" dirty="0" smtClean="0"/>
              <a:t> dag?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Leg </a:t>
            </a:r>
            <a:r>
              <a:rPr lang="cs-CZ" sz="2800" dirty="0" err="1" smtClean="0"/>
              <a:t>uit</a:t>
            </a:r>
            <a:r>
              <a:rPr lang="cs-CZ" sz="2800" dirty="0" smtClean="0"/>
              <a:t> </a:t>
            </a:r>
            <a:r>
              <a:rPr lang="cs-CZ" sz="2800" dirty="0" err="1" smtClean="0"/>
              <a:t>waar</a:t>
            </a:r>
            <a:r>
              <a:rPr lang="cs-CZ" sz="2800" dirty="0" smtClean="0"/>
              <a:t> </a:t>
            </a:r>
            <a:r>
              <a:rPr lang="cs-CZ" sz="2800" dirty="0" err="1" smtClean="0"/>
              <a:t>Zandvoort</a:t>
            </a:r>
            <a:r>
              <a:rPr lang="cs-CZ" sz="2800" dirty="0" smtClean="0"/>
              <a:t> </a:t>
            </a:r>
            <a:r>
              <a:rPr lang="cs-CZ" sz="2800" dirty="0" err="1" smtClean="0"/>
              <a:t>aan</a:t>
            </a:r>
            <a:r>
              <a:rPr lang="cs-CZ" sz="2800" dirty="0" smtClean="0"/>
              <a:t> </a:t>
            </a:r>
            <a:r>
              <a:rPr lang="cs-CZ" sz="2800" dirty="0" err="1" smtClean="0"/>
              <a:t>Zee</a:t>
            </a:r>
            <a:r>
              <a:rPr lang="cs-CZ" sz="2800" dirty="0" smtClean="0"/>
              <a:t> </a:t>
            </a:r>
            <a:r>
              <a:rPr lang="cs-CZ" sz="2800" dirty="0" err="1" smtClean="0"/>
              <a:t>ligt</a:t>
            </a:r>
            <a:r>
              <a:rPr lang="cs-CZ" sz="2800" dirty="0" smtClean="0"/>
              <a:t>. </a:t>
            </a:r>
          </a:p>
          <a:p>
            <a:pPr marL="457200" indent="-457200">
              <a:buFont typeface="+mj-lt"/>
              <a:buAutoNum type="arabicPeriod"/>
            </a:pPr>
            <a:endParaRPr lang="nl-BE" sz="2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603" y="1"/>
            <a:ext cx="3518126" cy="6858000"/>
          </a:xfrm>
          <a:prstGeom prst="rect">
            <a:avLst/>
          </a:prstGeom>
        </p:spPr>
      </p:pic>
      <p:sp>
        <p:nvSpPr>
          <p:cNvPr id="8" name="Šipka doprava 7"/>
          <p:cNvSpPr/>
          <p:nvPr/>
        </p:nvSpPr>
        <p:spPr>
          <a:xfrm rot="1799391">
            <a:off x="8754452" y="2784390"/>
            <a:ext cx="667512" cy="512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607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Vul</a:t>
            </a:r>
            <a:r>
              <a:rPr lang="cs-CZ" dirty="0" smtClean="0"/>
              <a:t> de </a:t>
            </a:r>
            <a:r>
              <a:rPr lang="cs-CZ" dirty="0" err="1" smtClean="0"/>
              <a:t>appjes</a:t>
            </a:r>
            <a:r>
              <a:rPr lang="cs-CZ" dirty="0" smtClean="0"/>
              <a:t> </a:t>
            </a:r>
            <a:r>
              <a:rPr lang="cs-CZ" dirty="0" err="1" smtClean="0"/>
              <a:t>aan</a:t>
            </a:r>
            <a:r>
              <a:rPr lang="cs-CZ" dirty="0" smtClean="0"/>
              <a:t>! </a:t>
            </a:r>
            <a:endParaRPr lang="nl-BE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280" y="1728218"/>
            <a:ext cx="4594621" cy="4233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78" y="1728217"/>
            <a:ext cx="4408458" cy="4233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614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Blind </a:t>
            </a:r>
            <a:r>
              <a:rPr lang="cs-CZ" dirty="0" err="1" smtClean="0"/>
              <a:t>getrouwd</a:t>
            </a:r>
            <a:r>
              <a:rPr lang="cs-CZ" dirty="0" smtClean="0"/>
              <a:t> </a:t>
            </a:r>
            <a:endParaRPr lang="nl-BE" dirty="0"/>
          </a:p>
        </p:txBody>
      </p:sp>
      <p:pic>
        <p:nvPicPr>
          <p:cNvPr id="4" name="wJcF_zTiDe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62251" y="1563621"/>
            <a:ext cx="7915021" cy="44522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570464" y="6272784"/>
            <a:ext cx="952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hlinkClick r:id="rId4"/>
              </a:rPr>
              <a:t>Youtube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2767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vooraf</a:t>
            </a:r>
            <a:endParaRPr lang="nl-BE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Woordenschat</a:t>
            </a:r>
            <a:r>
              <a:rPr lang="cs-CZ" dirty="0" smtClean="0"/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1564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Vraagjes</a:t>
            </a:r>
            <a:r>
              <a:rPr lang="cs-CZ" dirty="0" smtClean="0"/>
              <a:t> </a:t>
            </a:r>
            <a:endParaRPr lang="nl-B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dirty="0" err="1" smtClean="0"/>
              <a:t>Wie</a:t>
            </a:r>
            <a:r>
              <a:rPr lang="cs-CZ" sz="2800" dirty="0" smtClean="0"/>
              <a:t> </a:t>
            </a:r>
            <a:r>
              <a:rPr lang="cs-CZ" sz="2800" dirty="0" err="1" smtClean="0"/>
              <a:t>is</a:t>
            </a:r>
            <a:r>
              <a:rPr lang="cs-CZ" sz="2800" dirty="0" smtClean="0"/>
              <a:t> de </a:t>
            </a:r>
            <a:r>
              <a:rPr lang="cs-CZ" sz="2800" u="sng" dirty="0" err="1" smtClean="0"/>
              <a:t>bruid</a:t>
            </a:r>
            <a:r>
              <a:rPr lang="cs-CZ" sz="2800" dirty="0" smtClean="0"/>
              <a:t>? </a:t>
            </a:r>
            <a:r>
              <a:rPr lang="cs-CZ" sz="2800" dirty="0" err="1" smtClean="0"/>
              <a:t>Wie</a:t>
            </a:r>
            <a:r>
              <a:rPr lang="cs-CZ" sz="2800" dirty="0" smtClean="0"/>
              <a:t> </a:t>
            </a:r>
            <a:r>
              <a:rPr lang="cs-CZ" sz="2800" dirty="0" err="1" smtClean="0"/>
              <a:t>is</a:t>
            </a:r>
            <a:r>
              <a:rPr lang="cs-CZ" sz="2800" dirty="0" smtClean="0"/>
              <a:t> de </a:t>
            </a:r>
            <a:r>
              <a:rPr lang="cs-CZ" sz="2800" u="sng" dirty="0" err="1" smtClean="0"/>
              <a:t>bruidegom</a:t>
            </a:r>
            <a:r>
              <a:rPr lang="cs-CZ" sz="2800" dirty="0" smtClean="0"/>
              <a:t>?</a:t>
            </a:r>
          </a:p>
          <a:p>
            <a:r>
              <a:rPr lang="cs-CZ" sz="2800" dirty="0" err="1" smtClean="0"/>
              <a:t>Wat</a:t>
            </a:r>
            <a:r>
              <a:rPr lang="cs-CZ" sz="2800" dirty="0" smtClean="0"/>
              <a:t> </a:t>
            </a:r>
            <a:r>
              <a:rPr lang="cs-CZ" sz="2800" dirty="0" err="1" smtClean="0"/>
              <a:t>doet</a:t>
            </a:r>
            <a:r>
              <a:rPr lang="cs-CZ" sz="2800" dirty="0" smtClean="0"/>
              <a:t> </a:t>
            </a:r>
            <a:r>
              <a:rPr lang="cs-CZ" sz="2800" dirty="0" err="1" smtClean="0"/>
              <a:t>een</a:t>
            </a:r>
            <a:r>
              <a:rPr lang="cs-CZ" sz="2800" dirty="0" smtClean="0"/>
              <a:t> </a:t>
            </a:r>
            <a:r>
              <a:rPr lang="cs-CZ" sz="2800" u="sng" dirty="0" err="1" smtClean="0"/>
              <a:t>getuige</a:t>
            </a:r>
            <a:r>
              <a:rPr lang="cs-CZ" sz="2800" dirty="0" smtClean="0"/>
              <a:t> </a:t>
            </a:r>
            <a:r>
              <a:rPr lang="cs-CZ" sz="2800" dirty="0" err="1" smtClean="0"/>
              <a:t>tijdens</a:t>
            </a:r>
            <a:r>
              <a:rPr lang="cs-CZ" sz="2800" dirty="0" smtClean="0"/>
              <a:t> </a:t>
            </a:r>
            <a:r>
              <a:rPr lang="cs-CZ" sz="2800" dirty="0" err="1" smtClean="0"/>
              <a:t>het</a:t>
            </a:r>
            <a:r>
              <a:rPr lang="cs-CZ" sz="2800" dirty="0" smtClean="0"/>
              <a:t> </a:t>
            </a:r>
            <a:r>
              <a:rPr lang="cs-CZ" sz="2800" u="sng" dirty="0" err="1" smtClean="0"/>
              <a:t>huwelijk</a:t>
            </a:r>
            <a:r>
              <a:rPr lang="cs-CZ" sz="2800" dirty="0" smtClean="0"/>
              <a:t>?</a:t>
            </a:r>
          </a:p>
          <a:p>
            <a:r>
              <a:rPr lang="cs-CZ" sz="2800" dirty="0" smtClean="0"/>
              <a:t>Ben je </a:t>
            </a:r>
            <a:r>
              <a:rPr lang="cs-CZ" sz="2800" dirty="0" err="1" smtClean="0"/>
              <a:t>ooit</a:t>
            </a:r>
            <a:r>
              <a:rPr lang="cs-CZ" sz="2800" dirty="0" smtClean="0"/>
              <a:t> al </a:t>
            </a:r>
            <a:r>
              <a:rPr lang="cs-CZ" sz="2800" dirty="0" err="1" smtClean="0"/>
              <a:t>eens</a:t>
            </a:r>
            <a:r>
              <a:rPr lang="cs-CZ" sz="2800" dirty="0" smtClean="0"/>
              <a:t> op </a:t>
            </a:r>
            <a:r>
              <a:rPr lang="cs-CZ" sz="2800" dirty="0" err="1" smtClean="0"/>
              <a:t>een</a:t>
            </a:r>
            <a:r>
              <a:rPr lang="cs-CZ" sz="2800" dirty="0" smtClean="0"/>
              <a:t> </a:t>
            </a:r>
            <a:r>
              <a:rPr lang="cs-CZ" sz="2800" u="sng" dirty="0" err="1" smtClean="0"/>
              <a:t>bruiloft</a:t>
            </a:r>
            <a:r>
              <a:rPr lang="cs-CZ" sz="2800" dirty="0" smtClean="0"/>
              <a:t> </a:t>
            </a:r>
            <a:r>
              <a:rPr lang="cs-CZ" sz="2800" dirty="0" err="1" smtClean="0"/>
              <a:t>geweest</a:t>
            </a:r>
            <a:r>
              <a:rPr lang="cs-CZ" sz="2800" dirty="0" smtClean="0"/>
              <a:t>? </a:t>
            </a:r>
            <a:r>
              <a:rPr lang="cs-CZ" sz="2800" dirty="0" err="1" smtClean="0"/>
              <a:t>Vond</a:t>
            </a:r>
            <a:r>
              <a:rPr lang="cs-CZ" sz="2800" dirty="0" smtClean="0"/>
              <a:t> je </a:t>
            </a:r>
            <a:r>
              <a:rPr lang="cs-CZ" sz="2800" dirty="0" err="1" smtClean="0"/>
              <a:t>het</a:t>
            </a:r>
            <a:r>
              <a:rPr lang="cs-CZ" sz="2800" dirty="0" smtClean="0"/>
              <a:t> </a:t>
            </a:r>
            <a:r>
              <a:rPr lang="cs-CZ" sz="2800" dirty="0" err="1" smtClean="0"/>
              <a:t>leuk</a:t>
            </a:r>
            <a:r>
              <a:rPr lang="cs-CZ" sz="2800" dirty="0" smtClean="0"/>
              <a:t>?</a:t>
            </a:r>
          </a:p>
          <a:p>
            <a:r>
              <a:rPr lang="cs-CZ" sz="2800" dirty="0" err="1" smtClean="0"/>
              <a:t>Wat</a:t>
            </a:r>
            <a:r>
              <a:rPr lang="cs-CZ" sz="2800" dirty="0"/>
              <a:t> </a:t>
            </a:r>
            <a:r>
              <a:rPr lang="cs-CZ" sz="2800" dirty="0" err="1" smtClean="0"/>
              <a:t>eet</a:t>
            </a:r>
            <a:r>
              <a:rPr lang="cs-CZ" sz="2800" dirty="0" smtClean="0"/>
              <a:t> en </a:t>
            </a:r>
            <a:r>
              <a:rPr lang="cs-CZ" sz="2800" dirty="0" err="1" smtClean="0"/>
              <a:t>drinkt</a:t>
            </a:r>
            <a:r>
              <a:rPr lang="cs-CZ" sz="2800" dirty="0" smtClean="0"/>
              <a:t> </a:t>
            </a:r>
            <a:r>
              <a:rPr lang="cs-CZ" sz="2800" dirty="0" err="1" smtClean="0"/>
              <a:t>men</a:t>
            </a:r>
            <a:r>
              <a:rPr lang="cs-CZ" sz="2800" dirty="0" smtClean="0"/>
              <a:t> op </a:t>
            </a:r>
            <a:r>
              <a:rPr lang="cs-CZ" sz="2800" dirty="0" err="1" smtClean="0"/>
              <a:t>een</a:t>
            </a:r>
            <a:r>
              <a:rPr lang="cs-CZ" sz="2800" dirty="0" smtClean="0"/>
              <a:t> </a:t>
            </a:r>
            <a:r>
              <a:rPr lang="cs-CZ" sz="2800" dirty="0" err="1" smtClean="0"/>
              <a:t>bruiloft</a:t>
            </a:r>
            <a:r>
              <a:rPr lang="cs-CZ" sz="2800" dirty="0" smtClean="0"/>
              <a:t>?</a:t>
            </a:r>
          </a:p>
          <a:p>
            <a:r>
              <a:rPr lang="cs-CZ" sz="2800" dirty="0" err="1" smtClean="0"/>
              <a:t>Welke</a:t>
            </a:r>
            <a:r>
              <a:rPr lang="cs-CZ" sz="2800" dirty="0" smtClean="0"/>
              <a:t> </a:t>
            </a:r>
            <a:r>
              <a:rPr lang="cs-CZ" sz="2800" dirty="0" err="1" smtClean="0"/>
              <a:t>activitein</a:t>
            </a:r>
            <a:r>
              <a:rPr lang="cs-CZ" sz="2800" dirty="0" smtClean="0"/>
              <a:t> </a:t>
            </a:r>
            <a:r>
              <a:rPr lang="cs-CZ" sz="2800" dirty="0" err="1" smtClean="0"/>
              <a:t>vinden</a:t>
            </a:r>
            <a:r>
              <a:rPr lang="cs-CZ" sz="2800" dirty="0" smtClean="0"/>
              <a:t> </a:t>
            </a:r>
            <a:r>
              <a:rPr lang="cs-CZ" sz="2800" dirty="0" err="1" smtClean="0"/>
              <a:t>er</a:t>
            </a:r>
            <a:r>
              <a:rPr lang="cs-CZ" sz="2800" dirty="0" smtClean="0"/>
              <a:t> </a:t>
            </a:r>
            <a:r>
              <a:rPr lang="cs-CZ" sz="2800" dirty="0" err="1" smtClean="0"/>
              <a:t>een</a:t>
            </a:r>
            <a:r>
              <a:rPr lang="cs-CZ" sz="2800" dirty="0" smtClean="0"/>
              <a:t> </a:t>
            </a:r>
            <a:r>
              <a:rPr lang="cs-CZ" sz="2800" dirty="0" err="1" smtClean="0"/>
              <a:t>plaats</a:t>
            </a:r>
            <a:r>
              <a:rPr lang="cs-CZ" sz="2800" dirty="0" smtClean="0"/>
              <a:t> op </a:t>
            </a:r>
            <a:r>
              <a:rPr lang="cs-CZ" sz="2800" dirty="0" err="1" smtClean="0"/>
              <a:t>een</a:t>
            </a:r>
            <a:r>
              <a:rPr lang="cs-CZ" sz="2800" dirty="0" smtClean="0"/>
              <a:t> </a:t>
            </a:r>
            <a:r>
              <a:rPr lang="cs-CZ" sz="2800" dirty="0" err="1" smtClean="0"/>
              <a:t>bruiloft</a:t>
            </a:r>
            <a:r>
              <a:rPr lang="cs-CZ" sz="2800" dirty="0" smtClean="0"/>
              <a:t>?</a:t>
            </a:r>
          </a:p>
          <a:p>
            <a:r>
              <a:rPr lang="cs-CZ" sz="2800" dirty="0" err="1" smtClean="0"/>
              <a:t>Wil</a:t>
            </a:r>
            <a:r>
              <a:rPr lang="cs-CZ" sz="2800" dirty="0" smtClean="0"/>
              <a:t> </a:t>
            </a:r>
            <a:r>
              <a:rPr lang="cs-CZ" sz="2800" dirty="0" err="1" smtClean="0"/>
              <a:t>jij</a:t>
            </a:r>
            <a:r>
              <a:rPr lang="cs-CZ" sz="2800" dirty="0" smtClean="0"/>
              <a:t> </a:t>
            </a:r>
            <a:r>
              <a:rPr lang="cs-CZ" sz="2800" dirty="0" err="1" smtClean="0"/>
              <a:t>ooit</a:t>
            </a:r>
            <a:r>
              <a:rPr lang="cs-CZ" sz="2800" dirty="0" smtClean="0"/>
              <a:t> </a:t>
            </a:r>
            <a:r>
              <a:rPr lang="cs-CZ" sz="2800" u="sng" dirty="0" err="1" smtClean="0"/>
              <a:t>trouwen</a:t>
            </a:r>
            <a:r>
              <a:rPr lang="cs-CZ" sz="2800" dirty="0" smtClean="0"/>
              <a:t>? </a:t>
            </a:r>
            <a:r>
              <a:rPr lang="cs-CZ" sz="2800" dirty="0" err="1" smtClean="0"/>
              <a:t>Waarom</a:t>
            </a:r>
            <a:r>
              <a:rPr lang="cs-CZ" sz="2800" dirty="0" smtClean="0"/>
              <a:t> </a:t>
            </a:r>
            <a:r>
              <a:rPr lang="cs-CZ" sz="2800" dirty="0" err="1" smtClean="0"/>
              <a:t>wel</a:t>
            </a:r>
            <a:r>
              <a:rPr lang="cs-CZ" sz="2800" dirty="0" smtClean="0"/>
              <a:t>/</a:t>
            </a:r>
            <a:r>
              <a:rPr lang="cs-CZ" sz="2800" dirty="0" err="1" smtClean="0"/>
              <a:t>niet</a:t>
            </a:r>
            <a:r>
              <a:rPr lang="cs-CZ" sz="2800" dirty="0" smtClean="0"/>
              <a:t>?</a:t>
            </a:r>
          </a:p>
          <a:p>
            <a:r>
              <a:rPr lang="cs-CZ" sz="2800" dirty="0" err="1" smtClean="0"/>
              <a:t>Welke</a:t>
            </a:r>
            <a:r>
              <a:rPr lang="cs-CZ" sz="2800" dirty="0" smtClean="0"/>
              <a:t> </a:t>
            </a:r>
            <a:r>
              <a:rPr lang="cs-CZ" sz="2800" dirty="0" err="1" smtClean="0"/>
              <a:t>kleren</a:t>
            </a:r>
            <a:r>
              <a:rPr lang="cs-CZ" sz="2800" dirty="0" smtClean="0"/>
              <a:t> </a:t>
            </a:r>
            <a:r>
              <a:rPr lang="cs-CZ" sz="2800" dirty="0" err="1" smtClean="0"/>
              <a:t>wil</a:t>
            </a:r>
            <a:r>
              <a:rPr lang="cs-CZ" sz="2800" dirty="0" smtClean="0"/>
              <a:t> je </a:t>
            </a:r>
            <a:r>
              <a:rPr lang="cs-CZ" sz="2800" dirty="0" err="1" smtClean="0"/>
              <a:t>dragen</a:t>
            </a:r>
            <a:r>
              <a:rPr lang="cs-CZ" sz="2800" dirty="0" smtClean="0"/>
              <a:t> op </a:t>
            </a:r>
            <a:r>
              <a:rPr lang="cs-CZ" sz="2800" dirty="0" err="1" smtClean="0"/>
              <a:t>jouw</a:t>
            </a:r>
            <a:r>
              <a:rPr lang="cs-CZ" sz="2800" dirty="0" smtClean="0"/>
              <a:t> </a:t>
            </a:r>
            <a:r>
              <a:rPr lang="cs-CZ" sz="2800" dirty="0" err="1" smtClean="0"/>
              <a:t>bruiloft</a:t>
            </a:r>
            <a:r>
              <a:rPr lang="cs-CZ" sz="2800" dirty="0" smtClean="0"/>
              <a:t>? </a:t>
            </a:r>
            <a:endParaRPr lang="nl-BE" sz="2800" dirty="0"/>
          </a:p>
        </p:txBody>
      </p:sp>
      <p:pic>
        <p:nvPicPr>
          <p:cNvPr id="4098" name="Picture 2" descr="Afbeeldingsresultaat voor blind getrouwd wen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529" y="382385"/>
            <a:ext cx="3664471" cy="2290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32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wadlopen</a:t>
            </a:r>
            <a:endParaRPr lang="nl-BE" dirty="0"/>
          </a:p>
        </p:txBody>
      </p:sp>
      <p:pic>
        <p:nvPicPr>
          <p:cNvPr id="4" name="zytvoumI-k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24830" y="3200397"/>
            <a:ext cx="5462021" cy="3072387"/>
          </a:xfrm>
          <a:prstGeom prst="rect">
            <a:avLst/>
          </a:prstGeom>
        </p:spPr>
      </p:pic>
      <p:pic>
        <p:nvPicPr>
          <p:cNvPr id="6146" name="Picture 2" descr="Afbeeldingsresultaat voor waddeneilan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680" y="382385"/>
            <a:ext cx="4179320" cy="3064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63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wadlopen</a:t>
            </a:r>
            <a:endParaRPr lang="nl-B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2286001"/>
            <a:ext cx="5798346" cy="359359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Yvonne en Paola </a:t>
            </a:r>
            <a:r>
              <a:rPr lang="cs-CZ" sz="2800" dirty="0" err="1" smtClean="0"/>
              <a:t>gaan</a:t>
            </a:r>
            <a:r>
              <a:rPr lang="cs-CZ" sz="2800" dirty="0" smtClean="0"/>
              <a:t> </a:t>
            </a:r>
            <a:r>
              <a:rPr lang="cs-CZ" sz="2800" dirty="0" err="1" smtClean="0"/>
              <a:t>wadlopen</a:t>
            </a:r>
            <a:r>
              <a:rPr lang="cs-CZ" sz="2800" dirty="0" smtClean="0"/>
              <a:t>. </a:t>
            </a:r>
            <a:r>
              <a:rPr lang="cs-CZ" sz="2800" dirty="0" err="1" smtClean="0"/>
              <a:t>Wat</a:t>
            </a:r>
            <a:r>
              <a:rPr lang="cs-CZ" sz="2800" dirty="0" smtClean="0"/>
              <a:t> </a:t>
            </a:r>
            <a:r>
              <a:rPr lang="cs-CZ" sz="2800" dirty="0" err="1" smtClean="0"/>
              <a:t>gebeurt</a:t>
            </a:r>
            <a:r>
              <a:rPr lang="cs-CZ" sz="2800" dirty="0" smtClean="0"/>
              <a:t> </a:t>
            </a:r>
            <a:r>
              <a:rPr lang="cs-CZ" sz="2800" dirty="0" err="1" smtClean="0"/>
              <a:t>er</a:t>
            </a:r>
            <a:r>
              <a:rPr lang="cs-CZ" sz="2800" dirty="0" smtClean="0"/>
              <a:t> </a:t>
            </a:r>
            <a:r>
              <a:rPr lang="cs-CZ" sz="2800" dirty="0" err="1" smtClean="0"/>
              <a:t>tijdens</a:t>
            </a:r>
            <a:r>
              <a:rPr lang="cs-CZ" sz="2800" dirty="0" smtClean="0"/>
              <a:t> </a:t>
            </a:r>
            <a:r>
              <a:rPr lang="cs-CZ" sz="2800" dirty="0" err="1" smtClean="0"/>
              <a:t>het</a:t>
            </a:r>
            <a:r>
              <a:rPr lang="cs-CZ" sz="2800" dirty="0" smtClean="0"/>
              <a:t> </a:t>
            </a:r>
            <a:r>
              <a:rPr lang="cs-CZ" sz="2800" dirty="0" err="1" smtClean="0"/>
              <a:t>lopen</a:t>
            </a:r>
            <a:r>
              <a:rPr lang="cs-CZ" sz="28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 err="1" smtClean="0"/>
              <a:t>Wat</a:t>
            </a:r>
            <a:r>
              <a:rPr lang="cs-CZ" sz="2800" dirty="0" smtClean="0"/>
              <a:t> </a:t>
            </a:r>
            <a:r>
              <a:rPr lang="cs-CZ" sz="2800" dirty="0" err="1" smtClean="0"/>
              <a:t>zien</a:t>
            </a:r>
            <a:r>
              <a:rPr lang="cs-CZ" sz="2800" dirty="0" smtClean="0"/>
              <a:t> ze </a:t>
            </a:r>
            <a:r>
              <a:rPr lang="cs-CZ" sz="2800" dirty="0" err="1" smtClean="0"/>
              <a:t>als</a:t>
            </a:r>
            <a:r>
              <a:rPr lang="cs-CZ" sz="2800" dirty="0" smtClean="0"/>
              <a:t> ze de </a:t>
            </a:r>
            <a:r>
              <a:rPr lang="cs-CZ" sz="2800" dirty="0" err="1" smtClean="0"/>
              <a:t>boot</a:t>
            </a:r>
            <a:r>
              <a:rPr lang="cs-CZ" sz="2800" dirty="0" smtClean="0"/>
              <a:t> </a:t>
            </a:r>
            <a:r>
              <a:rPr lang="cs-CZ" sz="2800" dirty="0" err="1" smtClean="0"/>
              <a:t>terug</a:t>
            </a:r>
            <a:r>
              <a:rPr lang="cs-CZ" sz="2800" dirty="0" smtClean="0"/>
              <a:t> </a:t>
            </a:r>
            <a:r>
              <a:rPr lang="cs-CZ" sz="2800" dirty="0" err="1" smtClean="0"/>
              <a:t>naar</a:t>
            </a:r>
            <a:r>
              <a:rPr lang="cs-CZ" sz="2800" dirty="0" smtClean="0"/>
              <a:t> </a:t>
            </a:r>
            <a:r>
              <a:rPr lang="cs-CZ" sz="2800" dirty="0" err="1" smtClean="0"/>
              <a:t>huis</a:t>
            </a:r>
            <a:r>
              <a:rPr lang="cs-CZ" sz="2800" dirty="0" smtClean="0"/>
              <a:t> </a:t>
            </a:r>
            <a:r>
              <a:rPr lang="cs-CZ" sz="2800" dirty="0" err="1" smtClean="0"/>
              <a:t>nemen</a:t>
            </a:r>
            <a:r>
              <a:rPr lang="cs-CZ" sz="2800" dirty="0" smtClean="0"/>
              <a:t>? </a:t>
            </a:r>
            <a:endParaRPr lang="nl-BE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0" y="382385"/>
            <a:ext cx="4000500" cy="2724150"/>
          </a:xfrm>
          <a:prstGeom prst="rect">
            <a:avLst/>
          </a:prstGeom>
        </p:spPr>
      </p:pic>
      <p:cxnSp>
        <p:nvCxnSpPr>
          <p:cNvPr id="6" name="Zakřivená spojnice 5"/>
          <p:cNvCxnSpPr/>
          <p:nvPr/>
        </p:nvCxnSpPr>
        <p:spPr>
          <a:xfrm rot="16200000" flipV="1">
            <a:off x="10067544" y="1490472"/>
            <a:ext cx="886968" cy="557784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Afbeeldingsresultaat voor zeehonden wandeneilan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571" y="4102675"/>
            <a:ext cx="3280335" cy="218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52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Naar</a:t>
            </a:r>
            <a:r>
              <a:rPr lang="cs-CZ" dirty="0" smtClean="0"/>
              <a:t> Aruba </a:t>
            </a:r>
            <a:endParaRPr lang="nl-B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1655064"/>
            <a:ext cx="5414298" cy="473659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800" dirty="0" err="1" smtClean="0">
                <a:solidFill>
                  <a:schemeClr val="accent1"/>
                </a:solidFill>
              </a:rPr>
              <a:t>Wat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</a:rPr>
              <a:t>neem</a:t>
            </a:r>
            <a:r>
              <a:rPr lang="cs-CZ" sz="2800" dirty="0" smtClean="0">
                <a:solidFill>
                  <a:schemeClr val="accent1"/>
                </a:solidFill>
              </a:rPr>
              <a:t> je </a:t>
            </a:r>
            <a:r>
              <a:rPr lang="cs-CZ" sz="2800" dirty="0" err="1" smtClean="0">
                <a:solidFill>
                  <a:schemeClr val="accent1"/>
                </a:solidFill>
              </a:rPr>
              <a:t>mee</a:t>
            </a:r>
            <a:r>
              <a:rPr lang="cs-CZ" sz="2800" dirty="0" smtClean="0">
                <a:solidFill>
                  <a:schemeClr val="accent1"/>
                </a:solidFill>
              </a:rPr>
              <a:t> op </a:t>
            </a:r>
            <a:r>
              <a:rPr lang="cs-CZ" sz="2800" dirty="0" err="1" smtClean="0">
                <a:solidFill>
                  <a:schemeClr val="accent1"/>
                </a:solidFill>
              </a:rPr>
              <a:t>reis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</a:rPr>
              <a:t>naar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</a:rPr>
              <a:t>een</a:t>
            </a:r>
            <a:r>
              <a:rPr lang="cs-CZ" sz="2800" dirty="0" smtClean="0">
                <a:solidFill>
                  <a:schemeClr val="accent1"/>
                </a:solidFill>
              </a:rPr>
              <a:t> ver </a:t>
            </a:r>
            <a:r>
              <a:rPr lang="cs-CZ" sz="2800" dirty="0" err="1" smtClean="0">
                <a:solidFill>
                  <a:schemeClr val="accent1"/>
                </a:solidFill>
              </a:rPr>
              <a:t>land</a:t>
            </a:r>
            <a:r>
              <a:rPr lang="cs-CZ" sz="2800" dirty="0" smtClean="0">
                <a:solidFill>
                  <a:schemeClr val="accent1"/>
                </a:solidFill>
              </a:rPr>
              <a:t>?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 err="1" smtClean="0"/>
              <a:t>Waar</a:t>
            </a:r>
            <a:r>
              <a:rPr lang="cs-CZ" sz="2800" dirty="0" smtClean="0"/>
              <a:t> </a:t>
            </a:r>
            <a:r>
              <a:rPr lang="cs-CZ" sz="2800" dirty="0" err="1" smtClean="0"/>
              <a:t>ligt</a:t>
            </a:r>
            <a:r>
              <a:rPr lang="cs-CZ" sz="2800" dirty="0" smtClean="0"/>
              <a:t> Aruba? </a:t>
            </a:r>
            <a:r>
              <a:rPr lang="cs-CZ" sz="2800" dirty="0" err="1" smtClean="0"/>
              <a:t>Welke</a:t>
            </a:r>
            <a:r>
              <a:rPr lang="cs-CZ" sz="2800" dirty="0" smtClean="0"/>
              <a:t> </a:t>
            </a:r>
            <a:r>
              <a:rPr lang="cs-CZ" sz="2800" dirty="0" err="1" smtClean="0"/>
              <a:t>talen</a:t>
            </a:r>
            <a:r>
              <a:rPr lang="cs-CZ" sz="2800" dirty="0" smtClean="0"/>
              <a:t> </a:t>
            </a:r>
            <a:r>
              <a:rPr lang="cs-CZ" sz="2800" dirty="0" err="1" smtClean="0"/>
              <a:t>spreken</a:t>
            </a:r>
            <a:r>
              <a:rPr lang="cs-CZ" sz="2800" dirty="0" smtClean="0"/>
              <a:t> ze </a:t>
            </a:r>
            <a:r>
              <a:rPr lang="cs-CZ" sz="2800" dirty="0" err="1" smtClean="0"/>
              <a:t>daar</a:t>
            </a:r>
            <a:r>
              <a:rPr lang="cs-CZ" sz="2800" dirty="0" smtClean="0"/>
              <a:t>?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 err="1" smtClean="0"/>
              <a:t>Waarom</a:t>
            </a:r>
            <a:r>
              <a:rPr lang="cs-CZ" sz="2800" dirty="0" smtClean="0"/>
              <a:t> </a:t>
            </a:r>
            <a:r>
              <a:rPr lang="cs-CZ" sz="2800" dirty="0" err="1" smtClean="0"/>
              <a:t>gaat</a:t>
            </a:r>
            <a:r>
              <a:rPr lang="cs-CZ" sz="2800" dirty="0" smtClean="0"/>
              <a:t> Yvonne </a:t>
            </a:r>
            <a:r>
              <a:rPr lang="cs-CZ" sz="2800" dirty="0" err="1" smtClean="0"/>
              <a:t>daar</a:t>
            </a:r>
            <a:r>
              <a:rPr lang="cs-CZ" sz="2800" dirty="0" smtClean="0"/>
              <a:t> </a:t>
            </a:r>
            <a:r>
              <a:rPr lang="cs-CZ" sz="2800" dirty="0" err="1" smtClean="0"/>
              <a:t>naartoe</a:t>
            </a:r>
            <a:r>
              <a:rPr lang="cs-CZ" sz="28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 err="1" smtClean="0"/>
              <a:t>Wat</a:t>
            </a:r>
            <a:r>
              <a:rPr lang="cs-CZ" sz="2800" dirty="0" smtClean="0"/>
              <a:t> </a:t>
            </a:r>
            <a:r>
              <a:rPr lang="cs-CZ" sz="2800" dirty="0" err="1" smtClean="0"/>
              <a:t>doen</a:t>
            </a:r>
            <a:r>
              <a:rPr lang="cs-CZ" sz="2800" dirty="0" smtClean="0"/>
              <a:t> ze op Aruba?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 err="1" smtClean="0">
                <a:solidFill>
                  <a:schemeClr val="accent1"/>
                </a:solidFill>
              </a:rPr>
              <a:t>Zou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</a:rPr>
              <a:t>jij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</a:rPr>
              <a:t>naar</a:t>
            </a:r>
            <a:r>
              <a:rPr lang="cs-CZ" sz="2800" dirty="0" smtClean="0">
                <a:solidFill>
                  <a:schemeClr val="accent1"/>
                </a:solidFill>
              </a:rPr>
              <a:t> Aruba </a:t>
            </a:r>
            <a:r>
              <a:rPr lang="cs-CZ" sz="2800" dirty="0" err="1" smtClean="0">
                <a:solidFill>
                  <a:schemeClr val="accent1"/>
                </a:solidFill>
              </a:rPr>
              <a:t>willen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</a:rPr>
              <a:t>gaan</a:t>
            </a:r>
            <a:r>
              <a:rPr lang="cs-CZ" sz="2800" dirty="0" smtClean="0">
                <a:solidFill>
                  <a:schemeClr val="accent1"/>
                </a:solidFill>
              </a:rPr>
              <a:t>? </a:t>
            </a:r>
            <a:r>
              <a:rPr lang="cs-CZ" sz="2800" dirty="0" err="1" smtClean="0">
                <a:solidFill>
                  <a:schemeClr val="accent1"/>
                </a:solidFill>
              </a:rPr>
              <a:t>Waarom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</a:rPr>
              <a:t>wel</a:t>
            </a:r>
            <a:r>
              <a:rPr lang="cs-CZ" sz="2800" dirty="0" smtClean="0">
                <a:solidFill>
                  <a:schemeClr val="accent1"/>
                </a:solidFill>
              </a:rPr>
              <a:t>/</a:t>
            </a:r>
            <a:r>
              <a:rPr lang="cs-CZ" sz="2800" dirty="0" err="1" smtClean="0">
                <a:solidFill>
                  <a:schemeClr val="accent1"/>
                </a:solidFill>
              </a:rPr>
              <a:t>niet</a:t>
            </a:r>
            <a:r>
              <a:rPr lang="cs-CZ" sz="2800" dirty="0" smtClean="0">
                <a:solidFill>
                  <a:schemeClr val="accent1"/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endParaRPr lang="cs-CZ" sz="2800" dirty="0" smtClean="0"/>
          </a:p>
          <a:p>
            <a:pPr marL="457200" indent="-457200">
              <a:buFont typeface="+mj-lt"/>
              <a:buAutoNum type="arabicPeriod"/>
            </a:pPr>
            <a:endParaRPr lang="nl-BE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854" y="0"/>
            <a:ext cx="5125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3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Dit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ons</a:t>
            </a:r>
            <a:r>
              <a:rPr lang="cs-CZ" dirty="0" smtClean="0"/>
              <a:t> </a:t>
            </a:r>
            <a:r>
              <a:rPr lang="cs-CZ" dirty="0" err="1" smtClean="0"/>
              <a:t>koninkrijk</a:t>
            </a:r>
            <a:r>
              <a:rPr lang="cs-CZ" dirty="0" smtClean="0"/>
              <a:t> </a:t>
            </a:r>
            <a:endParaRPr lang="nl-BE" dirty="0"/>
          </a:p>
        </p:txBody>
      </p:sp>
      <p:pic>
        <p:nvPicPr>
          <p:cNvPr id="4" name="C1Ejf6ZTnh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89652" y="1634488"/>
            <a:ext cx="7302373" cy="410758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869680" y="6227064"/>
            <a:ext cx="2836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NOS op </a:t>
            </a:r>
            <a:r>
              <a:rPr lang="cs-CZ" dirty="0" err="1" smtClean="0">
                <a:hlinkClick r:id="rId4"/>
              </a:rPr>
              <a:t>Youtube</a:t>
            </a:r>
            <a:r>
              <a:rPr lang="cs-CZ" dirty="0" smtClean="0"/>
              <a:t> (</a:t>
            </a:r>
            <a:r>
              <a:rPr lang="cs-CZ" dirty="0" err="1" smtClean="0"/>
              <a:t>tot</a:t>
            </a:r>
            <a:r>
              <a:rPr lang="cs-CZ" dirty="0" smtClean="0"/>
              <a:t> 01:13)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376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 descr="Afbeeldingsresultaat voor strand aru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382385"/>
            <a:ext cx="3698875" cy="277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snorkelen aru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85" y="3749041"/>
            <a:ext cx="3369690" cy="2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bon bini festiv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580" y="722376"/>
            <a:ext cx="4014622" cy="287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eten arub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316" y="4005077"/>
            <a:ext cx="3186684" cy="239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04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Ik </a:t>
            </a:r>
            <a:r>
              <a:rPr lang="cs-CZ" dirty="0" err="1" smtClean="0"/>
              <a:t>ga</a:t>
            </a:r>
            <a:r>
              <a:rPr lang="cs-CZ" dirty="0" smtClean="0"/>
              <a:t> op </a:t>
            </a:r>
            <a:r>
              <a:rPr lang="cs-CZ" dirty="0" err="1" smtClean="0"/>
              <a:t>reis</a:t>
            </a:r>
            <a:r>
              <a:rPr lang="cs-CZ" dirty="0" smtClean="0"/>
              <a:t> en </a:t>
            </a:r>
            <a:r>
              <a:rPr lang="cs-CZ" dirty="0" err="1" smtClean="0"/>
              <a:t>ik</a:t>
            </a:r>
            <a:r>
              <a:rPr lang="cs-CZ" dirty="0" smtClean="0"/>
              <a:t> </a:t>
            </a:r>
            <a:r>
              <a:rPr lang="cs-CZ" dirty="0" err="1" smtClean="0"/>
              <a:t>neem</a:t>
            </a:r>
            <a:r>
              <a:rPr lang="cs-CZ" dirty="0"/>
              <a:t> </a:t>
            </a:r>
            <a:r>
              <a:rPr lang="cs-CZ" dirty="0" smtClean="0"/>
              <a:t>… </a:t>
            </a:r>
            <a:r>
              <a:rPr lang="cs-CZ" dirty="0" err="1" smtClean="0"/>
              <a:t>mee</a:t>
            </a:r>
            <a:r>
              <a:rPr lang="cs-CZ" dirty="0" smtClean="0"/>
              <a:t> </a:t>
            </a:r>
            <a:endParaRPr lang="nl-B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318" y="2286001"/>
            <a:ext cx="4509042" cy="377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6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Nog </a:t>
            </a:r>
            <a:r>
              <a:rPr lang="cs-CZ" dirty="0" err="1" smtClean="0"/>
              <a:t>een</a:t>
            </a:r>
            <a:r>
              <a:rPr lang="cs-CZ" dirty="0" smtClean="0"/>
              <a:t> </a:t>
            </a:r>
            <a:r>
              <a:rPr lang="cs-CZ" dirty="0" err="1" smtClean="0"/>
              <a:t>liedje</a:t>
            </a:r>
            <a:endParaRPr lang="nl-BE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Het</a:t>
            </a:r>
            <a:r>
              <a:rPr lang="cs-CZ" dirty="0" smtClean="0"/>
              <a:t> </a:t>
            </a:r>
            <a:r>
              <a:rPr lang="cs-CZ" dirty="0" err="1" smtClean="0"/>
              <a:t>werd</a:t>
            </a:r>
            <a:r>
              <a:rPr lang="cs-CZ" dirty="0" smtClean="0"/>
              <a:t> </a:t>
            </a:r>
            <a:r>
              <a:rPr lang="cs-CZ" dirty="0" err="1" smtClean="0"/>
              <a:t>zomer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1771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Het</a:t>
            </a:r>
            <a:r>
              <a:rPr lang="cs-CZ" dirty="0" smtClean="0"/>
              <a:t> </a:t>
            </a:r>
            <a:r>
              <a:rPr lang="cs-CZ" dirty="0" err="1" smtClean="0"/>
              <a:t>werd</a:t>
            </a:r>
            <a:r>
              <a:rPr lang="cs-CZ" dirty="0" smtClean="0"/>
              <a:t> </a:t>
            </a:r>
            <a:r>
              <a:rPr lang="cs-CZ" dirty="0" err="1" smtClean="0"/>
              <a:t>zomer</a:t>
            </a:r>
            <a:endParaRPr lang="nl-BE" dirty="0"/>
          </a:p>
        </p:txBody>
      </p:sp>
      <p:pic>
        <p:nvPicPr>
          <p:cNvPr id="4" name="G1ZQeswiZN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25553" y="1746501"/>
            <a:ext cx="7430572" cy="417969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313282" y="6054214"/>
            <a:ext cx="205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hlinkClick r:id="rId4"/>
              </a:rPr>
              <a:t>Youtube</a:t>
            </a:r>
            <a:r>
              <a:rPr lang="cs-CZ" dirty="0" smtClean="0"/>
              <a:t> + </a:t>
            </a:r>
            <a:r>
              <a:rPr lang="cs-CZ" dirty="0" smtClean="0">
                <a:hlinkClick r:id="rId5"/>
              </a:rPr>
              <a:t>hand-</a:t>
            </a:r>
            <a:r>
              <a:rPr lang="cs-CZ" dirty="0" err="1" smtClean="0">
                <a:hlinkClick r:id="rId5"/>
              </a:rPr>
              <a:t>out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4140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synoniemen</a:t>
            </a:r>
            <a:endParaRPr lang="nl-B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51678" y="1243584"/>
            <a:ext cx="5396118" cy="5193792"/>
          </a:xfrm>
        </p:spPr>
        <p:txBody>
          <a:bodyPr>
            <a:normAutofit lnSpcReduction="10000"/>
          </a:bodyPr>
          <a:lstStyle/>
          <a:p>
            <a:r>
              <a:rPr lang="cs-CZ" sz="2400" dirty="0" err="1" smtClean="0"/>
              <a:t>Het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b="1" dirty="0" err="1" smtClean="0"/>
              <a:t>heel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warm</a:t>
            </a:r>
            <a:r>
              <a:rPr lang="cs-CZ" sz="2400" dirty="0" smtClean="0"/>
              <a:t>.</a:t>
            </a:r>
          </a:p>
          <a:p>
            <a:r>
              <a:rPr lang="cs-CZ" sz="2400" dirty="0" err="1" smtClean="0"/>
              <a:t>Hij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b="1" dirty="0" smtClean="0"/>
              <a:t>single</a:t>
            </a:r>
            <a:r>
              <a:rPr lang="cs-CZ" sz="2400" dirty="0" smtClean="0"/>
              <a:t>.</a:t>
            </a:r>
          </a:p>
          <a:p>
            <a:r>
              <a:rPr lang="cs-CZ" sz="2400" dirty="0" err="1" smtClean="0"/>
              <a:t>Hij</a:t>
            </a:r>
            <a:r>
              <a:rPr lang="cs-CZ" sz="2400" dirty="0" smtClean="0"/>
              <a:t> </a:t>
            </a:r>
            <a:r>
              <a:rPr lang="cs-CZ" sz="2400" dirty="0" err="1" smtClean="0"/>
              <a:t>heeft</a:t>
            </a:r>
            <a:r>
              <a:rPr lang="cs-CZ" sz="2400" dirty="0" smtClean="0"/>
              <a:t> </a:t>
            </a:r>
            <a:r>
              <a:rPr lang="cs-CZ" sz="2400" dirty="0" err="1" smtClean="0"/>
              <a:t>twee</a:t>
            </a:r>
            <a:r>
              <a:rPr lang="cs-CZ" sz="2400" dirty="0" smtClean="0"/>
              <a:t> </a:t>
            </a:r>
            <a:r>
              <a:rPr lang="cs-CZ" sz="2400" b="1" dirty="0" err="1" smtClean="0"/>
              <a:t>katten</a:t>
            </a:r>
            <a:r>
              <a:rPr lang="cs-CZ" sz="2400" dirty="0" smtClean="0"/>
              <a:t>.</a:t>
            </a:r>
          </a:p>
          <a:p>
            <a:r>
              <a:rPr lang="cs-CZ" sz="2400" dirty="0" err="1" smtClean="0"/>
              <a:t>Zij</a:t>
            </a:r>
            <a:r>
              <a:rPr lang="cs-CZ" sz="2400" dirty="0" smtClean="0"/>
              <a:t> </a:t>
            </a:r>
            <a:r>
              <a:rPr lang="cs-CZ" sz="2400" dirty="0" err="1" smtClean="0"/>
              <a:t>heeft</a:t>
            </a:r>
            <a:r>
              <a:rPr lang="cs-CZ" sz="2400" dirty="0" smtClean="0"/>
              <a:t> </a:t>
            </a:r>
            <a:r>
              <a:rPr lang="cs-CZ" sz="2400" dirty="0" err="1" smtClean="0"/>
              <a:t>een</a:t>
            </a:r>
            <a:r>
              <a:rPr lang="cs-CZ" sz="2400" dirty="0" smtClean="0"/>
              <a:t> </a:t>
            </a:r>
            <a:r>
              <a:rPr lang="cs-CZ" sz="2400" dirty="0" err="1" smtClean="0"/>
              <a:t>nieuw</a:t>
            </a:r>
            <a:r>
              <a:rPr lang="cs-CZ" sz="2400" dirty="0" smtClean="0"/>
              <a:t> </a:t>
            </a:r>
            <a:r>
              <a:rPr lang="cs-CZ" sz="2400" b="1" dirty="0" err="1" smtClean="0"/>
              <a:t>vriendje</a:t>
            </a:r>
            <a:r>
              <a:rPr lang="cs-CZ" sz="2400" dirty="0" smtClean="0"/>
              <a:t>. </a:t>
            </a:r>
          </a:p>
          <a:p>
            <a:r>
              <a:rPr lang="cs-CZ" sz="2400" dirty="0" err="1" smtClean="0"/>
              <a:t>Hoe</a:t>
            </a:r>
            <a:r>
              <a:rPr lang="cs-CZ" sz="2400" dirty="0" smtClean="0"/>
              <a:t> </a:t>
            </a:r>
            <a:r>
              <a:rPr lang="cs-CZ" sz="2400" b="1" dirty="0" err="1" smtClean="0"/>
              <a:t>bereid</a:t>
            </a:r>
            <a:r>
              <a:rPr lang="cs-CZ" sz="2400" dirty="0" smtClean="0"/>
              <a:t> je spaghetti?</a:t>
            </a:r>
          </a:p>
          <a:p>
            <a:r>
              <a:rPr lang="cs-CZ" sz="2400" dirty="0" err="1" smtClean="0"/>
              <a:t>Zij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heel</a:t>
            </a:r>
            <a:r>
              <a:rPr lang="cs-CZ" sz="2400" dirty="0" smtClean="0"/>
              <a:t> </a:t>
            </a:r>
            <a:r>
              <a:rPr lang="cs-CZ" sz="2400" b="1" dirty="0" err="1" smtClean="0"/>
              <a:t>vriendelijk</a:t>
            </a:r>
            <a:r>
              <a:rPr lang="cs-CZ" sz="2400" dirty="0" smtClean="0"/>
              <a:t>.</a:t>
            </a:r>
          </a:p>
          <a:p>
            <a:r>
              <a:rPr lang="cs-CZ" sz="2400" b="1" dirty="0" err="1" smtClean="0"/>
              <a:t>Het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trouwfeest</a:t>
            </a:r>
            <a:r>
              <a:rPr lang="cs-CZ" sz="2400" b="1" dirty="0" smtClean="0"/>
              <a:t> </a:t>
            </a:r>
            <a:r>
              <a:rPr lang="cs-CZ" sz="2400" dirty="0" err="1" smtClean="0"/>
              <a:t>begint</a:t>
            </a:r>
            <a:r>
              <a:rPr lang="cs-CZ" sz="2400" dirty="0" smtClean="0"/>
              <a:t> </a:t>
            </a:r>
            <a:r>
              <a:rPr lang="cs-CZ" sz="2400" dirty="0" err="1" smtClean="0"/>
              <a:t>om</a:t>
            </a:r>
            <a:r>
              <a:rPr lang="cs-CZ" sz="2400" dirty="0" smtClean="0"/>
              <a:t> 18 </a:t>
            </a:r>
            <a:r>
              <a:rPr lang="cs-CZ" sz="2400" dirty="0" err="1" smtClean="0"/>
              <a:t>uur</a:t>
            </a:r>
            <a:r>
              <a:rPr lang="cs-CZ" sz="2400" dirty="0" smtClean="0"/>
              <a:t>.</a:t>
            </a:r>
          </a:p>
          <a:p>
            <a:r>
              <a:rPr lang="cs-CZ" sz="2400" dirty="0" err="1" smtClean="0"/>
              <a:t>Onze</a:t>
            </a:r>
            <a:r>
              <a:rPr lang="cs-CZ" sz="2400" dirty="0" smtClean="0"/>
              <a:t> </a:t>
            </a:r>
            <a:r>
              <a:rPr lang="cs-CZ" sz="2400" dirty="0" err="1" smtClean="0"/>
              <a:t>reis</a:t>
            </a:r>
            <a:r>
              <a:rPr lang="cs-CZ" sz="2400" dirty="0" smtClean="0"/>
              <a:t> </a:t>
            </a:r>
            <a:r>
              <a:rPr lang="cs-CZ" sz="2400" dirty="0" err="1" smtClean="0"/>
              <a:t>was</a:t>
            </a:r>
            <a:r>
              <a:rPr lang="cs-CZ" sz="2400" dirty="0" smtClean="0"/>
              <a:t> </a:t>
            </a:r>
            <a:r>
              <a:rPr lang="cs-CZ" sz="2400" b="1" dirty="0" err="1" smtClean="0"/>
              <a:t>fantastisch</a:t>
            </a:r>
            <a:r>
              <a:rPr lang="cs-CZ" sz="2400" dirty="0" smtClean="0"/>
              <a:t>!</a:t>
            </a:r>
          </a:p>
          <a:p>
            <a:r>
              <a:rPr lang="cs-CZ" sz="2400" dirty="0" err="1" smtClean="0"/>
              <a:t>Hij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b="1" dirty="0" smtClean="0"/>
              <a:t>erg</a:t>
            </a:r>
            <a:r>
              <a:rPr lang="cs-CZ" sz="2400" dirty="0" smtClean="0"/>
              <a:t> </a:t>
            </a:r>
            <a:r>
              <a:rPr lang="cs-CZ" sz="2400" dirty="0" err="1" smtClean="0"/>
              <a:t>verkouden</a:t>
            </a:r>
            <a:r>
              <a:rPr lang="cs-CZ" sz="2400" dirty="0" smtClean="0"/>
              <a:t>. </a:t>
            </a:r>
          </a:p>
          <a:p>
            <a:r>
              <a:rPr lang="cs-CZ" sz="2400" dirty="0" err="1" smtClean="0"/>
              <a:t>Hij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b="1" dirty="0" err="1" smtClean="0"/>
              <a:t>zenuwachtig</a:t>
            </a:r>
            <a:r>
              <a:rPr lang="cs-CZ" sz="2400" dirty="0" smtClean="0"/>
              <a:t>. </a:t>
            </a:r>
          </a:p>
          <a:p>
            <a:r>
              <a:rPr lang="cs-CZ" sz="2400" dirty="0" smtClean="0"/>
              <a:t>U </a:t>
            </a:r>
            <a:r>
              <a:rPr lang="cs-CZ" sz="2400" dirty="0" err="1" smtClean="0"/>
              <a:t>zult</a:t>
            </a:r>
            <a:r>
              <a:rPr lang="cs-CZ" sz="2400" dirty="0" smtClean="0"/>
              <a:t> </a:t>
            </a:r>
            <a:r>
              <a:rPr lang="cs-CZ" sz="2400" dirty="0" err="1" smtClean="0"/>
              <a:t>een</a:t>
            </a:r>
            <a:r>
              <a:rPr lang="cs-CZ" sz="2400" dirty="0" smtClean="0"/>
              <a:t> </a:t>
            </a:r>
            <a:r>
              <a:rPr lang="cs-CZ" sz="2400" dirty="0" err="1" smtClean="0"/>
              <a:t>brief</a:t>
            </a:r>
            <a:r>
              <a:rPr lang="cs-CZ" sz="2400" dirty="0" smtClean="0"/>
              <a:t> </a:t>
            </a:r>
            <a:r>
              <a:rPr lang="cs-CZ" sz="2400" b="1" dirty="0" err="1" smtClean="0"/>
              <a:t>krijgen</a:t>
            </a:r>
            <a:r>
              <a:rPr lang="cs-CZ" sz="2400" dirty="0" smtClean="0"/>
              <a:t>. </a:t>
            </a:r>
            <a:endParaRPr lang="nl-BE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647796" y="1243584"/>
            <a:ext cx="5102244" cy="5193792"/>
          </a:xfrm>
        </p:spPr>
        <p:txBody>
          <a:bodyPr>
            <a:normAutofit lnSpcReduction="10000"/>
          </a:bodyPr>
          <a:lstStyle/>
          <a:p>
            <a:r>
              <a:rPr lang="cs-CZ" sz="2400" dirty="0" err="1" smtClean="0"/>
              <a:t>Het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b="1" dirty="0" err="1" smtClean="0"/>
              <a:t>heet</a:t>
            </a:r>
            <a:r>
              <a:rPr lang="cs-CZ" sz="2400" dirty="0" smtClean="0"/>
              <a:t>. </a:t>
            </a:r>
          </a:p>
          <a:p>
            <a:r>
              <a:rPr lang="cs-CZ" sz="2400" dirty="0" err="1" smtClean="0"/>
              <a:t>Hij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b="1" dirty="0" err="1" smtClean="0"/>
              <a:t>vrijgezel</a:t>
            </a:r>
            <a:r>
              <a:rPr lang="cs-CZ" sz="2400" dirty="0" smtClean="0"/>
              <a:t>.</a:t>
            </a:r>
          </a:p>
          <a:p>
            <a:r>
              <a:rPr lang="cs-CZ" sz="2400" dirty="0" err="1" smtClean="0"/>
              <a:t>Hij</a:t>
            </a:r>
            <a:r>
              <a:rPr lang="cs-CZ" sz="2400" dirty="0" smtClean="0"/>
              <a:t> </a:t>
            </a:r>
            <a:r>
              <a:rPr lang="cs-CZ" sz="2400" dirty="0" err="1" smtClean="0"/>
              <a:t>heeft</a:t>
            </a:r>
            <a:r>
              <a:rPr lang="cs-CZ" sz="2400" dirty="0" smtClean="0"/>
              <a:t> </a:t>
            </a:r>
            <a:r>
              <a:rPr lang="cs-CZ" sz="2400" dirty="0" err="1" smtClean="0"/>
              <a:t>twee</a:t>
            </a:r>
            <a:r>
              <a:rPr lang="cs-CZ" sz="2400" dirty="0" smtClean="0"/>
              <a:t> </a:t>
            </a:r>
            <a:r>
              <a:rPr lang="cs-CZ" sz="2400" b="1" dirty="0" err="1" smtClean="0"/>
              <a:t>poezen</a:t>
            </a:r>
            <a:r>
              <a:rPr lang="cs-CZ" sz="2400" dirty="0" smtClean="0"/>
              <a:t>.</a:t>
            </a:r>
          </a:p>
          <a:p>
            <a:r>
              <a:rPr lang="cs-CZ" sz="2400" dirty="0" err="1" smtClean="0"/>
              <a:t>Zij</a:t>
            </a:r>
            <a:r>
              <a:rPr lang="cs-CZ" sz="2400" dirty="0" smtClean="0"/>
              <a:t> </a:t>
            </a:r>
            <a:r>
              <a:rPr lang="cs-CZ" sz="2400" dirty="0" err="1" smtClean="0"/>
              <a:t>heeft</a:t>
            </a:r>
            <a:r>
              <a:rPr lang="cs-CZ" sz="2400" dirty="0" smtClean="0"/>
              <a:t> </a:t>
            </a:r>
            <a:r>
              <a:rPr lang="cs-CZ" sz="2400" dirty="0" err="1" smtClean="0"/>
              <a:t>een</a:t>
            </a:r>
            <a:r>
              <a:rPr lang="cs-CZ" sz="2400" dirty="0" smtClean="0"/>
              <a:t> </a:t>
            </a:r>
            <a:r>
              <a:rPr lang="cs-CZ" sz="2400" dirty="0" err="1" smtClean="0"/>
              <a:t>nieuw</a:t>
            </a:r>
            <a:r>
              <a:rPr lang="cs-CZ" sz="2400" dirty="0" smtClean="0"/>
              <a:t> </a:t>
            </a:r>
            <a:r>
              <a:rPr lang="cs-CZ" sz="2400" b="1" dirty="0" err="1" smtClean="0"/>
              <a:t>lief</a:t>
            </a:r>
            <a:r>
              <a:rPr lang="cs-CZ" sz="2400" dirty="0" smtClean="0"/>
              <a:t>.</a:t>
            </a:r>
          </a:p>
          <a:p>
            <a:r>
              <a:rPr lang="cs-CZ" sz="2400" dirty="0" err="1" smtClean="0"/>
              <a:t>Hoe</a:t>
            </a:r>
            <a:r>
              <a:rPr lang="cs-CZ" sz="2400" dirty="0" smtClean="0"/>
              <a:t> </a:t>
            </a:r>
            <a:r>
              <a:rPr lang="cs-CZ" sz="2400" b="1" dirty="0" err="1" smtClean="0"/>
              <a:t>maak</a:t>
            </a:r>
            <a:r>
              <a:rPr lang="cs-CZ" sz="2400" dirty="0" smtClean="0"/>
              <a:t> je spaghetti </a:t>
            </a:r>
            <a:r>
              <a:rPr lang="cs-CZ" sz="2400" b="1" dirty="0" err="1" smtClean="0"/>
              <a:t>klaar</a:t>
            </a:r>
            <a:r>
              <a:rPr lang="cs-CZ" sz="2400" dirty="0" smtClean="0"/>
              <a:t>?</a:t>
            </a:r>
          </a:p>
          <a:p>
            <a:r>
              <a:rPr lang="cs-CZ" sz="2400" dirty="0" err="1" smtClean="0"/>
              <a:t>Zij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heel</a:t>
            </a:r>
            <a:r>
              <a:rPr lang="cs-CZ" sz="2400" dirty="0" smtClean="0"/>
              <a:t> </a:t>
            </a:r>
            <a:r>
              <a:rPr lang="cs-CZ" sz="2400" b="1" dirty="0" err="1" smtClean="0"/>
              <a:t>aardig</a:t>
            </a:r>
            <a:r>
              <a:rPr lang="cs-CZ" sz="2400" dirty="0" smtClean="0"/>
              <a:t>.</a:t>
            </a:r>
          </a:p>
          <a:p>
            <a:r>
              <a:rPr lang="cs-CZ" sz="2400" b="1" dirty="0" smtClean="0"/>
              <a:t>De </a:t>
            </a:r>
            <a:r>
              <a:rPr lang="cs-CZ" sz="2400" b="1" dirty="0" err="1" smtClean="0"/>
              <a:t>bruiloft</a:t>
            </a:r>
            <a:r>
              <a:rPr lang="cs-CZ" sz="2400" b="1" dirty="0" smtClean="0"/>
              <a:t> </a:t>
            </a:r>
            <a:r>
              <a:rPr lang="cs-CZ" sz="2400" dirty="0" err="1" smtClean="0"/>
              <a:t>begint</a:t>
            </a:r>
            <a:r>
              <a:rPr lang="cs-CZ" sz="2400" dirty="0" smtClean="0"/>
              <a:t> </a:t>
            </a:r>
            <a:r>
              <a:rPr lang="cs-CZ" sz="2400" dirty="0" err="1" smtClean="0"/>
              <a:t>om</a:t>
            </a:r>
            <a:r>
              <a:rPr lang="cs-CZ" sz="2400" dirty="0" smtClean="0"/>
              <a:t> 18 </a:t>
            </a:r>
            <a:r>
              <a:rPr lang="cs-CZ" sz="2400" dirty="0" err="1" smtClean="0"/>
              <a:t>uur</a:t>
            </a:r>
            <a:r>
              <a:rPr lang="cs-CZ" sz="2400" dirty="0" smtClean="0"/>
              <a:t>.</a:t>
            </a:r>
          </a:p>
          <a:p>
            <a:r>
              <a:rPr lang="cs-CZ" sz="2400" dirty="0" err="1" smtClean="0"/>
              <a:t>Onze</a:t>
            </a:r>
            <a:r>
              <a:rPr lang="cs-CZ" sz="2400" dirty="0" smtClean="0"/>
              <a:t> </a:t>
            </a:r>
            <a:r>
              <a:rPr lang="cs-CZ" sz="2400" dirty="0" err="1" smtClean="0"/>
              <a:t>reis</a:t>
            </a:r>
            <a:r>
              <a:rPr lang="cs-CZ" sz="2400" dirty="0" smtClean="0"/>
              <a:t> </a:t>
            </a:r>
            <a:r>
              <a:rPr lang="cs-CZ" sz="2400" dirty="0" err="1" smtClean="0"/>
              <a:t>was</a:t>
            </a:r>
            <a:r>
              <a:rPr lang="cs-CZ" sz="2400" dirty="0" smtClean="0"/>
              <a:t> </a:t>
            </a:r>
            <a:r>
              <a:rPr lang="cs-CZ" sz="2400" b="1" dirty="0" err="1" smtClean="0"/>
              <a:t>geweldig</a:t>
            </a:r>
            <a:r>
              <a:rPr lang="cs-CZ" sz="2400" dirty="0" smtClean="0"/>
              <a:t>!</a:t>
            </a:r>
          </a:p>
          <a:p>
            <a:r>
              <a:rPr lang="cs-CZ" sz="2400" dirty="0" err="1" smtClean="0"/>
              <a:t>Hij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b="1" dirty="0" err="1" smtClean="0"/>
              <a:t>ontzettend</a:t>
            </a:r>
            <a:r>
              <a:rPr lang="cs-CZ" sz="2400" dirty="0" smtClean="0"/>
              <a:t> </a:t>
            </a:r>
            <a:r>
              <a:rPr lang="cs-CZ" sz="2400" dirty="0" err="1" smtClean="0"/>
              <a:t>verkouden</a:t>
            </a:r>
            <a:r>
              <a:rPr lang="cs-CZ" sz="2400" dirty="0" smtClean="0"/>
              <a:t>. </a:t>
            </a:r>
          </a:p>
          <a:p>
            <a:r>
              <a:rPr lang="cs-CZ" sz="2400" dirty="0" err="1" smtClean="0"/>
              <a:t>Hij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b="1" dirty="0" err="1" smtClean="0"/>
              <a:t>nerveus</a:t>
            </a:r>
            <a:r>
              <a:rPr lang="cs-CZ" sz="2400" dirty="0" smtClean="0"/>
              <a:t>. </a:t>
            </a:r>
          </a:p>
          <a:p>
            <a:r>
              <a:rPr lang="cs-CZ" sz="2400" dirty="0" smtClean="0"/>
              <a:t>U </a:t>
            </a:r>
            <a:r>
              <a:rPr lang="cs-CZ" sz="2400" dirty="0" err="1" smtClean="0"/>
              <a:t>zult</a:t>
            </a:r>
            <a:r>
              <a:rPr lang="cs-CZ" sz="2400" dirty="0" smtClean="0"/>
              <a:t> </a:t>
            </a:r>
            <a:r>
              <a:rPr lang="cs-CZ" sz="2400" dirty="0" err="1" smtClean="0"/>
              <a:t>een</a:t>
            </a:r>
            <a:r>
              <a:rPr lang="cs-CZ" sz="2400" dirty="0" smtClean="0"/>
              <a:t> </a:t>
            </a:r>
            <a:r>
              <a:rPr lang="cs-CZ" sz="2400" dirty="0" err="1" smtClean="0"/>
              <a:t>brief</a:t>
            </a:r>
            <a:r>
              <a:rPr lang="cs-CZ" sz="2400" dirty="0" smtClean="0"/>
              <a:t> </a:t>
            </a:r>
            <a:r>
              <a:rPr lang="cs-CZ" sz="2400" b="1" dirty="0" err="1" smtClean="0"/>
              <a:t>ontvangen</a:t>
            </a:r>
            <a:r>
              <a:rPr lang="cs-CZ" sz="2400" dirty="0" smtClean="0"/>
              <a:t>. </a:t>
            </a:r>
          </a:p>
          <a:p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83221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antoniemen</a:t>
            </a:r>
            <a:endParaRPr lang="nl-B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51678" y="1755648"/>
            <a:ext cx="5396118" cy="4681728"/>
          </a:xfrm>
        </p:spPr>
        <p:txBody>
          <a:bodyPr>
            <a:normAutofit/>
          </a:bodyPr>
          <a:lstStyle/>
          <a:p>
            <a:r>
              <a:rPr lang="cs-CZ" sz="2400" dirty="0" err="1" smtClean="0"/>
              <a:t>Het</a:t>
            </a:r>
            <a:r>
              <a:rPr lang="cs-CZ" sz="2400" dirty="0" smtClean="0"/>
              <a:t> </a:t>
            </a:r>
            <a:r>
              <a:rPr lang="cs-CZ" sz="2400" dirty="0" err="1" smtClean="0"/>
              <a:t>was</a:t>
            </a:r>
            <a:r>
              <a:rPr lang="cs-CZ" sz="2400" dirty="0" smtClean="0"/>
              <a:t> </a:t>
            </a:r>
            <a:r>
              <a:rPr lang="cs-CZ" sz="2400" b="1" dirty="0" smtClean="0"/>
              <a:t>druk</a:t>
            </a:r>
            <a:r>
              <a:rPr lang="cs-CZ" sz="2400" dirty="0" smtClean="0"/>
              <a:t> op de </a:t>
            </a:r>
            <a:r>
              <a:rPr lang="cs-CZ" sz="2400" dirty="0" err="1" smtClean="0"/>
              <a:t>weg</a:t>
            </a:r>
            <a:r>
              <a:rPr lang="cs-CZ" sz="2400" dirty="0" smtClean="0"/>
              <a:t>. </a:t>
            </a:r>
          </a:p>
          <a:p>
            <a:r>
              <a:rPr lang="cs-CZ" sz="2400" dirty="0" err="1" smtClean="0"/>
              <a:t>Het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b="1" dirty="0" err="1" smtClean="0"/>
              <a:t>gevaarlijk</a:t>
            </a:r>
            <a:r>
              <a:rPr lang="cs-CZ" sz="2400" dirty="0" smtClean="0"/>
              <a:t> op de </a:t>
            </a:r>
            <a:r>
              <a:rPr lang="cs-CZ" sz="2400" dirty="0" err="1" smtClean="0"/>
              <a:t>weg</a:t>
            </a:r>
            <a:r>
              <a:rPr lang="cs-CZ" sz="2400" dirty="0" smtClean="0"/>
              <a:t>. </a:t>
            </a:r>
          </a:p>
          <a:p>
            <a:r>
              <a:rPr lang="cs-CZ" sz="2400" dirty="0" err="1" smtClean="0"/>
              <a:t>We</a:t>
            </a:r>
            <a:r>
              <a:rPr lang="cs-CZ" sz="2400" dirty="0" smtClean="0"/>
              <a:t> </a:t>
            </a:r>
            <a:r>
              <a:rPr lang="cs-CZ" sz="2400" dirty="0" err="1" smtClean="0"/>
              <a:t>gaan</a:t>
            </a:r>
            <a:r>
              <a:rPr lang="cs-CZ" sz="2400" dirty="0" smtClean="0"/>
              <a:t> </a:t>
            </a:r>
            <a:r>
              <a:rPr lang="cs-CZ" sz="2400" b="1" dirty="0" err="1" smtClean="0"/>
              <a:t>naar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boven</a:t>
            </a:r>
            <a:r>
              <a:rPr lang="cs-CZ" sz="2400" dirty="0" smtClean="0"/>
              <a:t>. </a:t>
            </a:r>
          </a:p>
          <a:p>
            <a:r>
              <a:rPr lang="cs-CZ" sz="2400" dirty="0" smtClean="0"/>
              <a:t>De </a:t>
            </a:r>
            <a:r>
              <a:rPr lang="cs-CZ" sz="2400" dirty="0" err="1" smtClean="0"/>
              <a:t>films</a:t>
            </a:r>
            <a:r>
              <a:rPr lang="cs-CZ" sz="2400" dirty="0" smtClean="0"/>
              <a:t> </a:t>
            </a:r>
            <a:r>
              <a:rPr lang="cs-CZ" sz="2400" u="sng" dirty="0" err="1" smtClean="0"/>
              <a:t>was</a:t>
            </a:r>
            <a:r>
              <a:rPr lang="cs-CZ" sz="2400" dirty="0" smtClean="0"/>
              <a:t> </a:t>
            </a:r>
            <a:r>
              <a:rPr lang="cs-CZ" sz="2400" b="1" dirty="0" err="1" smtClean="0"/>
              <a:t>onlangs</a:t>
            </a:r>
            <a:r>
              <a:rPr lang="cs-CZ" sz="2400" dirty="0" smtClean="0"/>
              <a:t> </a:t>
            </a:r>
            <a:r>
              <a:rPr lang="cs-CZ" sz="2400" dirty="0" err="1" smtClean="0"/>
              <a:t>te</a:t>
            </a:r>
            <a:r>
              <a:rPr lang="cs-CZ" sz="2400" dirty="0" smtClean="0"/>
              <a:t> </a:t>
            </a:r>
            <a:r>
              <a:rPr lang="cs-CZ" sz="2400" dirty="0" err="1" smtClean="0"/>
              <a:t>zien</a:t>
            </a:r>
            <a:r>
              <a:rPr lang="cs-CZ" sz="2400" dirty="0" smtClean="0"/>
              <a:t>. </a:t>
            </a:r>
          </a:p>
          <a:p>
            <a:r>
              <a:rPr lang="cs-CZ" sz="2400" dirty="0" smtClean="0"/>
              <a:t>Dit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een</a:t>
            </a:r>
            <a:r>
              <a:rPr lang="cs-CZ" sz="2400" dirty="0" smtClean="0"/>
              <a:t> </a:t>
            </a:r>
            <a:r>
              <a:rPr lang="cs-CZ" sz="2400" b="1" dirty="0" err="1" smtClean="0"/>
              <a:t>lage</a:t>
            </a:r>
            <a:r>
              <a:rPr lang="cs-CZ" sz="2400" dirty="0" smtClean="0"/>
              <a:t> </a:t>
            </a:r>
            <a:r>
              <a:rPr lang="cs-CZ" sz="2400" dirty="0" err="1" smtClean="0"/>
              <a:t>tafel</a:t>
            </a:r>
            <a:r>
              <a:rPr lang="cs-CZ" sz="2400" dirty="0" smtClean="0"/>
              <a:t>. </a:t>
            </a:r>
          </a:p>
          <a:p>
            <a:r>
              <a:rPr lang="cs-CZ" sz="2400" dirty="0" smtClean="0"/>
              <a:t>Ik </a:t>
            </a:r>
            <a:r>
              <a:rPr lang="cs-CZ" sz="2400" dirty="0" err="1" smtClean="0"/>
              <a:t>heb</a:t>
            </a:r>
            <a:r>
              <a:rPr lang="cs-CZ" sz="2400" dirty="0" smtClean="0"/>
              <a:t> </a:t>
            </a:r>
            <a:r>
              <a:rPr lang="cs-CZ" sz="2400" dirty="0" err="1" smtClean="0"/>
              <a:t>weinig</a:t>
            </a:r>
            <a:r>
              <a:rPr lang="cs-CZ" sz="2400" dirty="0" smtClean="0"/>
              <a:t> </a:t>
            </a:r>
            <a:r>
              <a:rPr lang="cs-CZ" sz="2400" dirty="0" err="1" smtClean="0"/>
              <a:t>spieren</a:t>
            </a:r>
            <a:r>
              <a:rPr lang="cs-CZ" sz="2400" dirty="0" smtClean="0"/>
              <a:t>. Ik ben </a:t>
            </a:r>
            <a:r>
              <a:rPr lang="cs-CZ" sz="2400" b="1" dirty="0" err="1" smtClean="0"/>
              <a:t>zwak</a:t>
            </a:r>
            <a:r>
              <a:rPr lang="cs-CZ" sz="2400" dirty="0" smtClean="0"/>
              <a:t>. </a:t>
            </a:r>
          </a:p>
          <a:p>
            <a:r>
              <a:rPr lang="cs-CZ" sz="2400" dirty="0" smtClean="0"/>
              <a:t>Ik </a:t>
            </a:r>
            <a:r>
              <a:rPr lang="cs-CZ" sz="2400" b="1" dirty="0" err="1" smtClean="0"/>
              <a:t>heb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een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hekel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aan</a:t>
            </a:r>
            <a:r>
              <a:rPr lang="cs-CZ" sz="2400" b="1" dirty="0" smtClean="0"/>
              <a:t> </a:t>
            </a:r>
            <a:r>
              <a:rPr lang="cs-CZ" sz="2400" dirty="0" err="1" smtClean="0"/>
              <a:t>kaas</a:t>
            </a:r>
            <a:r>
              <a:rPr lang="cs-CZ" sz="2400" dirty="0" smtClean="0"/>
              <a:t>. </a:t>
            </a:r>
          </a:p>
          <a:p>
            <a:r>
              <a:rPr lang="cs-CZ" sz="2400" dirty="0" smtClean="0"/>
              <a:t>De </a:t>
            </a:r>
            <a:r>
              <a:rPr lang="cs-CZ" sz="2400" dirty="0" err="1" smtClean="0"/>
              <a:t>prijzen</a:t>
            </a:r>
            <a:r>
              <a:rPr lang="cs-CZ" sz="2400" dirty="0" smtClean="0"/>
              <a:t> </a:t>
            </a:r>
            <a:r>
              <a:rPr lang="cs-CZ" sz="2400" b="1" dirty="0" err="1" smtClean="0"/>
              <a:t>stijgen</a:t>
            </a:r>
            <a:r>
              <a:rPr lang="cs-CZ" sz="2400" dirty="0" smtClean="0"/>
              <a:t>. </a:t>
            </a:r>
            <a:endParaRPr lang="nl-BE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647796" y="1755648"/>
            <a:ext cx="5102244" cy="4681728"/>
          </a:xfrm>
        </p:spPr>
        <p:txBody>
          <a:bodyPr>
            <a:normAutofit/>
          </a:bodyPr>
          <a:lstStyle/>
          <a:p>
            <a:r>
              <a:rPr lang="cs-CZ" sz="2400" dirty="0" err="1" smtClean="0"/>
              <a:t>Het</a:t>
            </a:r>
            <a:r>
              <a:rPr lang="cs-CZ" sz="2400" dirty="0" smtClean="0"/>
              <a:t> </a:t>
            </a:r>
            <a:r>
              <a:rPr lang="cs-CZ" sz="2400" dirty="0" err="1" smtClean="0"/>
              <a:t>was</a:t>
            </a:r>
            <a:r>
              <a:rPr lang="cs-CZ" sz="2400" dirty="0" smtClean="0"/>
              <a:t> </a:t>
            </a:r>
            <a:r>
              <a:rPr lang="cs-CZ" sz="2400" b="1" dirty="0" err="1" smtClean="0"/>
              <a:t>rustig</a:t>
            </a:r>
            <a:r>
              <a:rPr lang="cs-CZ" sz="2400" dirty="0" smtClean="0"/>
              <a:t> op de </a:t>
            </a:r>
            <a:r>
              <a:rPr lang="cs-CZ" sz="2400" dirty="0" err="1" smtClean="0"/>
              <a:t>weg</a:t>
            </a:r>
            <a:r>
              <a:rPr lang="cs-CZ" sz="2400" dirty="0" smtClean="0"/>
              <a:t>.</a:t>
            </a:r>
          </a:p>
          <a:p>
            <a:r>
              <a:rPr lang="cs-CZ" sz="2400" dirty="0" err="1" smtClean="0"/>
              <a:t>Het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b="1" dirty="0" err="1" smtClean="0"/>
              <a:t>veilig</a:t>
            </a:r>
            <a:r>
              <a:rPr lang="cs-CZ" sz="2400" dirty="0" smtClean="0"/>
              <a:t> op de </a:t>
            </a:r>
            <a:r>
              <a:rPr lang="cs-CZ" sz="2400" dirty="0" err="1" smtClean="0"/>
              <a:t>weg</a:t>
            </a:r>
            <a:r>
              <a:rPr lang="cs-CZ" sz="2400" dirty="0" smtClean="0"/>
              <a:t>. </a:t>
            </a:r>
          </a:p>
          <a:p>
            <a:r>
              <a:rPr lang="cs-CZ" sz="2400" dirty="0" err="1" smtClean="0"/>
              <a:t>We</a:t>
            </a:r>
            <a:r>
              <a:rPr lang="cs-CZ" sz="2400" dirty="0" smtClean="0"/>
              <a:t> </a:t>
            </a:r>
            <a:r>
              <a:rPr lang="cs-CZ" sz="2400" dirty="0" err="1" smtClean="0"/>
              <a:t>gaan</a:t>
            </a:r>
            <a:r>
              <a:rPr lang="cs-CZ" sz="2400" dirty="0" smtClean="0"/>
              <a:t> </a:t>
            </a:r>
            <a:r>
              <a:rPr lang="cs-CZ" sz="2400" dirty="0" err="1" smtClean="0"/>
              <a:t>naar</a:t>
            </a:r>
            <a:r>
              <a:rPr lang="cs-CZ" sz="2400" dirty="0" smtClean="0"/>
              <a:t> </a:t>
            </a:r>
            <a:r>
              <a:rPr lang="cs-CZ" sz="2400" b="1" dirty="0" err="1" smtClean="0"/>
              <a:t>beneden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De film </a:t>
            </a:r>
            <a:r>
              <a:rPr lang="cs-CZ" sz="2400" u="sng" dirty="0" err="1" smtClean="0"/>
              <a:t>is</a:t>
            </a:r>
            <a:r>
              <a:rPr lang="cs-CZ" sz="2400" dirty="0" smtClean="0"/>
              <a:t> </a:t>
            </a:r>
            <a:r>
              <a:rPr lang="cs-CZ" sz="2400" b="1" dirty="0" err="1" smtClean="0"/>
              <a:t>binnenkort</a:t>
            </a:r>
            <a:r>
              <a:rPr lang="cs-CZ" sz="2400" dirty="0" smtClean="0"/>
              <a:t> </a:t>
            </a:r>
            <a:r>
              <a:rPr lang="cs-CZ" sz="2400" dirty="0" err="1" smtClean="0"/>
              <a:t>te</a:t>
            </a:r>
            <a:r>
              <a:rPr lang="cs-CZ" sz="2400" dirty="0" smtClean="0"/>
              <a:t> </a:t>
            </a:r>
            <a:r>
              <a:rPr lang="cs-CZ" sz="2400" dirty="0" err="1" smtClean="0"/>
              <a:t>zien</a:t>
            </a:r>
            <a:r>
              <a:rPr lang="cs-CZ" sz="2400" dirty="0" smtClean="0"/>
              <a:t>. </a:t>
            </a:r>
          </a:p>
          <a:p>
            <a:r>
              <a:rPr lang="cs-CZ" sz="2400" dirty="0" smtClean="0"/>
              <a:t>Dit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een</a:t>
            </a:r>
            <a:r>
              <a:rPr lang="cs-CZ" sz="2400" dirty="0" smtClean="0"/>
              <a:t> </a:t>
            </a:r>
            <a:r>
              <a:rPr lang="cs-CZ" sz="2400" b="1" dirty="0" err="1" smtClean="0"/>
              <a:t>hoge</a:t>
            </a:r>
            <a:r>
              <a:rPr lang="cs-CZ" sz="2400" dirty="0" smtClean="0"/>
              <a:t> </a:t>
            </a:r>
            <a:r>
              <a:rPr lang="cs-CZ" sz="2400" dirty="0" err="1" smtClean="0"/>
              <a:t>tafel</a:t>
            </a:r>
            <a:r>
              <a:rPr lang="cs-CZ" sz="2400" dirty="0" smtClean="0"/>
              <a:t>. </a:t>
            </a:r>
          </a:p>
          <a:p>
            <a:r>
              <a:rPr lang="cs-CZ" sz="2400" dirty="0" smtClean="0"/>
              <a:t>Ik </a:t>
            </a:r>
            <a:r>
              <a:rPr lang="cs-CZ" sz="2400" dirty="0" err="1" smtClean="0"/>
              <a:t>heb</a:t>
            </a:r>
            <a:r>
              <a:rPr lang="cs-CZ" sz="2400" dirty="0" smtClean="0"/>
              <a:t> </a:t>
            </a:r>
            <a:r>
              <a:rPr lang="cs-CZ" sz="2400" dirty="0" err="1" smtClean="0"/>
              <a:t>veel</a:t>
            </a:r>
            <a:r>
              <a:rPr lang="cs-CZ" sz="2400" dirty="0" smtClean="0"/>
              <a:t> </a:t>
            </a:r>
            <a:r>
              <a:rPr lang="cs-CZ" sz="2400" dirty="0" err="1" smtClean="0"/>
              <a:t>spieren</a:t>
            </a:r>
            <a:r>
              <a:rPr lang="cs-CZ" sz="2400" dirty="0" smtClean="0"/>
              <a:t>. Ik ben </a:t>
            </a:r>
            <a:r>
              <a:rPr lang="cs-CZ" sz="2400" b="1" dirty="0" err="1" smtClean="0"/>
              <a:t>sterk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Ik </a:t>
            </a:r>
            <a:r>
              <a:rPr lang="cs-CZ" sz="2400" b="1" dirty="0" smtClean="0"/>
              <a:t>ben </a:t>
            </a:r>
            <a:r>
              <a:rPr lang="cs-CZ" sz="2400" b="1" dirty="0" err="1" smtClean="0"/>
              <a:t>dol</a:t>
            </a:r>
            <a:r>
              <a:rPr lang="cs-CZ" sz="2400" b="1" dirty="0" smtClean="0"/>
              <a:t> op</a:t>
            </a:r>
            <a:r>
              <a:rPr lang="cs-CZ" sz="2400" dirty="0" smtClean="0"/>
              <a:t> </a:t>
            </a:r>
            <a:r>
              <a:rPr lang="cs-CZ" sz="2400" dirty="0" err="1" smtClean="0"/>
              <a:t>kaas</a:t>
            </a:r>
            <a:r>
              <a:rPr lang="cs-CZ" sz="2400" dirty="0" smtClean="0"/>
              <a:t>. </a:t>
            </a:r>
          </a:p>
          <a:p>
            <a:r>
              <a:rPr lang="cs-CZ" sz="2400" dirty="0" smtClean="0"/>
              <a:t>De </a:t>
            </a:r>
            <a:r>
              <a:rPr lang="cs-CZ" sz="2400" dirty="0" err="1" smtClean="0"/>
              <a:t>prijzen</a:t>
            </a:r>
            <a:r>
              <a:rPr lang="cs-CZ" sz="2400" dirty="0" smtClean="0"/>
              <a:t> </a:t>
            </a:r>
            <a:r>
              <a:rPr lang="cs-CZ" sz="2400" b="1" dirty="0" err="1" smtClean="0"/>
              <a:t>dalen</a:t>
            </a:r>
            <a:r>
              <a:rPr lang="cs-CZ" sz="2400" dirty="0" smtClean="0"/>
              <a:t>. </a:t>
            </a:r>
            <a:endParaRPr lang="nl-BE" sz="2800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4097300" y="5276194"/>
            <a:ext cx="453679" cy="3993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02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preposities</a:t>
            </a:r>
            <a:endParaRPr lang="nl-B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51677" y="1874516"/>
            <a:ext cx="7787219" cy="4562859"/>
          </a:xfrm>
        </p:spPr>
        <p:txBody>
          <a:bodyPr>
            <a:normAutofit/>
          </a:bodyPr>
          <a:lstStyle/>
          <a:p>
            <a:r>
              <a:rPr lang="cs-CZ" sz="2400" dirty="0" err="1" smtClean="0"/>
              <a:t>We</a:t>
            </a:r>
            <a:r>
              <a:rPr lang="cs-CZ" sz="2400" dirty="0" smtClean="0"/>
              <a:t> </a:t>
            </a:r>
            <a:r>
              <a:rPr lang="cs-CZ" sz="2400" b="1" dirty="0" err="1" smtClean="0"/>
              <a:t>genieten</a:t>
            </a:r>
            <a:r>
              <a:rPr lang="cs-CZ" sz="2400" dirty="0" smtClean="0"/>
              <a:t> ___ </a:t>
            </a:r>
            <a:r>
              <a:rPr lang="cs-CZ" sz="2400" dirty="0" err="1" smtClean="0"/>
              <a:t>een</a:t>
            </a:r>
            <a:r>
              <a:rPr lang="cs-CZ" sz="2400" dirty="0" smtClean="0"/>
              <a:t> </a:t>
            </a:r>
            <a:r>
              <a:rPr lang="cs-CZ" sz="2400" dirty="0" err="1" smtClean="0"/>
              <a:t>glaasje</a:t>
            </a:r>
            <a:r>
              <a:rPr lang="cs-CZ" sz="2400" dirty="0" smtClean="0"/>
              <a:t> </a:t>
            </a:r>
            <a:r>
              <a:rPr lang="cs-CZ" sz="2400" dirty="0" err="1" smtClean="0"/>
              <a:t>wijn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Ik </a:t>
            </a:r>
            <a:r>
              <a:rPr lang="cs-CZ" sz="2400" b="1" dirty="0" smtClean="0"/>
              <a:t>ben </a:t>
            </a:r>
            <a:r>
              <a:rPr lang="cs-CZ" sz="2400" b="1" dirty="0" err="1" smtClean="0"/>
              <a:t>dol</a:t>
            </a:r>
            <a:r>
              <a:rPr lang="cs-CZ" sz="2400" b="1" dirty="0" smtClean="0"/>
              <a:t> </a:t>
            </a:r>
            <a:r>
              <a:rPr lang="cs-CZ" sz="2400" dirty="0" smtClean="0"/>
              <a:t>___ </a:t>
            </a:r>
            <a:r>
              <a:rPr lang="cs-CZ" sz="2400" dirty="0" err="1" smtClean="0"/>
              <a:t>puppy‘s</a:t>
            </a:r>
            <a:r>
              <a:rPr lang="cs-CZ" sz="2400" dirty="0" smtClean="0"/>
              <a:t>. </a:t>
            </a:r>
          </a:p>
          <a:p>
            <a:r>
              <a:rPr lang="cs-CZ" sz="2400" dirty="0" err="1" smtClean="0"/>
              <a:t>Lien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b="1" dirty="0" err="1" smtClean="0"/>
              <a:t>getrouwd</a:t>
            </a:r>
            <a:r>
              <a:rPr lang="cs-CZ" sz="2400" dirty="0" smtClean="0"/>
              <a:t> ___ </a:t>
            </a:r>
            <a:r>
              <a:rPr lang="cs-CZ" sz="2400" dirty="0" err="1" smtClean="0"/>
              <a:t>Marc</a:t>
            </a:r>
            <a:r>
              <a:rPr lang="cs-CZ" sz="2400" dirty="0" smtClean="0"/>
              <a:t>. </a:t>
            </a:r>
          </a:p>
          <a:p>
            <a:r>
              <a:rPr lang="cs-CZ" sz="2400" dirty="0" err="1" smtClean="0"/>
              <a:t>We</a:t>
            </a:r>
            <a:r>
              <a:rPr lang="cs-CZ" sz="2400" dirty="0" smtClean="0"/>
              <a:t> </a:t>
            </a:r>
            <a:r>
              <a:rPr lang="cs-CZ" sz="2400" dirty="0" err="1" smtClean="0"/>
              <a:t>wonen</a:t>
            </a:r>
            <a:r>
              <a:rPr lang="cs-CZ" sz="2400" dirty="0" smtClean="0"/>
              <a:t> ___ de </a:t>
            </a:r>
            <a:r>
              <a:rPr lang="cs-CZ" sz="2400" dirty="0" err="1" smtClean="0"/>
              <a:t>derde</a:t>
            </a:r>
            <a:r>
              <a:rPr lang="cs-CZ" sz="2400" dirty="0" smtClean="0"/>
              <a:t> </a:t>
            </a:r>
            <a:r>
              <a:rPr lang="cs-CZ" sz="2400" b="1" dirty="0" err="1" smtClean="0"/>
              <a:t>verdieping</a:t>
            </a:r>
            <a:r>
              <a:rPr lang="cs-CZ" sz="2400" dirty="0" smtClean="0"/>
              <a:t>. </a:t>
            </a:r>
          </a:p>
          <a:p>
            <a:r>
              <a:rPr lang="cs-CZ" sz="2400" dirty="0" err="1" smtClean="0"/>
              <a:t>Hij</a:t>
            </a:r>
            <a:r>
              <a:rPr lang="cs-CZ" sz="2400" dirty="0" smtClean="0"/>
              <a:t> </a:t>
            </a:r>
            <a:r>
              <a:rPr lang="cs-CZ" sz="2400" dirty="0" err="1" smtClean="0"/>
              <a:t>doet</a:t>
            </a:r>
            <a:r>
              <a:rPr lang="cs-CZ" sz="2400" dirty="0" smtClean="0"/>
              <a:t> </a:t>
            </a:r>
            <a:r>
              <a:rPr lang="cs-CZ" sz="2400" dirty="0" err="1" smtClean="0"/>
              <a:t>zijn</a:t>
            </a:r>
            <a:r>
              <a:rPr lang="cs-CZ" sz="2400" dirty="0" smtClean="0"/>
              <a:t> </a:t>
            </a:r>
            <a:r>
              <a:rPr lang="cs-CZ" sz="2400" dirty="0" err="1" smtClean="0"/>
              <a:t>werk</a:t>
            </a:r>
            <a:r>
              <a:rPr lang="cs-CZ" sz="2400" dirty="0" smtClean="0"/>
              <a:t> ___ </a:t>
            </a:r>
            <a:r>
              <a:rPr lang="cs-CZ" sz="2400" b="1" dirty="0" err="1" smtClean="0"/>
              <a:t>plezier</a:t>
            </a:r>
            <a:r>
              <a:rPr lang="cs-CZ" sz="2400" dirty="0" smtClean="0"/>
              <a:t>. </a:t>
            </a:r>
            <a:endParaRPr lang="cs-CZ" sz="2400" dirty="0"/>
          </a:p>
          <a:p>
            <a:r>
              <a:rPr lang="cs-CZ" sz="2400" b="1" dirty="0"/>
              <a:t>Vertaal</a:t>
            </a:r>
            <a:r>
              <a:rPr lang="cs-CZ" sz="2400" dirty="0"/>
              <a:t> de </a:t>
            </a:r>
            <a:r>
              <a:rPr lang="cs-CZ" sz="2400" dirty="0" err="1"/>
              <a:t>tekst</a:t>
            </a:r>
            <a:r>
              <a:rPr lang="cs-CZ" sz="2400" dirty="0"/>
              <a:t> ___ </a:t>
            </a:r>
            <a:r>
              <a:rPr lang="cs-CZ" sz="2400" dirty="0" err="1"/>
              <a:t>het</a:t>
            </a:r>
            <a:r>
              <a:rPr lang="cs-CZ" sz="2400" dirty="0"/>
              <a:t> </a:t>
            </a:r>
            <a:r>
              <a:rPr lang="cs-CZ" sz="2400" dirty="0" err="1"/>
              <a:t>Nederlands</a:t>
            </a:r>
            <a:r>
              <a:rPr lang="cs-CZ" sz="2400" dirty="0"/>
              <a:t> ___ </a:t>
            </a:r>
            <a:r>
              <a:rPr lang="cs-CZ" sz="2400" dirty="0" err="1"/>
              <a:t>het</a:t>
            </a:r>
            <a:r>
              <a:rPr lang="cs-CZ" sz="2400" dirty="0"/>
              <a:t> </a:t>
            </a:r>
            <a:r>
              <a:rPr lang="cs-CZ" sz="2400" dirty="0" err="1"/>
              <a:t>Tsjechisch</a:t>
            </a:r>
            <a:r>
              <a:rPr lang="cs-CZ" sz="2400" dirty="0"/>
              <a:t>. </a:t>
            </a:r>
          </a:p>
          <a:p>
            <a:endParaRPr lang="nl-BE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9038896" y="1874516"/>
            <a:ext cx="2711144" cy="456286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van</a:t>
            </a:r>
          </a:p>
          <a:p>
            <a:r>
              <a:rPr lang="cs-CZ" sz="2400" dirty="0" smtClean="0"/>
              <a:t>op</a:t>
            </a:r>
          </a:p>
          <a:p>
            <a:r>
              <a:rPr lang="cs-CZ" sz="2400" dirty="0" smtClean="0"/>
              <a:t>met</a:t>
            </a:r>
          </a:p>
          <a:p>
            <a:r>
              <a:rPr lang="cs-CZ" sz="2400" dirty="0" smtClean="0"/>
              <a:t>op</a:t>
            </a:r>
          </a:p>
          <a:p>
            <a:r>
              <a:rPr lang="cs-CZ" sz="2400" dirty="0" smtClean="0"/>
              <a:t>met</a:t>
            </a:r>
          </a:p>
          <a:p>
            <a:r>
              <a:rPr lang="cs-CZ" sz="2400" dirty="0"/>
              <a:t>van/</a:t>
            </a:r>
            <a:r>
              <a:rPr lang="cs-CZ" sz="2400" dirty="0" err="1"/>
              <a:t>naar</a:t>
            </a:r>
            <a:r>
              <a:rPr lang="cs-CZ" sz="2400" dirty="0"/>
              <a:t> </a:t>
            </a:r>
            <a:r>
              <a:rPr lang="cs-CZ" sz="2400" dirty="0" smtClean="0"/>
              <a:t>OF </a:t>
            </a:r>
            <a:r>
              <a:rPr lang="cs-CZ" sz="2400" dirty="0" err="1"/>
              <a:t>uit</a:t>
            </a:r>
            <a:r>
              <a:rPr lang="cs-CZ" sz="2400" dirty="0"/>
              <a:t>/in</a:t>
            </a:r>
          </a:p>
          <a:p>
            <a:endParaRPr lang="cs-CZ" sz="2400" dirty="0" smtClean="0"/>
          </a:p>
          <a:p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113558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Zinnen</a:t>
            </a:r>
            <a:r>
              <a:rPr lang="cs-CZ" dirty="0" smtClean="0"/>
              <a:t> </a:t>
            </a:r>
            <a:r>
              <a:rPr lang="cs-CZ" dirty="0" err="1" smtClean="0"/>
              <a:t>aFMAKEN</a:t>
            </a:r>
            <a:endParaRPr lang="nl-B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51678" y="1554480"/>
            <a:ext cx="6785898" cy="4882896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smtClean="0"/>
              <a:t>De </a:t>
            </a:r>
            <a:r>
              <a:rPr lang="cs-CZ" sz="2400" dirty="0" err="1" smtClean="0"/>
              <a:t>toeristen</a:t>
            </a:r>
            <a:r>
              <a:rPr lang="cs-CZ" sz="2400" dirty="0" smtClean="0"/>
              <a:t> </a:t>
            </a:r>
            <a:r>
              <a:rPr lang="cs-CZ" sz="2400" dirty="0" err="1" smtClean="0"/>
              <a:t>moeten</a:t>
            </a:r>
            <a:r>
              <a:rPr lang="cs-CZ" sz="2400" dirty="0" smtClean="0"/>
              <a:t> de </a:t>
            </a:r>
            <a:r>
              <a:rPr lang="cs-CZ" sz="2400" dirty="0" err="1" smtClean="0"/>
              <a:t>gids</a:t>
            </a:r>
            <a:r>
              <a:rPr lang="cs-CZ" sz="2400" dirty="0" smtClean="0"/>
              <a:t>…</a:t>
            </a:r>
          </a:p>
          <a:p>
            <a:r>
              <a:rPr lang="cs-CZ" sz="2400" dirty="0" smtClean="0"/>
              <a:t>De docent </a:t>
            </a:r>
            <a:r>
              <a:rPr lang="cs-CZ" sz="2400" dirty="0" err="1" smtClean="0"/>
              <a:t>spreekt</a:t>
            </a:r>
            <a:r>
              <a:rPr lang="cs-CZ" sz="2400" dirty="0" smtClean="0"/>
              <a:t> </a:t>
            </a:r>
            <a:r>
              <a:rPr lang="cs-CZ" sz="2400" dirty="0" err="1" smtClean="0"/>
              <a:t>te</a:t>
            </a:r>
            <a:r>
              <a:rPr lang="cs-CZ" sz="2400" dirty="0" smtClean="0"/>
              <a:t> </a:t>
            </a:r>
            <a:r>
              <a:rPr lang="cs-CZ" sz="2400" dirty="0" err="1" smtClean="0"/>
              <a:t>snel</a:t>
            </a:r>
            <a:r>
              <a:rPr lang="cs-CZ" sz="2400" dirty="0" smtClean="0"/>
              <a:t>. Ik kan </a:t>
            </a:r>
            <a:r>
              <a:rPr lang="cs-CZ" sz="2400" dirty="0" err="1" smtClean="0"/>
              <a:t>haar</a:t>
            </a:r>
            <a:r>
              <a:rPr lang="cs-CZ" sz="2400" dirty="0" smtClean="0"/>
              <a:t> </a:t>
            </a:r>
            <a:r>
              <a:rPr lang="cs-CZ" sz="2400" dirty="0" err="1" smtClean="0"/>
              <a:t>niet</a:t>
            </a:r>
            <a:r>
              <a:rPr lang="cs-CZ" sz="2400" dirty="0" smtClean="0"/>
              <a:t>…</a:t>
            </a:r>
          </a:p>
          <a:p>
            <a:r>
              <a:rPr lang="cs-CZ" sz="2400" dirty="0" err="1" smtClean="0"/>
              <a:t>Hij</a:t>
            </a:r>
            <a:r>
              <a:rPr lang="cs-CZ" sz="2400" dirty="0" smtClean="0"/>
              <a:t> </a:t>
            </a:r>
            <a:r>
              <a:rPr lang="cs-CZ" sz="2400" dirty="0" err="1" smtClean="0"/>
              <a:t>moet</a:t>
            </a:r>
            <a:r>
              <a:rPr lang="cs-CZ" sz="2400" dirty="0" smtClean="0"/>
              <a:t> de </a:t>
            </a:r>
            <a:r>
              <a:rPr lang="cs-CZ" sz="2400" dirty="0" err="1" smtClean="0"/>
              <a:t>kinderen</a:t>
            </a:r>
            <a:r>
              <a:rPr lang="cs-CZ" sz="2400" dirty="0" smtClean="0"/>
              <a:t> </a:t>
            </a:r>
            <a:r>
              <a:rPr lang="cs-CZ" sz="2400" u="sng" dirty="0" smtClean="0"/>
              <a:t>van</a:t>
            </a:r>
            <a:r>
              <a:rPr lang="cs-CZ" sz="2400" dirty="0" smtClean="0"/>
              <a:t> </a:t>
            </a:r>
            <a:r>
              <a:rPr lang="cs-CZ" sz="2400" dirty="0" err="1" smtClean="0"/>
              <a:t>school</a:t>
            </a:r>
            <a:r>
              <a:rPr lang="cs-CZ" sz="2400" dirty="0" smtClean="0"/>
              <a:t>…</a:t>
            </a:r>
          </a:p>
          <a:p>
            <a:r>
              <a:rPr lang="cs-CZ" sz="2400" dirty="0" smtClean="0"/>
              <a:t>Mag </a:t>
            </a:r>
            <a:r>
              <a:rPr lang="cs-CZ" sz="2400" dirty="0" err="1" smtClean="0"/>
              <a:t>ik</a:t>
            </a:r>
            <a:r>
              <a:rPr lang="cs-CZ" sz="2400" dirty="0" smtClean="0"/>
              <a:t> </a:t>
            </a:r>
            <a:r>
              <a:rPr lang="cs-CZ" sz="2400" dirty="0" err="1" smtClean="0"/>
              <a:t>even</a:t>
            </a:r>
            <a:r>
              <a:rPr lang="cs-CZ" sz="2400" dirty="0" smtClean="0"/>
              <a:t> </a:t>
            </a:r>
            <a:r>
              <a:rPr lang="cs-CZ" sz="2400" dirty="0" err="1" smtClean="0"/>
              <a:t>een</a:t>
            </a:r>
            <a:r>
              <a:rPr lang="cs-CZ" sz="2400" dirty="0" smtClean="0"/>
              <a:t> </a:t>
            </a:r>
            <a:r>
              <a:rPr lang="cs-CZ" sz="2400" b="1" dirty="0" err="1" smtClean="0"/>
              <a:t>vraag</a:t>
            </a:r>
            <a:r>
              <a:rPr lang="cs-CZ" sz="2400" dirty="0" smtClean="0"/>
              <a:t>… </a:t>
            </a:r>
          </a:p>
          <a:p>
            <a:r>
              <a:rPr lang="cs-CZ" sz="2400" dirty="0" err="1" smtClean="0"/>
              <a:t>We</a:t>
            </a:r>
            <a:r>
              <a:rPr lang="cs-CZ" sz="2400" dirty="0" smtClean="0"/>
              <a:t> </a:t>
            </a:r>
            <a:r>
              <a:rPr lang="cs-CZ" sz="2400" dirty="0" err="1" smtClean="0"/>
              <a:t>hebben</a:t>
            </a:r>
            <a:r>
              <a:rPr lang="cs-CZ" sz="2400" dirty="0" smtClean="0"/>
              <a:t> </a:t>
            </a:r>
            <a:r>
              <a:rPr lang="cs-CZ" sz="2400" dirty="0" err="1" smtClean="0"/>
              <a:t>een</a:t>
            </a:r>
            <a:r>
              <a:rPr lang="cs-CZ" sz="2400" dirty="0" smtClean="0"/>
              <a:t> </a:t>
            </a:r>
            <a:r>
              <a:rPr lang="cs-CZ" sz="2400" dirty="0" err="1" smtClean="0"/>
              <a:t>lang</a:t>
            </a:r>
            <a:r>
              <a:rPr lang="cs-CZ" sz="2400" dirty="0" smtClean="0"/>
              <a:t> </a:t>
            </a:r>
            <a:r>
              <a:rPr lang="cs-CZ" sz="2400" b="1" dirty="0" err="1" smtClean="0"/>
              <a:t>gesprek</a:t>
            </a:r>
            <a:r>
              <a:rPr lang="cs-CZ" sz="2400" dirty="0" smtClean="0"/>
              <a:t>…</a:t>
            </a:r>
          </a:p>
          <a:p>
            <a:r>
              <a:rPr lang="cs-CZ" sz="2400" dirty="0" err="1" smtClean="0"/>
              <a:t>Als</a:t>
            </a:r>
            <a:r>
              <a:rPr lang="cs-CZ" sz="2400" dirty="0" smtClean="0"/>
              <a:t> u </a:t>
            </a:r>
            <a:r>
              <a:rPr lang="cs-CZ" sz="2400" dirty="0" err="1" smtClean="0"/>
              <a:t>geselecteerd</a:t>
            </a:r>
            <a:r>
              <a:rPr lang="cs-CZ" sz="2400" dirty="0" smtClean="0"/>
              <a:t> </a:t>
            </a:r>
            <a:r>
              <a:rPr lang="cs-CZ" sz="2400" dirty="0" err="1" smtClean="0"/>
              <a:t>bent</a:t>
            </a:r>
            <a:r>
              <a:rPr lang="cs-CZ" sz="2400" dirty="0" smtClean="0"/>
              <a:t>, </a:t>
            </a:r>
            <a:r>
              <a:rPr lang="cs-CZ" sz="2400" dirty="0" err="1" smtClean="0"/>
              <a:t>zult</a:t>
            </a:r>
            <a:r>
              <a:rPr lang="cs-CZ" sz="2400" dirty="0" smtClean="0"/>
              <a:t> u </a:t>
            </a:r>
            <a:r>
              <a:rPr lang="cs-CZ" sz="2400" dirty="0" err="1" smtClean="0"/>
              <a:t>een</a:t>
            </a:r>
            <a:r>
              <a:rPr lang="cs-CZ" sz="2400" dirty="0" smtClean="0"/>
              <a:t> </a:t>
            </a:r>
            <a:r>
              <a:rPr lang="cs-CZ" sz="2400" dirty="0" err="1" smtClean="0"/>
              <a:t>brief</a:t>
            </a:r>
            <a:r>
              <a:rPr lang="cs-CZ" sz="2400" dirty="0" smtClean="0"/>
              <a:t>…</a:t>
            </a:r>
          </a:p>
          <a:p>
            <a:r>
              <a:rPr lang="cs-CZ" sz="2400" dirty="0" err="1" smtClean="0"/>
              <a:t>Alles</a:t>
            </a:r>
            <a:r>
              <a:rPr lang="cs-CZ" sz="2400" dirty="0" smtClean="0"/>
              <a:t> </a:t>
            </a:r>
            <a:r>
              <a:rPr lang="cs-CZ" sz="2400" dirty="0" err="1" smtClean="0"/>
              <a:t>wordt</a:t>
            </a:r>
            <a:r>
              <a:rPr lang="cs-CZ" sz="2400" dirty="0" smtClean="0"/>
              <a:t> </a:t>
            </a:r>
            <a:r>
              <a:rPr lang="cs-CZ" sz="2400" dirty="0" err="1" smtClean="0"/>
              <a:t>goedkoper</a:t>
            </a:r>
            <a:r>
              <a:rPr lang="cs-CZ" sz="2400" dirty="0" smtClean="0"/>
              <a:t>. De </a:t>
            </a:r>
            <a:r>
              <a:rPr lang="cs-CZ" sz="2400" dirty="0" err="1" smtClean="0"/>
              <a:t>prijzen</a:t>
            </a:r>
            <a:r>
              <a:rPr lang="cs-CZ" sz="2400" dirty="0" smtClean="0"/>
              <a:t>…</a:t>
            </a:r>
          </a:p>
          <a:p>
            <a:r>
              <a:rPr lang="cs-CZ" sz="2400" dirty="0" smtClean="0"/>
              <a:t>Ik </a:t>
            </a:r>
            <a:r>
              <a:rPr lang="cs-CZ" sz="2400" dirty="0" err="1" smtClean="0"/>
              <a:t>hoor</a:t>
            </a:r>
            <a:r>
              <a:rPr lang="cs-CZ" sz="2400" dirty="0" smtClean="0"/>
              <a:t> </a:t>
            </a:r>
            <a:r>
              <a:rPr lang="cs-CZ" sz="2400" dirty="0" err="1" smtClean="0"/>
              <a:t>iets</a:t>
            </a:r>
            <a:r>
              <a:rPr lang="cs-CZ" sz="2400" dirty="0" smtClean="0"/>
              <a:t>. De </a:t>
            </a:r>
            <a:r>
              <a:rPr lang="cs-CZ" sz="2400" b="1" dirty="0" smtClean="0"/>
              <a:t>bel</a:t>
            </a:r>
            <a:r>
              <a:rPr lang="cs-CZ" sz="2400" dirty="0" smtClean="0"/>
              <a:t>…</a:t>
            </a:r>
          </a:p>
          <a:p>
            <a:r>
              <a:rPr lang="cs-CZ" sz="2400" dirty="0" smtClean="0"/>
              <a:t>Ik </a:t>
            </a:r>
            <a:r>
              <a:rPr lang="cs-CZ" sz="2400" b="1" dirty="0" err="1" smtClean="0"/>
              <a:t>gooi</a:t>
            </a:r>
            <a:r>
              <a:rPr lang="cs-CZ" sz="2400" dirty="0" smtClean="0"/>
              <a:t> de bal. </a:t>
            </a:r>
            <a:r>
              <a:rPr lang="cs-CZ" sz="2400" dirty="0" err="1" smtClean="0"/>
              <a:t>Jij</a:t>
            </a:r>
            <a:r>
              <a:rPr lang="cs-CZ" sz="2400" dirty="0" smtClean="0"/>
              <a:t> </a:t>
            </a:r>
            <a:r>
              <a:rPr lang="cs-CZ" sz="2400" dirty="0" err="1" smtClean="0"/>
              <a:t>moet</a:t>
            </a:r>
            <a:r>
              <a:rPr lang="cs-CZ" sz="2400" dirty="0" smtClean="0"/>
              <a:t> hem…</a:t>
            </a:r>
          </a:p>
          <a:p>
            <a:r>
              <a:rPr lang="cs-CZ" sz="2400" dirty="0" err="1" smtClean="0"/>
              <a:t>We</a:t>
            </a:r>
            <a:r>
              <a:rPr lang="cs-CZ" sz="2400" dirty="0" smtClean="0"/>
              <a:t> </a:t>
            </a:r>
            <a:r>
              <a:rPr lang="cs-CZ" sz="2400" dirty="0" err="1" smtClean="0"/>
              <a:t>zijn</a:t>
            </a:r>
            <a:r>
              <a:rPr lang="cs-CZ" sz="2400" dirty="0" smtClean="0"/>
              <a:t> op </a:t>
            </a:r>
            <a:r>
              <a:rPr lang="cs-CZ" sz="2400" dirty="0" err="1" smtClean="0"/>
              <a:t>reis</a:t>
            </a:r>
            <a:r>
              <a:rPr lang="cs-CZ" sz="2400" dirty="0" smtClean="0"/>
              <a:t> en </a:t>
            </a:r>
            <a:r>
              <a:rPr lang="cs-CZ" sz="2400" dirty="0" err="1" smtClean="0"/>
              <a:t>moeten</a:t>
            </a:r>
            <a:r>
              <a:rPr lang="cs-CZ" sz="2400" dirty="0" smtClean="0"/>
              <a:t> </a:t>
            </a:r>
            <a:r>
              <a:rPr lang="cs-CZ" sz="2400" dirty="0" err="1" smtClean="0"/>
              <a:t>nog</a:t>
            </a:r>
            <a:r>
              <a:rPr lang="cs-CZ" sz="2400" dirty="0" smtClean="0"/>
              <a:t> </a:t>
            </a:r>
            <a:r>
              <a:rPr lang="cs-CZ" sz="2400" dirty="0" err="1" smtClean="0"/>
              <a:t>postkaartjes</a:t>
            </a:r>
            <a:r>
              <a:rPr lang="cs-CZ" sz="2400" dirty="0" smtClean="0"/>
              <a:t>…</a:t>
            </a:r>
            <a:endParaRPr lang="cs-CZ" sz="2400" dirty="0"/>
          </a:p>
          <a:p>
            <a:r>
              <a:rPr lang="cs-CZ" sz="2400" dirty="0" err="1" smtClean="0"/>
              <a:t>Hij</a:t>
            </a:r>
            <a:r>
              <a:rPr lang="cs-CZ" sz="2400" dirty="0" smtClean="0"/>
              <a:t> </a:t>
            </a:r>
            <a:r>
              <a:rPr lang="cs-CZ" sz="2400" dirty="0" err="1" smtClean="0"/>
              <a:t>heeft</a:t>
            </a:r>
            <a:r>
              <a:rPr lang="cs-CZ" sz="2400" dirty="0"/>
              <a:t> </a:t>
            </a:r>
            <a:r>
              <a:rPr lang="cs-CZ" sz="2400" dirty="0" smtClean="0"/>
              <a:t>last van </a:t>
            </a:r>
            <a:r>
              <a:rPr lang="cs-CZ" sz="2400" dirty="0" err="1" smtClean="0"/>
              <a:t>zijn</a:t>
            </a:r>
            <a:r>
              <a:rPr lang="cs-CZ" sz="2400" dirty="0" smtClean="0"/>
              <a:t> </a:t>
            </a:r>
            <a:r>
              <a:rPr lang="cs-CZ" sz="2400" dirty="0" err="1" smtClean="0"/>
              <a:t>longen</a:t>
            </a:r>
            <a:r>
              <a:rPr lang="cs-CZ" sz="2400" dirty="0" smtClean="0"/>
              <a:t> en </a:t>
            </a:r>
            <a:r>
              <a:rPr lang="cs-CZ" sz="2400" dirty="0" err="1" smtClean="0"/>
              <a:t>moeite</a:t>
            </a:r>
            <a:r>
              <a:rPr lang="cs-CZ" sz="2400" dirty="0" smtClean="0"/>
              <a:t> met…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918704" y="1554480"/>
            <a:ext cx="3831336" cy="4882896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smtClean="0"/>
              <a:t>…</a:t>
            </a:r>
            <a:r>
              <a:rPr lang="cs-CZ" sz="2400" dirty="0" err="1" smtClean="0"/>
              <a:t>volgen</a:t>
            </a:r>
            <a:r>
              <a:rPr lang="cs-CZ" sz="2400" dirty="0" smtClean="0"/>
              <a:t>. </a:t>
            </a:r>
          </a:p>
          <a:p>
            <a:r>
              <a:rPr lang="cs-CZ" sz="2400" dirty="0" smtClean="0"/>
              <a:t>…</a:t>
            </a:r>
            <a:r>
              <a:rPr lang="cs-CZ" sz="2400" dirty="0" err="1" smtClean="0"/>
              <a:t>volgen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…</a:t>
            </a:r>
            <a:r>
              <a:rPr lang="cs-CZ" sz="2400" dirty="0" err="1" smtClean="0"/>
              <a:t>ophalen</a:t>
            </a:r>
            <a:r>
              <a:rPr lang="cs-CZ" sz="2400" dirty="0" smtClean="0"/>
              <a:t>. </a:t>
            </a:r>
          </a:p>
          <a:p>
            <a:r>
              <a:rPr lang="cs-CZ" sz="2400" dirty="0" smtClean="0"/>
              <a:t>…</a:t>
            </a:r>
            <a:r>
              <a:rPr lang="cs-CZ" sz="2400" dirty="0" err="1" smtClean="0"/>
              <a:t>stellen</a:t>
            </a:r>
            <a:r>
              <a:rPr lang="cs-CZ" sz="2400" dirty="0" smtClean="0"/>
              <a:t>?</a:t>
            </a:r>
          </a:p>
          <a:p>
            <a:r>
              <a:rPr lang="cs-CZ" sz="2400" dirty="0" smtClean="0"/>
              <a:t>…</a:t>
            </a:r>
            <a:r>
              <a:rPr lang="cs-CZ" sz="2400" dirty="0" err="1" smtClean="0"/>
              <a:t>gevoerd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… </a:t>
            </a:r>
            <a:r>
              <a:rPr lang="cs-CZ" sz="2400" dirty="0" err="1" smtClean="0"/>
              <a:t>ontvangen</a:t>
            </a:r>
            <a:r>
              <a:rPr lang="cs-CZ" sz="2400" dirty="0" smtClean="0"/>
              <a:t> OF </a:t>
            </a:r>
            <a:r>
              <a:rPr lang="cs-CZ" sz="2400" dirty="0" err="1" smtClean="0"/>
              <a:t>krijgen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… </a:t>
            </a:r>
            <a:r>
              <a:rPr lang="cs-CZ" sz="2400" dirty="0" err="1" smtClean="0"/>
              <a:t>dalen</a:t>
            </a:r>
            <a:r>
              <a:rPr lang="cs-CZ" sz="2400" dirty="0" smtClean="0"/>
              <a:t>. </a:t>
            </a:r>
          </a:p>
          <a:p>
            <a:r>
              <a:rPr lang="cs-CZ" sz="2400" dirty="0" smtClean="0"/>
              <a:t>…</a:t>
            </a:r>
            <a:r>
              <a:rPr lang="cs-CZ" sz="2400" dirty="0" err="1" smtClean="0"/>
              <a:t>gaat</a:t>
            </a:r>
            <a:r>
              <a:rPr lang="cs-CZ" sz="2400" dirty="0" smtClean="0"/>
              <a:t>. </a:t>
            </a:r>
          </a:p>
          <a:p>
            <a:r>
              <a:rPr lang="cs-CZ" sz="2400" dirty="0" smtClean="0"/>
              <a:t>…</a:t>
            </a:r>
            <a:r>
              <a:rPr lang="cs-CZ" sz="2400" dirty="0" err="1" smtClean="0"/>
              <a:t>vangen</a:t>
            </a:r>
            <a:r>
              <a:rPr lang="cs-CZ" sz="2400" dirty="0" smtClean="0"/>
              <a:t>. </a:t>
            </a:r>
          </a:p>
          <a:p>
            <a:r>
              <a:rPr lang="cs-CZ" sz="2400" dirty="0" smtClean="0"/>
              <a:t>…</a:t>
            </a:r>
            <a:r>
              <a:rPr lang="cs-CZ" sz="2400" dirty="0" err="1" smtClean="0"/>
              <a:t>sturen</a:t>
            </a:r>
            <a:r>
              <a:rPr lang="cs-CZ" sz="2400" dirty="0" smtClean="0"/>
              <a:t>. </a:t>
            </a:r>
          </a:p>
          <a:p>
            <a:r>
              <a:rPr lang="cs-CZ" sz="2400" dirty="0" smtClean="0"/>
              <a:t>…</a:t>
            </a:r>
            <a:r>
              <a:rPr lang="cs-CZ" sz="2400" dirty="0" err="1" smtClean="0"/>
              <a:t>ademhalen</a:t>
            </a:r>
            <a:r>
              <a:rPr lang="cs-CZ" sz="2400" dirty="0"/>
              <a:t> </a:t>
            </a:r>
            <a:r>
              <a:rPr lang="cs-CZ" sz="2400" dirty="0" smtClean="0"/>
              <a:t>OF </a:t>
            </a:r>
            <a:r>
              <a:rPr lang="cs-CZ" sz="2400" dirty="0" err="1" smtClean="0"/>
              <a:t>ademen</a:t>
            </a:r>
            <a:r>
              <a:rPr lang="cs-CZ" sz="2400" dirty="0" smtClean="0"/>
              <a:t>.</a:t>
            </a:r>
          </a:p>
          <a:p>
            <a:endParaRPr lang="nl-BE" sz="2800" dirty="0"/>
          </a:p>
        </p:txBody>
      </p:sp>
      <p:pic>
        <p:nvPicPr>
          <p:cNvPr id="1026" name="Picture 2" descr="Afbeeldingsresultaat voor vol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284" y="219457"/>
            <a:ext cx="2078736" cy="113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6787948" y="4204138"/>
            <a:ext cx="485210" cy="2942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1284" y="4204138"/>
            <a:ext cx="2377509" cy="135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4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Wat</a:t>
            </a:r>
            <a:r>
              <a:rPr lang="cs-CZ" dirty="0" smtClean="0"/>
              <a:t> </a:t>
            </a:r>
            <a:r>
              <a:rPr lang="cs-CZ" dirty="0" err="1" smtClean="0"/>
              <a:t>een</a:t>
            </a:r>
            <a:r>
              <a:rPr lang="cs-CZ" dirty="0" smtClean="0"/>
              <a:t> </a:t>
            </a:r>
            <a:r>
              <a:rPr lang="cs-CZ" dirty="0" err="1" smtClean="0"/>
              <a:t>hete</a:t>
            </a:r>
            <a:r>
              <a:rPr lang="cs-CZ" dirty="0" smtClean="0"/>
              <a:t> </a:t>
            </a:r>
            <a:r>
              <a:rPr lang="cs-CZ" dirty="0" err="1" smtClean="0"/>
              <a:t>zomer</a:t>
            </a:r>
            <a:r>
              <a:rPr lang="cs-CZ" dirty="0" smtClean="0"/>
              <a:t> </a:t>
            </a:r>
            <a:endParaRPr lang="nl-BE" dirty="0"/>
          </a:p>
        </p:txBody>
      </p:sp>
      <p:pic>
        <p:nvPicPr>
          <p:cNvPr id="4" name="CmBUVNFy4e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81123" y="1672463"/>
            <a:ext cx="7604125" cy="427732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155628" y="6117336"/>
            <a:ext cx="205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hlinkClick r:id="rId4"/>
              </a:rPr>
              <a:t>Youtube</a:t>
            </a:r>
            <a:r>
              <a:rPr lang="cs-CZ" dirty="0" smtClean="0"/>
              <a:t> + </a:t>
            </a:r>
            <a:r>
              <a:rPr lang="cs-CZ" dirty="0" smtClean="0">
                <a:hlinkClick r:id="rId5"/>
              </a:rPr>
              <a:t>hand-</a:t>
            </a:r>
            <a:r>
              <a:rPr lang="cs-CZ" dirty="0" err="1" smtClean="0">
                <a:hlinkClick r:id="rId5"/>
              </a:rPr>
              <a:t>out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1977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 </a:t>
            </a:r>
            <a:r>
              <a:rPr lang="cs-CZ" dirty="0" err="1" smtClean="0"/>
              <a:t>zomer</a:t>
            </a:r>
            <a:endParaRPr lang="nl-BE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Vraagjes</a:t>
            </a:r>
            <a:r>
              <a:rPr lang="cs-CZ" dirty="0" smtClean="0"/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8967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Kaart</a:t>
            </a:r>
            <a:endParaRPr lang="nl-B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2286001"/>
            <a:ext cx="2927130" cy="3593591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Yvonne </a:t>
            </a:r>
            <a:r>
              <a:rPr lang="cs-CZ" dirty="0" err="1" smtClean="0"/>
              <a:t>woont</a:t>
            </a:r>
            <a:r>
              <a:rPr lang="cs-CZ" dirty="0" smtClean="0"/>
              <a:t> in Utrecht maar </a:t>
            </a:r>
            <a:r>
              <a:rPr lang="cs-CZ" dirty="0" err="1" smtClean="0"/>
              <a:t>komt</a:t>
            </a:r>
            <a:r>
              <a:rPr lang="cs-CZ" dirty="0" smtClean="0"/>
              <a:t> </a:t>
            </a:r>
            <a:r>
              <a:rPr lang="cs-CZ" dirty="0" err="1" smtClean="0"/>
              <a:t>eigenlijk</a:t>
            </a:r>
            <a:r>
              <a:rPr lang="cs-CZ" dirty="0" smtClean="0"/>
              <a:t> </a:t>
            </a:r>
            <a:r>
              <a:rPr lang="cs-CZ" dirty="0" err="1" smtClean="0"/>
              <a:t>uit</a:t>
            </a:r>
            <a:r>
              <a:rPr lang="cs-CZ" dirty="0" smtClean="0"/>
              <a:t> </a:t>
            </a:r>
            <a:r>
              <a:rPr lang="cs-CZ" dirty="0" err="1" smtClean="0"/>
              <a:t>Kerkrade</a:t>
            </a:r>
            <a:r>
              <a:rPr lang="cs-CZ" dirty="0" smtClean="0"/>
              <a:t>. </a:t>
            </a:r>
          </a:p>
          <a:p>
            <a:r>
              <a:rPr lang="cs-CZ" dirty="0" err="1" smtClean="0"/>
              <a:t>Waar</a:t>
            </a:r>
            <a:r>
              <a:rPr lang="cs-CZ" dirty="0" smtClean="0"/>
              <a:t> </a:t>
            </a:r>
            <a:r>
              <a:rPr lang="cs-CZ" dirty="0" err="1" smtClean="0"/>
              <a:t>ligt</a:t>
            </a:r>
            <a:r>
              <a:rPr lang="cs-CZ" dirty="0" smtClean="0"/>
              <a:t> Utrecht?</a:t>
            </a:r>
          </a:p>
          <a:p>
            <a:r>
              <a:rPr lang="cs-CZ" dirty="0" err="1" smtClean="0"/>
              <a:t>Waar</a:t>
            </a:r>
            <a:r>
              <a:rPr lang="cs-CZ" dirty="0" smtClean="0"/>
              <a:t> </a:t>
            </a:r>
            <a:r>
              <a:rPr lang="cs-CZ" dirty="0" err="1" smtClean="0"/>
              <a:t>ligt</a:t>
            </a:r>
            <a:r>
              <a:rPr lang="cs-CZ" dirty="0" smtClean="0"/>
              <a:t> </a:t>
            </a:r>
            <a:r>
              <a:rPr lang="cs-CZ" dirty="0" err="1" smtClean="0"/>
              <a:t>Kerkrade</a:t>
            </a:r>
            <a:r>
              <a:rPr lang="cs-CZ" dirty="0" smtClean="0"/>
              <a:t>? </a:t>
            </a:r>
            <a:endParaRPr lang="nl-BE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0" y="0"/>
            <a:ext cx="6145968" cy="6858000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 rot="11997363">
            <a:off x="9857232" y="5349240"/>
            <a:ext cx="667512" cy="512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Šipka doprava 5"/>
          <p:cNvSpPr/>
          <p:nvPr/>
        </p:nvSpPr>
        <p:spPr>
          <a:xfrm rot="1799391">
            <a:off x="8002596" y="2670590"/>
            <a:ext cx="667512" cy="512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877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TM10001106[[fn=Odznáček]]</Template>
  <TotalTime>0</TotalTime>
  <Words>1240</Words>
  <Application>Microsoft Office PowerPoint</Application>
  <PresentationFormat>Širokoúhlá obrazovka</PresentationFormat>
  <Paragraphs>239</Paragraphs>
  <Slides>28</Slides>
  <Notes>0</Notes>
  <HiddenSlides>0</HiddenSlides>
  <MMClips>5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Gill Sans MT</vt:lpstr>
      <vt:lpstr>Impact</vt:lpstr>
      <vt:lpstr>Badge</vt:lpstr>
      <vt:lpstr>Les 4</vt:lpstr>
      <vt:lpstr>vooraf</vt:lpstr>
      <vt:lpstr>synoniemen</vt:lpstr>
      <vt:lpstr>antoniemen</vt:lpstr>
      <vt:lpstr>preposities</vt:lpstr>
      <vt:lpstr>Zinnen aFMAKEN</vt:lpstr>
      <vt:lpstr>Wat een hete zomer </vt:lpstr>
      <vt:lpstr>De zomer</vt:lpstr>
      <vt:lpstr>Kaart</vt:lpstr>
      <vt:lpstr>De laatste les voor de vakantie</vt:lpstr>
      <vt:lpstr>Zomers koken </vt:lpstr>
      <vt:lpstr>Zomers koken </vt:lpstr>
      <vt:lpstr>CATEGORIEËN </vt:lpstr>
      <vt:lpstr>CATEGORIEËN </vt:lpstr>
      <vt:lpstr>Vragen </vt:lpstr>
      <vt:lpstr>Supertip </vt:lpstr>
      <vt:lpstr>trouwen</vt:lpstr>
      <vt:lpstr>Vul de appjes aan! </vt:lpstr>
      <vt:lpstr>Blind getrouwd </vt:lpstr>
      <vt:lpstr>Vraagjes </vt:lpstr>
      <vt:lpstr>wadlopen</vt:lpstr>
      <vt:lpstr>wadlopen</vt:lpstr>
      <vt:lpstr>Naar Aruba </vt:lpstr>
      <vt:lpstr>Dit is ons koninkrijk </vt:lpstr>
      <vt:lpstr>Prezentace aplikace PowerPoint</vt:lpstr>
      <vt:lpstr>Ik ga op reis en ik neem … mee </vt:lpstr>
      <vt:lpstr>Nog een liedje</vt:lpstr>
      <vt:lpstr>Het werd zomer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4</dc:title>
  <dc:creator>Sofie Rose-Anne W. Royeaerd</dc:creator>
  <cp:lastModifiedBy>Sofie Rose-Anne W. Royeaerd</cp:lastModifiedBy>
  <cp:revision>44</cp:revision>
  <cp:lastPrinted>2020-03-11T10:53:09Z</cp:lastPrinted>
  <dcterms:created xsi:type="dcterms:W3CDTF">2020-03-06T14:23:02Z</dcterms:created>
  <dcterms:modified xsi:type="dcterms:W3CDTF">2020-03-11T10:53:11Z</dcterms:modified>
</cp:coreProperties>
</file>