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handoutMasterIdLst>
    <p:handoutMasterId r:id="rId25"/>
  </p:handoutMasterIdLst>
  <p:sldIdLst>
    <p:sldId id="257" r:id="rId2"/>
    <p:sldId id="274" r:id="rId3"/>
    <p:sldId id="258" r:id="rId4"/>
    <p:sldId id="282" r:id="rId5"/>
    <p:sldId id="278" r:id="rId6"/>
    <p:sldId id="281" r:id="rId7"/>
    <p:sldId id="286" r:id="rId8"/>
    <p:sldId id="287" r:id="rId9"/>
    <p:sldId id="288" r:id="rId10"/>
    <p:sldId id="289" r:id="rId11"/>
    <p:sldId id="290" r:id="rId12"/>
    <p:sldId id="270" r:id="rId13"/>
    <p:sldId id="271" r:id="rId14"/>
    <p:sldId id="275" r:id="rId15"/>
    <p:sldId id="276" r:id="rId16"/>
    <p:sldId id="277" r:id="rId17"/>
    <p:sldId id="273" r:id="rId18"/>
    <p:sldId id="285" r:id="rId19"/>
    <p:sldId id="260" r:id="rId20"/>
    <p:sldId id="279" r:id="rId21"/>
    <p:sldId id="284" r:id="rId22"/>
    <p:sldId id="283" r:id="rId23"/>
    <p:sldId id="291" r:id="rId24"/>
  </p:sldIdLst>
  <p:sldSz cx="12192000" cy="6858000"/>
  <p:notesSz cx="6808788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7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FAE89-8F2A-419F-8E12-DAA4ED9B481C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0475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6737" y="9443662"/>
            <a:ext cx="2950475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CBAA0-7C6D-44D1-A529-FC5ED108222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2483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98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75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51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9737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114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0062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35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0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23277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321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6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let.com/_7vyeqi?x=1jqt&amp;i=1kw3mb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jgCeFvFpxE" TargetMode="External"/><Relationship Id="rId4" Type="http://schemas.openxmlformats.org/officeDocument/2006/relationships/hyperlink" Target="https://www.youtube.com/watch?v=ejgCeFvFpx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is.muni.cz/auth/el/phil/jaro2020/NI01_08/ode/les_5_-_antwoorden_op_vraagjes_audio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FUUi8-HpTE" TargetMode="External"/><Relationship Id="rId4" Type="http://schemas.openxmlformats.org/officeDocument/2006/relationships/hyperlink" Target="https://www.youtube.com/watch?v=9FUUi8-HpTE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NENBAscbzg" TargetMode="External"/><Relationship Id="rId4" Type="http://schemas.openxmlformats.org/officeDocument/2006/relationships/hyperlink" Target="https://www.youtube.com/watch?v=3NENBAscbz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Les 5</a:t>
            </a:r>
            <a:endParaRPr lang="nl-BE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De </a:t>
            </a:r>
            <a:r>
              <a:rPr lang="cs-CZ" dirty="0" err="1" smtClean="0"/>
              <a:t>herfst</a:t>
            </a:r>
            <a:endParaRPr lang="nl-BE" dirty="0"/>
          </a:p>
        </p:txBody>
      </p:sp>
      <p:sp>
        <p:nvSpPr>
          <p:cNvPr id="4" name="TextovéPole 3"/>
          <p:cNvSpPr txBox="1"/>
          <p:nvPr/>
        </p:nvSpPr>
        <p:spPr>
          <a:xfrm>
            <a:off x="5843450" y="284804"/>
            <a:ext cx="6348549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bg2"/>
                </a:solidFill>
              </a:rPr>
              <a:t>Hallo</a:t>
            </a:r>
            <a:r>
              <a:rPr lang="cs-CZ" dirty="0" smtClean="0">
                <a:solidFill>
                  <a:schemeClr val="bg2"/>
                </a:solidFill>
              </a:rPr>
              <a:t>! </a:t>
            </a:r>
            <a:r>
              <a:rPr lang="cs-CZ" dirty="0" err="1" smtClean="0">
                <a:solidFill>
                  <a:schemeClr val="bg2"/>
                </a:solidFill>
              </a:rPr>
              <a:t>Bekijk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deze</a:t>
            </a:r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cs-CZ" dirty="0" smtClean="0">
                <a:solidFill>
                  <a:schemeClr val="bg2"/>
                </a:solidFill>
              </a:rPr>
              <a:t>PowerPoint in </a:t>
            </a:r>
            <a:r>
              <a:rPr lang="cs-CZ" dirty="0" err="1" smtClean="0">
                <a:solidFill>
                  <a:schemeClr val="bg2"/>
                </a:solidFill>
              </a:rPr>
              <a:t>presentatiemodus</a:t>
            </a:r>
            <a:r>
              <a:rPr lang="cs-CZ" dirty="0">
                <a:solidFill>
                  <a:schemeClr val="bg2"/>
                </a:solidFill>
              </a:rPr>
              <a:t>,</a:t>
            </a:r>
            <a:endParaRPr lang="cs-CZ" dirty="0" smtClean="0">
              <a:solidFill>
                <a:schemeClr val="bg2"/>
              </a:solidFill>
            </a:endParaRPr>
          </a:p>
          <a:p>
            <a:r>
              <a:rPr lang="cs-CZ" dirty="0" smtClean="0">
                <a:solidFill>
                  <a:schemeClr val="bg2"/>
                </a:solidFill>
              </a:rPr>
              <a:t>dan </a:t>
            </a:r>
            <a:r>
              <a:rPr lang="cs-CZ" dirty="0" err="1" smtClean="0">
                <a:solidFill>
                  <a:schemeClr val="bg2"/>
                </a:solidFill>
              </a:rPr>
              <a:t>zie</a:t>
            </a:r>
            <a:r>
              <a:rPr lang="cs-CZ" dirty="0" smtClean="0">
                <a:solidFill>
                  <a:schemeClr val="bg2"/>
                </a:solidFill>
              </a:rPr>
              <a:t> je de </a:t>
            </a:r>
            <a:r>
              <a:rPr lang="cs-CZ" dirty="0" err="1" smtClean="0">
                <a:solidFill>
                  <a:schemeClr val="bg2"/>
                </a:solidFill>
              </a:rPr>
              <a:t>animatie</a:t>
            </a:r>
            <a:r>
              <a:rPr lang="cs-CZ" dirty="0" smtClean="0">
                <a:solidFill>
                  <a:schemeClr val="bg2"/>
                </a:solidFill>
              </a:rPr>
              <a:t>. </a:t>
            </a:r>
            <a:endParaRPr lang="cs-CZ" dirty="0" smtClean="0">
              <a:solidFill>
                <a:schemeClr val="bg2"/>
              </a:solidFill>
            </a:endParaRPr>
          </a:p>
          <a:p>
            <a:r>
              <a:rPr lang="cs-CZ" dirty="0" err="1" smtClean="0">
                <a:solidFill>
                  <a:schemeClr val="bg2"/>
                </a:solidFill>
              </a:rPr>
              <a:t>Volg</a:t>
            </a:r>
            <a:r>
              <a:rPr lang="cs-CZ" dirty="0" smtClean="0">
                <a:solidFill>
                  <a:schemeClr val="bg2"/>
                </a:solidFill>
              </a:rPr>
              <a:t> de </a:t>
            </a:r>
            <a:r>
              <a:rPr lang="cs-CZ" dirty="0" err="1" smtClean="0">
                <a:solidFill>
                  <a:schemeClr val="bg2"/>
                </a:solidFill>
              </a:rPr>
              <a:t>instructies</a:t>
            </a:r>
            <a:r>
              <a:rPr lang="cs-CZ" dirty="0" smtClean="0">
                <a:solidFill>
                  <a:schemeClr val="bg2"/>
                </a:solidFill>
              </a:rPr>
              <a:t> in de rode </a:t>
            </a:r>
            <a:r>
              <a:rPr lang="cs-CZ" dirty="0" err="1" smtClean="0">
                <a:solidFill>
                  <a:schemeClr val="bg2"/>
                </a:solidFill>
              </a:rPr>
              <a:t>kaders</a:t>
            </a:r>
            <a:r>
              <a:rPr lang="cs-CZ" dirty="0" smtClean="0">
                <a:solidFill>
                  <a:schemeClr val="bg2"/>
                </a:solidFill>
              </a:rPr>
              <a:t>! </a:t>
            </a:r>
            <a:endParaRPr lang="cs-CZ" dirty="0" smtClean="0">
              <a:solidFill>
                <a:schemeClr val="bg2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763" y="541681"/>
            <a:ext cx="11525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9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oplossing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Deze</a:t>
            </a:r>
            <a:r>
              <a:rPr lang="cs-CZ" sz="2400" dirty="0" smtClean="0"/>
              <a:t> </a:t>
            </a:r>
            <a:r>
              <a:rPr lang="cs-CZ" sz="2400" dirty="0" err="1" smtClean="0"/>
              <a:t>mondmaskers</a:t>
            </a: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beschermen</a:t>
            </a:r>
            <a:r>
              <a:rPr lang="cs-CZ" sz="2400" dirty="0" smtClean="0"/>
              <a:t> </a:t>
            </a:r>
            <a:r>
              <a:rPr lang="cs-CZ" sz="2400" dirty="0" err="1" smtClean="0"/>
              <a:t>tegen</a:t>
            </a:r>
            <a:r>
              <a:rPr lang="cs-CZ" sz="2400" dirty="0" smtClean="0"/>
              <a:t> het </a:t>
            </a:r>
            <a:r>
              <a:rPr lang="cs-CZ" sz="2400" dirty="0" err="1" smtClean="0"/>
              <a:t>Coronavirus</a:t>
            </a:r>
            <a:r>
              <a:rPr lang="cs-CZ" sz="2400" dirty="0" smtClean="0"/>
              <a:t>. </a:t>
            </a:r>
            <a:endParaRPr lang="cs-CZ" sz="2400" dirty="0"/>
          </a:p>
          <a:p>
            <a:r>
              <a:rPr lang="cs-CZ" sz="2400" dirty="0" smtClean="0"/>
              <a:t>Het </a:t>
            </a:r>
            <a:r>
              <a:rPr lang="cs-CZ" sz="2400" dirty="0" err="1" smtClean="0"/>
              <a:t>aantal</a:t>
            </a:r>
            <a:r>
              <a:rPr lang="cs-CZ" sz="2400" dirty="0" smtClean="0"/>
              <a:t> </a:t>
            </a:r>
            <a:r>
              <a:rPr lang="cs-CZ" sz="2400" dirty="0" err="1" smtClean="0"/>
              <a:t>patiënten</a:t>
            </a:r>
            <a:r>
              <a:rPr lang="cs-CZ" sz="2400" dirty="0" smtClean="0"/>
              <a:t> met het </a:t>
            </a:r>
            <a:r>
              <a:rPr lang="cs-CZ" sz="2400" dirty="0" err="1" smtClean="0"/>
              <a:t>Coronavirus</a:t>
            </a: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stijgt</a:t>
            </a:r>
            <a:r>
              <a:rPr lang="cs-CZ" sz="2400" dirty="0" smtClean="0"/>
              <a:t>. </a:t>
            </a:r>
          </a:p>
          <a:p>
            <a:r>
              <a:rPr lang="cs-CZ" sz="2400" dirty="0" err="1" smtClean="0"/>
              <a:t>Gebruikte</a:t>
            </a:r>
            <a:r>
              <a:rPr lang="cs-CZ" sz="2400" dirty="0" smtClean="0"/>
              <a:t> </a:t>
            </a:r>
            <a:r>
              <a:rPr lang="cs-CZ" sz="2400" dirty="0" err="1" smtClean="0"/>
              <a:t>zakdoeken</a:t>
            </a:r>
            <a:r>
              <a:rPr lang="cs-CZ" sz="2400" dirty="0" smtClean="0"/>
              <a:t> </a:t>
            </a:r>
            <a:r>
              <a:rPr lang="cs-CZ" sz="2400" dirty="0" err="1" smtClean="0"/>
              <a:t>moet</a:t>
            </a:r>
            <a:r>
              <a:rPr lang="cs-CZ" sz="2400" dirty="0" smtClean="0"/>
              <a:t> je </a:t>
            </a:r>
            <a:r>
              <a:rPr lang="cs-CZ" sz="2400" dirty="0" err="1" smtClean="0"/>
              <a:t>meteen</a:t>
            </a: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weggooien</a:t>
            </a:r>
            <a:r>
              <a:rPr lang="cs-CZ" sz="2400" dirty="0" smtClean="0"/>
              <a:t>. </a:t>
            </a:r>
          </a:p>
          <a:p>
            <a:r>
              <a:rPr lang="cs-CZ" sz="2400" dirty="0" smtClean="0"/>
              <a:t>Het </a:t>
            </a:r>
            <a:r>
              <a:rPr lang="cs-CZ" sz="2400" dirty="0" err="1" smtClean="0"/>
              <a:t>Coronavirus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niet</a:t>
            </a:r>
            <a:r>
              <a:rPr lang="cs-CZ" sz="2400" dirty="0" smtClean="0"/>
              <a:t> </a:t>
            </a:r>
            <a:r>
              <a:rPr lang="cs-CZ" sz="2400" dirty="0" err="1" smtClean="0"/>
              <a:t>alleen</a:t>
            </a:r>
            <a:r>
              <a:rPr lang="cs-CZ" sz="2400" dirty="0" smtClean="0"/>
              <a:t> </a:t>
            </a:r>
            <a:r>
              <a:rPr lang="cs-CZ" sz="2400" dirty="0" err="1" smtClean="0"/>
              <a:t>gevaarlijk</a:t>
            </a:r>
            <a:r>
              <a:rPr lang="cs-CZ" sz="2400" dirty="0" smtClean="0"/>
              <a:t> </a:t>
            </a:r>
            <a:r>
              <a:rPr lang="cs-CZ" sz="2400" dirty="0" err="1" smtClean="0"/>
              <a:t>voor</a:t>
            </a: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bejaarde</a:t>
            </a:r>
            <a:r>
              <a:rPr lang="cs-CZ" sz="2400" dirty="0" smtClean="0"/>
              <a:t> </a:t>
            </a:r>
            <a:r>
              <a:rPr lang="cs-CZ" sz="2400" dirty="0" err="1" smtClean="0"/>
              <a:t>patiënten</a:t>
            </a:r>
            <a:r>
              <a:rPr lang="cs-CZ" sz="2400" dirty="0" smtClean="0"/>
              <a:t>. </a:t>
            </a:r>
          </a:p>
          <a:p>
            <a:r>
              <a:rPr lang="cs-CZ" sz="2400" dirty="0" err="1" smtClean="0"/>
              <a:t>Dokters</a:t>
            </a:r>
            <a:r>
              <a:rPr lang="cs-CZ" sz="2400" dirty="0" smtClean="0"/>
              <a:t> </a:t>
            </a:r>
            <a:r>
              <a:rPr lang="cs-CZ" sz="2400" dirty="0" err="1" smtClean="0"/>
              <a:t>moeten</a:t>
            </a:r>
            <a:r>
              <a:rPr lang="cs-CZ" sz="2400" dirty="0" smtClean="0"/>
              <a:t> </a:t>
            </a:r>
            <a:r>
              <a:rPr lang="cs-CZ" sz="2400" dirty="0" err="1" smtClean="0"/>
              <a:t>mondmaskers</a:t>
            </a:r>
            <a:r>
              <a:rPr lang="cs-CZ" sz="2400" dirty="0" smtClean="0"/>
              <a:t> </a:t>
            </a:r>
            <a:r>
              <a:rPr lang="cs-CZ" sz="2400" dirty="0" err="1" smtClean="0"/>
              <a:t>dragen</a:t>
            </a:r>
            <a:r>
              <a:rPr lang="cs-CZ" sz="2400" dirty="0" smtClean="0"/>
              <a:t> </a:t>
            </a:r>
            <a:r>
              <a:rPr lang="cs-CZ" sz="2400" dirty="0" err="1" smtClean="0"/>
              <a:t>als</a:t>
            </a:r>
            <a:r>
              <a:rPr lang="cs-CZ" sz="2400" dirty="0" smtClean="0"/>
              <a:t> ze </a:t>
            </a:r>
            <a:r>
              <a:rPr lang="cs-CZ" sz="2400" dirty="0" err="1" smtClean="0"/>
              <a:t>patiënten</a:t>
            </a: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onderzoeken</a:t>
            </a:r>
            <a:r>
              <a:rPr lang="cs-CZ" sz="2400" dirty="0" smtClean="0"/>
              <a:t>.</a:t>
            </a:r>
          </a:p>
          <a:p>
            <a:r>
              <a:rPr lang="cs-CZ" sz="2400" dirty="0" err="1" smtClean="0"/>
              <a:t>Ook</a:t>
            </a: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verpleegkundigen</a:t>
            </a:r>
            <a:r>
              <a:rPr lang="cs-CZ" sz="2400" dirty="0" smtClean="0"/>
              <a:t> </a:t>
            </a:r>
            <a:r>
              <a:rPr lang="cs-CZ" sz="2400" dirty="0" err="1" smtClean="0"/>
              <a:t>moeten</a:t>
            </a:r>
            <a:r>
              <a:rPr lang="cs-CZ" sz="2400" dirty="0" smtClean="0"/>
              <a:t> </a:t>
            </a:r>
            <a:r>
              <a:rPr lang="cs-CZ" sz="2400" dirty="0" err="1" smtClean="0"/>
              <a:t>mondmaskers</a:t>
            </a:r>
            <a:r>
              <a:rPr lang="cs-CZ" sz="2400" dirty="0" smtClean="0"/>
              <a:t> </a:t>
            </a:r>
            <a:r>
              <a:rPr lang="cs-CZ" sz="2400" dirty="0" err="1" smtClean="0"/>
              <a:t>dragen</a:t>
            </a:r>
            <a:r>
              <a:rPr lang="cs-CZ" sz="2400" dirty="0" smtClean="0"/>
              <a:t>. </a:t>
            </a:r>
          </a:p>
          <a:p>
            <a:r>
              <a:rPr lang="cs-CZ" sz="2400" dirty="0" err="1" smtClean="0"/>
              <a:t>Door</a:t>
            </a:r>
            <a:r>
              <a:rPr lang="cs-CZ" sz="2400" dirty="0" smtClean="0"/>
              <a:t> het </a:t>
            </a:r>
            <a:r>
              <a:rPr lang="cs-CZ" sz="2400" dirty="0" err="1" smtClean="0"/>
              <a:t>Coronavirus</a:t>
            </a:r>
            <a:r>
              <a:rPr lang="cs-CZ" sz="2400" dirty="0" smtClean="0"/>
              <a:t> </a:t>
            </a:r>
            <a:r>
              <a:rPr lang="cs-CZ" sz="2400" dirty="0" err="1" smtClean="0"/>
              <a:t>mogen</a:t>
            </a:r>
            <a:r>
              <a:rPr lang="cs-CZ" sz="2400" dirty="0" smtClean="0"/>
              <a:t> </a:t>
            </a:r>
            <a:r>
              <a:rPr lang="cs-CZ" sz="2400" dirty="0" err="1" smtClean="0"/>
              <a:t>mensen</a:t>
            </a:r>
            <a:r>
              <a:rPr lang="cs-CZ" sz="2400" dirty="0" smtClean="0"/>
              <a:t> </a:t>
            </a:r>
            <a:r>
              <a:rPr lang="cs-CZ" sz="2400" dirty="0" err="1" smtClean="0"/>
              <a:t>zieke</a:t>
            </a:r>
            <a:r>
              <a:rPr lang="cs-CZ" sz="2400" dirty="0" smtClean="0"/>
              <a:t> </a:t>
            </a:r>
            <a:r>
              <a:rPr lang="cs-CZ" sz="2400" dirty="0" err="1" smtClean="0"/>
              <a:t>familieleden</a:t>
            </a:r>
            <a:r>
              <a:rPr lang="cs-CZ" sz="2400" dirty="0" smtClean="0"/>
              <a:t> </a:t>
            </a:r>
            <a:r>
              <a:rPr lang="cs-CZ" sz="2400" dirty="0" err="1" smtClean="0"/>
              <a:t>niet</a:t>
            </a: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bezoeken</a:t>
            </a:r>
            <a:r>
              <a:rPr lang="cs-CZ" sz="2400" dirty="0" smtClean="0"/>
              <a:t>. 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8560526" y="382385"/>
            <a:ext cx="3631474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bg2"/>
                </a:solidFill>
              </a:rPr>
              <a:t>Hier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vind</a:t>
            </a:r>
            <a:r>
              <a:rPr lang="cs-CZ" dirty="0" smtClean="0">
                <a:solidFill>
                  <a:schemeClr val="bg2"/>
                </a:solidFill>
              </a:rPr>
              <a:t> je de </a:t>
            </a:r>
            <a:r>
              <a:rPr lang="cs-CZ" dirty="0" err="1" smtClean="0">
                <a:solidFill>
                  <a:schemeClr val="bg2"/>
                </a:solidFill>
              </a:rPr>
              <a:t>oplossing</a:t>
            </a:r>
            <a:r>
              <a:rPr lang="cs-CZ" dirty="0" smtClean="0">
                <a:solidFill>
                  <a:schemeClr val="bg2"/>
                </a:solidFill>
              </a:rPr>
              <a:t>. </a:t>
            </a:r>
          </a:p>
          <a:p>
            <a:r>
              <a:rPr lang="cs-CZ" dirty="0" err="1" smtClean="0">
                <a:solidFill>
                  <a:schemeClr val="bg2"/>
                </a:solidFill>
              </a:rPr>
              <a:t>Alle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woordjes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komen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uit</a:t>
            </a:r>
            <a:r>
              <a:rPr lang="cs-CZ" dirty="0" smtClean="0">
                <a:solidFill>
                  <a:schemeClr val="bg2"/>
                </a:solidFill>
              </a:rPr>
              <a:t> de </a:t>
            </a:r>
            <a:r>
              <a:rPr lang="cs-CZ" dirty="0" err="1" smtClean="0">
                <a:solidFill>
                  <a:schemeClr val="bg2"/>
                </a:solidFill>
              </a:rPr>
              <a:t>Quizlet</a:t>
            </a:r>
            <a:r>
              <a:rPr lang="cs-CZ" dirty="0" smtClean="0">
                <a:solidFill>
                  <a:schemeClr val="bg2"/>
                </a:solidFill>
              </a:rPr>
              <a:t>!</a:t>
            </a:r>
            <a:endParaRPr lang="cs-CZ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1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21097080">
            <a:off x="2490652" y="2289563"/>
            <a:ext cx="4284617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2"/>
                </a:solidFill>
              </a:rPr>
              <a:t>Had je </a:t>
            </a:r>
            <a:r>
              <a:rPr lang="cs-CZ" dirty="0" err="1" smtClean="0">
                <a:solidFill>
                  <a:schemeClr val="bg2"/>
                </a:solidFill>
              </a:rPr>
              <a:t>veel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foutjes</a:t>
            </a:r>
            <a:r>
              <a:rPr lang="cs-CZ" dirty="0" smtClean="0">
                <a:solidFill>
                  <a:schemeClr val="bg2"/>
                </a:solidFill>
              </a:rPr>
              <a:t> in de </a:t>
            </a:r>
            <a:r>
              <a:rPr lang="cs-CZ" dirty="0" err="1" smtClean="0">
                <a:solidFill>
                  <a:schemeClr val="bg2"/>
                </a:solidFill>
              </a:rPr>
              <a:t>vorige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oefeningen</a:t>
            </a:r>
            <a:r>
              <a:rPr lang="cs-CZ" dirty="0" smtClean="0">
                <a:solidFill>
                  <a:schemeClr val="bg2"/>
                </a:solidFill>
              </a:rPr>
              <a:t>? Dan </a:t>
            </a:r>
            <a:r>
              <a:rPr lang="cs-CZ" dirty="0" err="1" smtClean="0">
                <a:solidFill>
                  <a:schemeClr val="bg2"/>
                </a:solidFill>
              </a:rPr>
              <a:t>is</a:t>
            </a:r>
            <a:r>
              <a:rPr lang="cs-CZ" dirty="0" smtClean="0">
                <a:solidFill>
                  <a:schemeClr val="bg2"/>
                </a:solidFill>
              </a:rPr>
              <a:t> het </a:t>
            </a:r>
            <a:r>
              <a:rPr lang="cs-CZ" dirty="0" err="1" smtClean="0">
                <a:solidFill>
                  <a:schemeClr val="bg2"/>
                </a:solidFill>
              </a:rPr>
              <a:t>een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goed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idee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om</a:t>
            </a:r>
            <a:r>
              <a:rPr lang="cs-CZ" dirty="0" smtClean="0">
                <a:solidFill>
                  <a:schemeClr val="bg2"/>
                </a:solidFill>
              </a:rPr>
              <a:t> de </a:t>
            </a:r>
            <a:r>
              <a:rPr lang="cs-CZ" dirty="0" err="1" smtClean="0">
                <a:solidFill>
                  <a:schemeClr val="bg2"/>
                </a:solidFill>
              </a:rPr>
              <a:t>woordjes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nog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eens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te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leren</a:t>
            </a:r>
            <a:r>
              <a:rPr lang="cs-CZ" dirty="0" smtClean="0">
                <a:solidFill>
                  <a:schemeClr val="bg2"/>
                </a:solidFill>
              </a:rPr>
              <a:t> in </a:t>
            </a:r>
            <a:r>
              <a:rPr lang="cs-CZ" dirty="0" err="1" smtClean="0">
                <a:solidFill>
                  <a:schemeClr val="bg2"/>
                </a:solidFill>
                <a:hlinkClick r:id="rId2"/>
              </a:rPr>
              <a:t>Quizlet</a:t>
            </a:r>
            <a:r>
              <a:rPr lang="cs-CZ" dirty="0" smtClean="0">
                <a:solidFill>
                  <a:schemeClr val="bg2"/>
                </a:solidFill>
              </a:rPr>
              <a:t>! 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 rot="745632">
            <a:off x="6209070" y="3863460"/>
            <a:ext cx="3351313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2"/>
                </a:solidFill>
              </a:rPr>
              <a:t>Had je (</a:t>
            </a:r>
            <a:r>
              <a:rPr lang="cs-CZ" dirty="0" err="1" smtClean="0">
                <a:solidFill>
                  <a:schemeClr val="bg2"/>
                </a:solidFill>
              </a:rPr>
              <a:t>bijna</a:t>
            </a:r>
            <a:r>
              <a:rPr lang="cs-CZ" dirty="0" smtClean="0">
                <a:solidFill>
                  <a:schemeClr val="bg2"/>
                </a:solidFill>
              </a:rPr>
              <a:t>) </a:t>
            </a:r>
            <a:r>
              <a:rPr lang="cs-CZ" dirty="0" err="1" smtClean="0">
                <a:solidFill>
                  <a:schemeClr val="bg2"/>
                </a:solidFill>
              </a:rPr>
              <a:t>alles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juist</a:t>
            </a:r>
            <a:r>
              <a:rPr lang="cs-CZ" dirty="0" smtClean="0">
                <a:solidFill>
                  <a:schemeClr val="bg2"/>
                </a:solidFill>
              </a:rPr>
              <a:t>? </a:t>
            </a:r>
            <a:r>
              <a:rPr lang="cs-CZ" dirty="0" err="1" smtClean="0">
                <a:solidFill>
                  <a:schemeClr val="bg2"/>
                </a:solidFill>
              </a:rPr>
              <a:t>Goed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zo</a:t>
            </a:r>
            <a:r>
              <a:rPr lang="cs-CZ" dirty="0" smtClean="0">
                <a:solidFill>
                  <a:schemeClr val="bg2"/>
                </a:solidFill>
              </a:rPr>
              <a:t>! </a:t>
            </a:r>
            <a:r>
              <a:rPr lang="cs-CZ" dirty="0" smtClean="0">
                <a:solidFill>
                  <a:schemeClr val="bg2"/>
                </a:solidFill>
                <a:sym typeface="Wingdings" panose="05000000000000000000" pitchFamily="2" charset="2"/>
              </a:rPr>
              <a:t>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endParaRPr lang="cs-CZ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8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 </a:t>
            </a:r>
            <a:r>
              <a:rPr lang="cs-CZ" dirty="0" err="1" smtClean="0"/>
              <a:t>herfst</a:t>
            </a:r>
            <a:endParaRPr lang="nl-BE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Vraagjes</a:t>
            </a:r>
            <a:r>
              <a:rPr lang="cs-CZ" dirty="0" smtClean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8967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Goede</a:t>
            </a:r>
            <a:r>
              <a:rPr lang="cs-CZ" dirty="0" smtClean="0"/>
              <a:t> </a:t>
            </a:r>
            <a:r>
              <a:rPr lang="cs-CZ" dirty="0" err="1" smtClean="0"/>
              <a:t>buren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489167"/>
            <a:ext cx="6170864" cy="508580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Anna en Barbara </a:t>
            </a:r>
            <a:r>
              <a:rPr lang="cs-CZ" sz="2400" dirty="0" err="1" smtClean="0"/>
              <a:t>wonen</a:t>
            </a:r>
            <a:r>
              <a:rPr lang="cs-CZ" sz="2400" dirty="0" smtClean="0"/>
              <a:t> in </a:t>
            </a:r>
            <a:r>
              <a:rPr lang="cs-CZ" sz="2400" dirty="0" err="1" smtClean="0"/>
              <a:t>Zeeland</a:t>
            </a:r>
            <a:r>
              <a:rPr lang="cs-CZ" sz="2400" dirty="0" smtClean="0"/>
              <a:t>.  </a:t>
            </a:r>
            <a:r>
              <a:rPr lang="cs-CZ" sz="2400" dirty="0" err="1" smtClean="0"/>
              <a:t>Waar</a:t>
            </a:r>
            <a:r>
              <a:rPr lang="cs-CZ" sz="2400" dirty="0" smtClean="0"/>
              <a:t> </a:t>
            </a:r>
            <a:r>
              <a:rPr lang="cs-CZ" sz="2400" dirty="0" err="1" smtClean="0"/>
              <a:t>ligt</a:t>
            </a:r>
            <a:r>
              <a:rPr lang="cs-CZ" sz="2400" dirty="0" smtClean="0"/>
              <a:t> </a:t>
            </a:r>
            <a:r>
              <a:rPr lang="cs-CZ" sz="2400" dirty="0" err="1" smtClean="0"/>
              <a:t>Zeeland</a:t>
            </a:r>
            <a:r>
              <a:rPr lang="cs-CZ" sz="2400" dirty="0" smtClean="0"/>
              <a:t>?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zie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kaartje</a:t>
            </a:r>
            <a:r>
              <a:rPr lang="cs-CZ" sz="2400" i="1" dirty="0" smtClean="0"/>
              <a:t> =&gt;)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Barbara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wijk-verpleegkundige</a:t>
            </a:r>
            <a:r>
              <a:rPr lang="cs-CZ" sz="2400" dirty="0" smtClean="0"/>
              <a:t>.  </a:t>
            </a:r>
            <a:r>
              <a:rPr lang="cs-CZ" sz="2400" dirty="0" err="1" smtClean="0"/>
              <a:t>Wat</a:t>
            </a:r>
            <a:r>
              <a:rPr lang="cs-CZ" sz="2400" dirty="0" smtClean="0"/>
              <a:t> </a:t>
            </a:r>
            <a:r>
              <a:rPr lang="cs-CZ" sz="2400" dirty="0" err="1" smtClean="0"/>
              <a:t>moet</a:t>
            </a:r>
            <a:r>
              <a:rPr lang="cs-CZ" sz="2400" dirty="0" smtClean="0"/>
              <a:t> </a:t>
            </a:r>
            <a:r>
              <a:rPr lang="cs-CZ" sz="2400" dirty="0" err="1" smtClean="0"/>
              <a:t>zij</a:t>
            </a:r>
            <a:r>
              <a:rPr lang="cs-CZ" sz="2400" dirty="0" smtClean="0"/>
              <a:t> </a:t>
            </a:r>
            <a:r>
              <a:rPr lang="cs-CZ" sz="2400" dirty="0" err="1" smtClean="0"/>
              <a:t>bijvoorbeeld</a:t>
            </a:r>
            <a:r>
              <a:rPr lang="cs-CZ" sz="2400" dirty="0" smtClean="0"/>
              <a:t> </a:t>
            </a:r>
            <a:r>
              <a:rPr lang="cs-CZ" sz="2400" dirty="0" err="1" smtClean="0"/>
              <a:t>doen</a:t>
            </a:r>
            <a:r>
              <a:rPr lang="cs-CZ" sz="2400" dirty="0" smtClean="0"/>
              <a:t>? </a:t>
            </a: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Het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herfst</a:t>
            </a:r>
            <a:r>
              <a:rPr lang="cs-CZ" sz="2400" dirty="0" smtClean="0"/>
              <a:t>.  </a:t>
            </a:r>
            <a:r>
              <a:rPr lang="cs-CZ" sz="2400" dirty="0" err="1" smtClean="0"/>
              <a:t>Wat</a:t>
            </a:r>
            <a:r>
              <a:rPr lang="cs-CZ" sz="2400" dirty="0" smtClean="0"/>
              <a:t> </a:t>
            </a:r>
            <a:r>
              <a:rPr lang="cs-CZ" sz="2400" dirty="0" err="1" smtClean="0"/>
              <a:t>voor</a:t>
            </a:r>
            <a:r>
              <a:rPr lang="cs-CZ" sz="2400" dirty="0" smtClean="0"/>
              <a:t> </a:t>
            </a:r>
            <a:r>
              <a:rPr lang="cs-CZ" sz="2400" dirty="0" err="1" smtClean="0"/>
              <a:t>weer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het </a:t>
            </a:r>
            <a:r>
              <a:rPr lang="cs-CZ" sz="2400" dirty="0" err="1" smtClean="0"/>
              <a:t>vaak</a:t>
            </a:r>
            <a:r>
              <a:rPr lang="cs-CZ" sz="2400" dirty="0" smtClean="0"/>
              <a:t> in </a:t>
            </a:r>
            <a:r>
              <a:rPr lang="cs-CZ" sz="2400" dirty="0" err="1" smtClean="0"/>
              <a:t>dit</a:t>
            </a:r>
            <a:r>
              <a:rPr lang="cs-CZ" sz="2400" dirty="0" smtClean="0"/>
              <a:t> </a:t>
            </a:r>
            <a:r>
              <a:rPr lang="cs-CZ" sz="2400" dirty="0" err="1" smtClean="0"/>
              <a:t>seizoen</a:t>
            </a:r>
            <a:r>
              <a:rPr lang="cs-CZ" sz="2400" dirty="0" smtClean="0"/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Hou </a:t>
            </a:r>
            <a:r>
              <a:rPr lang="cs-CZ" sz="2400" dirty="0" err="1" smtClean="0"/>
              <a:t>jij</a:t>
            </a:r>
            <a:r>
              <a:rPr lang="cs-CZ" sz="2400" dirty="0" smtClean="0"/>
              <a:t> van de </a:t>
            </a:r>
            <a:r>
              <a:rPr lang="cs-CZ" sz="2400" dirty="0" err="1" smtClean="0"/>
              <a:t>herfst</a:t>
            </a:r>
            <a:r>
              <a:rPr lang="cs-CZ" sz="2400" dirty="0" smtClean="0"/>
              <a:t>? </a:t>
            </a:r>
            <a:r>
              <a:rPr lang="cs-CZ" sz="2400" dirty="0" err="1" smtClean="0"/>
              <a:t>Waarom</a:t>
            </a:r>
            <a:r>
              <a:rPr lang="cs-CZ" sz="2400" dirty="0" smtClean="0"/>
              <a:t> </a:t>
            </a:r>
            <a:r>
              <a:rPr lang="cs-CZ" sz="2400" dirty="0" err="1" smtClean="0"/>
              <a:t>wel</a:t>
            </a:r>
            <a:r>
              <a:rPr lang="cs-CZ" sz="2400" dirty="0" smtClean="0"/>
              <a:t>/</a:t>
            </a:r>
            <a:r>
              <a:rPr lang="cs-CZ" sz="2400" dirty="0" err="1" smtClean="0"/>
              <a:t>niet</a:t>
            </a:r>
            <a:r>
              <a:rPr 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Anna </a:t>
            </a:r>
            <a:r>
              <a:rPr lang="cs-CZ" sz="2400" dirty="0" err="1" smtClean="0"/>
              <a:t>heeft</a:t>
            </a:r>
            <a:r>
              <a:rPr lang="cs-CZ" sz="2400" dirty="0" smtClean="0"/>
              <a:t> </a:t>
            </a:r>
            <a:r>
              <a:rPr lang="cs-CZ" sz="2400" dirty="0" err="1" smtClean="0"/>
              <a:t>een</a:t>
            </a:r>
            <a:r>
              <a:rPr lang="cs-CZ" sz="2400" dirty="0" smtClean="0"/>
              <a:t> </a:t>
            </a:r>
            <a:r>
              <a:rPr lang="cs-CZ" sz="2400" dirty="0" err="1" smtClean="0"/>
              <a:t>vegetarische</a:t>
            </a:r>
            <a:r>
              <a:rPr lang="cs-CZ" sz="2400" dirty="0" smtClean="0"/>
              <a:t> </a:t>
            </a:r>
            <a:r>
              <a:rPr lang="cs-CZ" sz="2400" dirty="0" err="1" smtClean="0"/>
              <a:t>ovenschotel</a:t>
            </a:r>
            <a:r>
              <a:rPr lang="cs-CZ" sz="2400" dirty="0" smtClean="0"/>
              <a:t> </a:t>
            </a:r>
            <a:r>
              <a:rPr lang="cs-CZ" sz="2400" dirty="0" err="1" smtClean="0"/>
              <a:t>gemaakt</a:t>
            </a:r>
            <a:r>
              <a:rPr lang="cs-CZ" sz="2400" dirty="0" smtClean="0"/>
              <a:t>. Hou </a:t>
            </a:r>
            <a:r>
              <a:rPr lang="cs-CZ" sz="2400" dirty="0" err="1" smtClean="0"/>
              <a:t>jij</a:t>
            </a:r>
            <a:r>
              <a:rPr lang="cs-CZ" sz="2400" dirty="0" smtClean="0"/>
              <a:t> van </a:t>
            </a:r>
            <a:r>
              <a:rPr lang="cs-CZ" sz="2400" dirty="0" err="1" smtClean="0"/>
              <a:t>vegetarisch</a:t>
            </a:r>
            <a:r>
              <a:rPr lang="cs-CZ" sz="2400" dirty="0" smtClean="0"/>
              <a:t> </a:t>
            </a:r>
            <a:r>
              <a:rPr lang="cs-CZ" sz="2400" dirty="0" err="1" smtClean="0"/>
              <a:t>eten</a:t>
            </a:r>
            <a:r>
              <a:rPr lang="cs-CZ" sz="2400" dirty="0" smtClean="0"/>
              <a:t>? </a:t>
            </a:r>
            <a:r>
              <a:rPr lang="cs-CZ" sz="2400" dirty="0" err="1" smtClean="0"/>
              <a:t>Waarom</a:t>
            </a:r>
            <a:r>
              <a:rPr lang="cs-CZ" sz="2400" dirty="0" smtClean="0"/>
              <a:t> </a:t>
            </a:r>
            <a:r>
              <a:rPr lang="cs-CZ" sz="2400" dirty="0" err="1" smtClean="0"/>
              <a:t>wel</a:t>
            </a:r>
            <a:r>
              <a:rPr lang="cs-CZ" sz="2400" dirty="0" smtClean="0"/>
              <a:t>/</a:t>
            </a:r>
            <a:r>
              <a:rPr lang="cs-CZ" sz="2400" dirty="0" err="1" smtClean="0"/>
              <a:t>niet</a:t>
            </a:r>
            <a:r>
              <a:rPr 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Barbara </a:t>
            </a:r>
            <a:r>
              <a:rPr lang="cs-CZ" sz="2400" dirty="0" err="1" smtClean="0"/>
              <a:t>werkt</a:t>
            </a:r>
            <a:r>
              <a:rPr lang="cs-CZ" sz="2400" dirty="0" smtClean="0"/>
              <a:t> bij de </a:t>
            </a:r>
            <a:r>
              <a:rPr lang="cs-CZ" sz="2400" dirty="0" err="1" smtClean="0"/>
              <a:t>kringloopwinkel</a:t>
            </a:r>
            <a:r>
              <a:rPr lang="cs-CZ" sz="2400" dirty="0" smtClean="0"/>
              <a:t>.  </a:t>
            </a:r>
            <a:r>
              <a:rPr lang="cs-CZ" sz="2400" dirty="0" err="1" smtClean="0"/>
              <a:t>Wat</a:t>
            </a:r>
            <a:r>
              <a:rPr lang="cs-CZ" sz="2400" dirty="0" smtClean="0"/>
              <a:t> </a:t>
            </a:r>
            <a:r>
              <a:rPr lang="cs-CZ" sz="2400" dirty="0" err="1" smtClean="0"/>
              <a:t>voor</a:t>
            </a:r>
            <a:r>
              <a:rPr lang="cs-CZ" sz="2400" dirty="0" smtClean="0"/>
              <a:t> </a:t>
            </a:r>
            <a:r>
              <a:rPr lang="cs-CZ" sz="2400" dirty="0" err="1" smtClean="0"/>
              <a:t>winkel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dat? </a:t>
            </a:r>
            <a:r>
              <a:rPr lang="cs-CZ" sz="2400" dirty="0" err="1" smtClean="0"/>
              <a:t>Welke</a:t>
            </a:r>
            <a:r>
              <a:rPr lang="cs-CZ" sz="2400" dirty="0" smtClean="0"/>
              <a:t> </a:t>
            </a:r>
            <a:r>
              <a:rPr lang="cs-CZ" sz="2400" dirty="0" err="1" smtClean="0"/>
              <a:t>spullen</a:t>
            </a:r>
            <a:r>
              <a:rPr lang="cs-CZ" sz="2400" dirty="0" smtClean="0"/>
              <a:t> </a:t>
            </a:r>
            <a:r>
              <a:rPr lang="cs-CZ" sz="2400" dirty="0" err="1" smtClean="0"/>
              <a:t>verkopen</a:t>
            </a:r>
            <a:r>
              <a:rPr lang="cs-CZ" sz="2400" dirty="0" smtClean="0"/>
              <a:t> ze </a:t>
            </a:r>
            <a:r>
              <a:rPr lang="cs-CZ" sz="2400" dirty="0" err="1" smtClean="0"/>
              <a:t>daar</a:t>
            </a:r>
            <a:r>
              <a:rPr 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err="1" smtClean="0"/>
              <a:t>Wat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er</a:t>
            </a:r>
            <a:r>
              <a:rPr lang="cs-CZ" sz="2400" dirty="0" smtClean="0"/>
              <a:t> </a:t>
            </a:r>
            <a:r>
              <a:rPr lang="cs-CZ" sz="2400" dirty="0" err="1" smtClean="0"/>
              <a:t>gebeurd</a:t>
            </a:r>
            <a:r>
              <a:rPr lang="cs-CZ" sz="2400" dirty="0" smtClean="0"/>
              <a:t> met Jet, de </a:t>
            </a:r>
            <a:r>
              <a:rPr lang="cs-CZ" sz="2400" dirty="0" err="1" smtClean="0"/>
              <a:t>vrouw</a:t>
            </a:r>
            <a:r>
              <a:rPr lang="cs-CZ" sz="2400" dirty="0" smtClean="0"/>
              <a:t> van </a:t>
            </a:r>
            <a:r>
              <a:rPr lang="cs-CZ" sz="2400" dirty="0" err="1" smtClean="0"/>
              <a:t>buurman</a:t>
            </a:r>
            <a:r>
              <a:rPr lang="cs-CZ" sz="2400" dirty="0" smtClean="0"/>
              <a:t> Bert</a:t>
            </a:r>
            <a:r>
              <a:rPr lang="cs-CZ" sz="2400" dirty="0" smtClean="0"/>
              <a:t>? </a:t>
            </a:r>
          </a:p>
          <a:p>
            <a:pPr marL="514350" indent="-514350">
              <a:buFont typeface="+mj-lt"/>
              <a:buAutoNum type="arabicPeriod"/>
            </a:pPr>
            <a:endParaRPr lang="cs-CZ" sz="2800" dirty="0"/>
          </a:p>
        </p:txBody>
      </p:sp>
      <p:pic>
        <p:nvPicPr>
          <p:cNvPr id="1026" name="Picture 2" descr="Afbeeldingsresultaat voor zeeland neder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542" y="1524000"/>
            <a:ext cx="4479797" cy="505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286103" y="284804"/>
            <a:ext cx="6905897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bg2"/>
                </a:solidFill>
              </a:rPr>
              <a:t>Instructie</a:t>
            </a:r>
            <a:r>
              <a:rPr lang="cs-CZ" dirty="0" smtClean="0">
                <a:solidFill>
                  <a:schemeClr val="bg2"/>
                </a:solidFill>
              </a:rPr>
              <a:t>: </a:t>
            </a:r>
            <a:r>
              <a:rPr lang="cs-CZ" dirty="0" err="1" smtClean="0">
                <a:solidFill>
                  <a:schemeClr val="bg2"/>
                </a:solidFill>
              </a:rPr>
              <a:t>neem</a:t>
            </a:r>
            <a:r>
              <a:rPr lang="cs-CZ" dirty="0" smtClean="0">
                <a:solidFill>
                  <a:schemeClr val="bg2"/>
                </a:solidFill>
              </a:rPr>
              <a:t> je </a:t>
            </a:r>
            <a:r>
              <a:rPr lang="cs-CZ" dirty="0" err="1" smtClean="0">
                <a:solidFill>
                  <a:schemeClr val="bg2"/>
                </a:solidFill>
              </a:rPr>
              <a:t>telefoon</a:t>
            </a:r>
            <a:r>
              <a:rPr lang="cs-CZ" dirty="0" smtClean="0">
                <a:solidFill>
                  <a:schemeClr val="bg2"/>
                </a:solidFill>
              </a:rPr>
              <a:t> en open </a:t>
            </a:r>
            <a:r>
              <a:rPr lang="cs-CZ" dirty="0" err="1" smtClean="0">
                <a:solidFill>
                  <a:schemeClr val="bg2"/>
                </a:solidFill>
              </a:rPr>
              <a:t>een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app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zoals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Easy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Voice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Recorder</a:t>
            </a:r>
            <a:r>
              <a:rPr lang="cs-CZ" dirty="0" smtClean="0">
                <a:solidFill>
                  <a:schemeClr val="bg2"/>
                </a:solidFill>
              </a:rPr>
              <a:t>. </a:t>
            </a:r>
          </a:p>
          <a:p>
            <a:r>
              <a:rPr lang="cs-CZ" dirty="0" smtClean="0">
                <a:solidFill>
                  <a:schemeClr val="bg2"/>
                </a:solidFill>
              </a:rPr>
              <a:t>Start de </a:t>
            </a:r>
            <a:r>
              <a:rPr lang="cs-CZ" dirty="0" err="1" smtClean="0">
                <a:solidFill>
                  <a:schemeClr val="bg2"/>
                </a:solidFill>
              </a:rPr>
              <a:t>opname</a:t>
            </a:r>
            <a:r>
              <a:rPr lang="cs-CZ" dirty="0" smtClean="0">
                <a:solidFill>
                  <a:schemeClr val="bg2"/>
                </a:solidFill>
              </a:rPr>
              <a:t>. </a:t>
            </a:r>
            <a:r>
              <a:rPr lang="cs-CZ" dirty="0" err="1" smtClean="0">
                <a:solidFill>
                  <a:schemeClr val="bg2"/>
                </a:solidFill>
              </a:rPr>
              <a:t>Lees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telkens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hardop</a:t>
            </a:r>
            <a:r>
              <a:rPr lang="cs-CZ" dirty="0" smtClean="0">
                <a:solidFill>
                  <a:schemeClr val="bg2"/>
                </a:solidFill>
              </a:rPr>
              <a:t> de </a:t>
            </a:r>
            <a:r>
              <a:rPr lang="cs-CZ" dirty="0" err="1" smtClean="0">
                <a:solidFill>
                  <a:schemeClr val="bg2"/>
                </a:solidFill>
              </a:rPr>
              <a:t>vraag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voor</a:t>
            </a:r>
            <a:r>
              <a:rPr lang="cs-CZ" dirty="0" smtClean="0">
                <a:solidFill>
                  <a:schemeClr val="bg2"/>
                </a:solidFill>
              </a:rPr>
              <a:t> en </a:t>
            </a:r>
            <a:r>
              <a:rPr lang="cs-CZ" dirty="0" err="1" smtClean="0">
                <a:solidFill>
                  <a:schemeClr val="bg2"/>
                </a:solidFill>
              </a:rPr>
              <a:t>geef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een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antwoord</a:t>
            </a:r>
            <a:r>
              <a:rPr lang="cs-CZ" dirty="0" smtClean="0">
                <a:solidFill>
                  <a:schemeClr val="bg2"/>
                </a:solidFill>
              </a:rPr>
              <a:t>.  </a:t>
            </a:r>
            <a:r>
              <a:rPr lang="cs-CZ" dirty="0" err="1" smtClean="0">
                <a:solidFill>
                  <a:schemeClr val="bg2"/>
                </a:solidFill>
              </a:rPr>
              <a:t>Sla</a:t>
            </a:r>
            <a:r>
              <a:rPr lang="cs-CZ" dirty="0" smtClean="0">
                <a:solidFill>
                  <a:schemeClr val="bg2"/>
                </a:solidFill>
              </a:rPr>
              <a:t> de </a:t>
            </a:r>
            <a:r>
              <a:rPr lang="cs-CZ" dirty="0" err="1" smtClean="0">
                <a:solidFill>
                  <a:schemeClr val="bg2"/>
                </a:solidFill>
              </a:rPr>
              <a:t>opname</a:t>
            </a:r>
            <a:r>
              <a:rPr lang="cs-CZ" dirty="0" smtClean="0">
                <a:solidFill>
                  <a:schemeClr val="bg2"/>
                </a:solidFill>
              </a:rPr>
              <a:t> op met </a:t>
            </a:r>
            <a:r>
              <a:rPr lang="cs-CZ" dirty="0" err="1" smtClean="0">
                <a:solidFill>
                  <a:schemeClr val="bg2"/>
                </a:solidFill>
              </a:rPr>
              <a:t>als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naam</a:t>
            </a:r>
            <a:r>
              <a:rPr lang="cs-CZ" dirty="0" smtClean="0">
                <a:solidFill>
                  <a:schemeClr val="bg2"/>
                </a:solidFill>
              </a:rPr>
              <a:t> "</a:t>
            </a:r>
            <a:r>
              <a:rPr lang="cs-CZ" dirty="0" err="1" smtClean="0">
                <a:solidFill>
                  <a:schemeClr val="bg2"/>
                </a:solidFill>
              </a:rPr>
              <a:t>Goede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buren</a:t>
            </a:r>
            <a:r>
              <a:rPr lang="cs-CZ" dirty="0" smtClean="0">
                <a:solidFill>
                  <a:schemeClr val="bg2"/>
                </a:solidFill>
              </a:rPr>
              <a:t>".</a:t>
            </a:r>
            <a:endParaRPr lang="cs-CZ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3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Het </a:t>
            </a:r>
            <a:r>
              <a:rPr lang="cs-CZ" dirty="0" err="1" smtClean="0"/>
              <a:t>werk</a:t>
            </a:r>
            <a:r>
              <a:rPr lang="cs-CZ" dirty="0" smtClean="0"/>
              <a:t> van </a:t>
            </a:r>
            <a:r>
              <a:rPr lang="cs-CZ" dirty="0" err="1" smtClean="0"/>
              <a:t>anna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489167"/>
            <a:ext cx="6170864" cy="508580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 err="1" smtClean="0"/>
              <a:t>Zeeland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populair</a:t>
            </a:r>
            <a:r>
              <a:rPr lang="cs-CZ" sz="2400" dirty="0" smtClean="0"/>
              <a:t> bij </a:t>
            </a:r>
            <a:r>
              <a:rPr lang="cs-CZ" sz="2400" dirty="0" err="1" smtClean="0"/>
              <a:t>toeristen</a:t>
            </a:r>
            <a:r>
              <a:rPr lang="cs-CZ" sz="2400" dirty="0" smtClean="0"/>
              <a:t>.  </a:t>
            </a:r>
            <a:r>
              <a:rPr lang="cs-CZ" sz="2400" dirty="0" err="1" smtClean="0"/>
              <a:t>Waarom</a:t>
            </a:r>
            <a:r>
              <a:rPr lang="cs-CZ" sz="2400" dirty="0" smtClean="0"/>
              <a:t>? </a:t>
            </a:r>
            <a:r>
              <a:rPr lang="cs-CZ" sz="2400" dirty="0" err="1" smtClean="0"/>
              <a:t>Wat</a:t>
            </a:r>
            <a:r>
              <a:rPr lang="cs-CZ" sz="2400" dirty="0" smtClean="0"/>
              <a:t> kan je </a:t>
            </a:r>
            <a:r>
              <a:rPr lang="cs-CZ" sz="2400" dirty="0" err="1" smtClean="0"/>
              <a:t>er</a:t>
            </a:r>
            <a:r>
              <a:rPr lang="cs-CZ" sz="2400" dirty="0" smtClean="0"/>
              <a:t> </a:t>
            </a:r>
            <a:r>
              <a:rPr lang="cs-CZ" sz="2400" dirty="0" err="1" smtClean="0"/>
              <a:t>allemaal</a:t>
            </a:r>
            <a:r>
              <a:rPr lang="cs-CZ" sz="2400" dirty="0" smtClean="0"/>
              <a:t> </a:t>
            </a:r>
            <a:r>
              <a:rPr lang="cs-CZ" sz="2400" dirty="0" err="1" smtClean="0"/>
              <a:t>doen</a:t>
            </a:r>
            <a:r>
              <a:rPr lang="cs-CZ" sz="2400" dirty="0" smtClean="0"/>
              <a:t> en </a:t>
            </a:r>
            <a:r>
              <a:rPr lang="cs-CZ" sz="2400" dirty="0" err="1" smtClean="0"/>
              <a:t>zien</a:t>
            </a:r>
            <a:r>
              <a:rPr 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err="1" smtClean="0"/>
              <a:t>Wat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het </a:t>
            </a:r>
            <a:r>
              <a:rPr lang="cs-CZ" sz="2400" dirty="0" err="1" smtClean="0"/>
              <a:t>beroep</a:t>
            </a:r>
            <a:r>
              <a:rPr lang="cs-CZ" sz="2400" dirty="0" smtClean="0"/>
              <a:t> van Anna?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err="1" smtClean="0"/>
              <a:t>Waar</a:t>
            </a:r>
            <a:r>
              <a:rPr lang="cs-CZ" sz="2400" dirty="0" smtClean="0"/>
              <a:t> </a:t>
            </a:r>
            <a:r>
              <a:rPr lang="cs-CZ" sz="2400" dirty="0" err="1" smtClean="0"/>
              <a:t>komt</a:t>
            </a:r>
            <a:r>
              <a:rPr lang="cs-CZ" sz="2400" dirty="0" smtClean="0"/>
              <a:t> </a:t>
            </a:r>
            <a:r>
              <a:rPr lang="cs-CZ" sz="2400" dirty="0" err="1" smtClean="0"/>
              <a:t>haar</a:t>
            </a:r>
            <a:r>
              <a:rPr lang="cs-CZ" sz="2400" dirty="0" smtClean="0"/>
              <a:t> </a:t>
            </a:r>
            <a:r>
              <a:rPr lang="cs-CZ" sz="2400" dirty="0" err="1" smtClean="0"/>
              <a:t>moeder</a:t>
            </a:r>
            <a:r>
              <a:rPr lang="cs-CZ" sz="2400" dirty="0" smtClean="0"/>
              <a:t> </a:t>
            </a:r>
            <a:r>
              <a:rPr lang="cs-CZ" sz="2400" dirty="0" err="1" smtClean="0"/>
              <a:t>vandaan</a:t>
            </a:r>
            <a:r>
              <a:rPr lang="cs-CZ" sz="2400" dirty="0" smtClean="0"/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Het </a:t>
            </a:r>
            <a:r>
              <a:rPr lang="cs-CZ" sz="2400" dirty="0" err="1" smtClean="0"/>
              <a:t>onderwerp</a:t>
            </a:r>
            <a:r>
              <a:rPr lang="cs-CZ" sz="2400" dirty="0" smtClean="0"/>
              <a:t> van de </a:t>
            </a:r>
            <a:r>
              <a:rPr lang="cs-CZ" sz="2400" dirty="0" err="1" smtClean="0"/>
              <a:t>excursie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mosselen</a:t>
            </a:r>
            <a:r>
              <a:rPr lang="cs-CZ" sz="2400" dirty="0" smtClean="0"/>
              <a:t> en </a:t>
            </a:r>
            <a:r>
              <a:rPr lang="cs-CZ" sz="2400" dirty="0" err="1" smtClean="0"/>
              <a:t>oesters</a:t>
            </a:r>
            <a:r>
              <a:rPr lang="cs-CZ" sz="2400" dirty="0" smtClean="0"/>
              <a:t>. Hou </a:t>
            </a:r>
            <a:r>
              <a:rPr lang="cs-CZ" sz="2400" dirty="0" err="1" smtClean="0"/>
              <a:t>jij</a:t>
            </a:r>
            <a:r>
              <a:rPr lang="cs-CZ" sz="2400" dirty="0" smtClean="0"/>
              <a:t> van </a:t>
            </a:r>
            <a:r>
              <a:rPr lang="cs-CZ" sz="2400" dirty="0" err="1" smtClean="0"/>
              <a:t>zeevruchten</a:t>
            </a:r>
            <a:r>
              <a:rPr lang="cs-CZ" sz="2400" dirty="0" smtClean="0"/>
              <a:t>? </a:t>
            </a:r>
            <a:r>
              <a:rPr lang="cs-CZ" sz="2400" dirty="0" err="1" smtClean="0"/>
              <a:t>Als</a:t>
            </a:r>
            <a:r>
              <a:rPr lang="cs-CZ" sz="2400" dirty="0" smtClean="0"/>
              <a:t> je ze </a:t>
            </a:r>
            <a:r>
              <a:rPr lang="cs-CZ" sz="2400" dirty="0" err="1" smtClean="0"/>
              <a:t>nog</a:t>
            </a:r>
            <a:r>
              <a:rPr lang="cs-CZ" sz="2400" dirty="0" smtClean="0"/>
              <a:t> </a:t>
            </a:r>
            <a:r>
              <a:rPr lang="cs-CZ" sz="2400" dirty="0" err="1" smtClean="0"/>
              <a:t>nooit</a:t>
            </a:r>
            <a:r>
              <a:rPr lang="cs-CZ" sz="2400" dirty="0" smtClean="0"/>
              <a:t> </a:t>
            </a:r>
            <a:r>
              <a:rPr lang="cs-CZ" sz="2400" dirty="0" err="1" smtClean="0"/>
              <a:t>gegeten</a:t>
            </a:r>
            <a:r>
              <a:rPr lang="cs-CZ" sz="2400" dirty="0" smtClean="0"/>
              <a:t> </a:t>
            </a:r>
            <a:r>
              <a:rPr lang="cs-CZ" sz="2400" dirty="0" err="1" smtClean="0"/>
              <a:t>hebt</a:t>
            </a:r>
            <a:r>
              <a:rPr lang="cs-CZ" sz="2400" dirty="0" smtClean="0"/>
              <a:t>: </a:t>
            </a:r>
            <a:r>
              <a:rPr lang="cs-CZ" sz="2400" dirty="0" err="1" smtClean="0"/>
              <a:t>zou</a:t>
            </a:r>
            <a:r>
              <a:rPr lang="cs-CZ" sz="2400" dirty="0" smtClean="0"/>
              <a:t> je ze </a:t>
            </a:r>
            <a:r>
              <a:rPr lang="cs-CZ" sz="2400" dirty="0" err="1" smtClean="0"/>
              <a:t>willen</a:t>
            </a:r>
            <a:r>
              <a:rPr lang="cs-CZ" sz="2400" dirty="0" smtClean="0"/>
              <a:t> </a:t>
            </a:r>
            <a:r>
              <a:rPr lang="cs-CZ" sz="2400" dirty="0" err="1" smtClean="0"/>
              <a:t>proeven</a:t>
            </a:r>
            <a:r>
              <a:rPr lang="cs-CZ" sz="2400" dirty="0" smtClean="0"/>
              <a:t>? </a:t>
            </a:r>
            <a:r>
              <a:rPr lang="cs-CZ" sz="2400" dirty="0" err="1" smtClean="0"/>
              <a:t>Waarom</a:t>
            </a:r>
            <a:r>
              <a:rPr lang="cs-CZ" sz="2400" dirty="0" smtClean="0"/>
              <a:t> </a:t>
            </a:r>
            <a:r>
              <a:rPr lang="cs-CZ" sz="2400" dirty="0" err="1" smtClean="0"/>
              <a:t>wel</a:t>
            </a:r>
            <a:r>
              <a:rPr lang="cs-CZ" sz="2400" dirty="0" smtClean="0"/>
              <a:t>/</a:t>
            </a:r>
            <a:r>
              <a:rPr lang="cs-CZ" sz="2400" dirty="0" err="1" smtClean="0"/>
              <a:t>niet</a:t>
            </a:r>
            <a:r>
              <a:rPr lang="cs-CZ" sz="2400" dirty="0" smtClean="0"/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De </a:t>
            </a:r>
            <a:r>
              <a:rPr lang="cs-CZ" sz="2400" dirty="0" err="1" smtClean="0"/>
              <a:t>ouders</a:t>
            </a:r>
            <a:r>
              <a:rPr lang="cs-CZ" sz="2400" dirty="0" smtClean="0"/>
              <a:t> van Anna </a:t>
            </a:r>
            <a:r>
              <a:rPr lang="cs-CZ" sz="2400" dirty="0" err="1" smtClean="0"/>
              <a:t>komen</a:t>
            </a:r>
            <a:r>
              <a:rPr lang="cs-CZ" sz="2400" dirty="0" smtClean="0"/>
              <a:t> op </a:t>
            </a:r>
            <a:r>
              <a:rPr lang="cs-CZ" sz="2400" dirty="0" err="1" smtClean="0"/>
              <a:t>bezoek</a:t>
            </a:r>
            <a:r>
              <a:rPr lang="cs-CZ" sz="2400" dirty="0" smtClean="0"/>
              <a:t>. Ze </a:t>
            </a:r>
            <a:r>
              <a:rPr lang="cs-CZ" sz="2400" dirty="0" err="1" smtClean="0"/>
              <a:t>hebben</a:t>
            </a:r>
            <a:r>
              <a:rPr lang="cs-CZ" sz="2400" dirty="0" smtClean="0"/>
              <a:t> </a:t>
            </a:r>
            <a:r>
              <a:rPr lang="cs-CZ" sz="2400" dirty="0" err="1" smtClean="0"/>
              <a:t>een</a:t>
            </a:r>
            <a:r>
              <a:rPr lang="cs-CZ" sz="2400" dirty="0" smtClean="0"/>
              <a:t> </a:t>
            </a:r>
            <a:r>
              <a:rPr lang="cs-CZ" sz="2400" dirty="0" err="1" smtClean="0"/>
              <a:t>verrassing</a:t>
            </a:r>
            <a:r>
              <a:rPr lang="cs-CZ" sz="2400" dirty="0" smtClean="0"/>
              <a:t> </a:t>
            </a:r>
            <a:r>
              <a:rPr lang="cs-CZ" sz="2400" dirty="0" err="1" smtClean="0"/>
              <a:t>voor</a:t>
            </a:r>
            <a:r>
              <a:rPr lang="cs-CZ" sz="2400" dirty="0" smtClean="0"/>
              <a:t> </a:t>
            </a:r>
            <a:r>
              <a:rPr lang="cs-CZ" sz="2400" dirty="0" err="1" smtClean="0"/>
              <a:t>haar</a:t>
            </a:r>
            <a:r>
              <a:rPr lang="cs-CZ" sz="2400" dirty="0" smtClean="0"/>
              <a:t>. </a:t>
            </a:r>
            <a:r>
              <a:rPr lang="cs-CZ" sz="2400" dirty="0" smtClean="0"/>
              <a:t> </a:t>
            </a:r>
            <a:r>
              <a:rPr lang="cs-CZ" sz="2400" dirty="0" err="1" smtClean="0"/>
              <a:t>Welke</a:t>
            </a:r>
            <a:r>
              <a:rPr lang="cs-CZ" sz="2400" dirty="0" smtClean="0"/>
              <a:t>? </a:t>
            </a:r>
          </a:p>
          <a:p>
            <a:pPr marL="514350" indent="-514350">
              <a:buFont typeface="+mj-lt"/>
              <a:buAutoNum type="arabicPeriod"/>
            </a:pP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221894" y="303465"/>
            <a:ext cx="4970106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bg2"/>
                </a:solidFill>
              </a:rPr>
              <a:t>Instructie</a:t>
            </a:r>
            <a:r>
              <a:rPr lang="cs-CZ" dirty="0" smtClean="0">
                <a:solidFill>
                  <a:schemeClr val="bg2"/>
                </a:solidFill>
              </a:rPr>
              <a:t>: </a:t>
            </a:r>
            <a:r>
              <a:rPr lang="cs-CZ" dirty="0" err="1" smtClean="0">
                <a:solidFill>
                  <a:schemeClr val="bg2"/>
                </a:solidFill>
              </a:rPr>
              <a:t>neem</a:t>
            </a:r>
            <a:r>
              <a:rPr lang="cs-CZ" dirty="0" smtClean="0">
                <a:solidFill>
                  <a:schemeClr val="bg2"/>
                </a:solidFill>
              </a:rPr>
              <a:t> je </a:t>
            </a:r>
            <a:r>
              <a:rPr lang="cs-CZ" dirty="0" err="1" smtClean="0">
                <a:solidFill>
                  <a:schemeClr val="bg2"/>
                </a:solidFill>
              </a:rPr>
              <a:t>telefoon</a:t>
            </a:r>
            <a:r>
              <a:rPr lang="cs-CZ" dirty="0" smtClean="0">
                <a:solidFill>
                  <a:schemeClr val="bg2"/>
                </a:solidFill>
              </a:rPr>
              <a:t> en start de </a:t>
            </a:r>
            <a:r>
              <a:rPr lang="cs-CZ" dirty="0" err="1" smtClean="0">
                <a:solidFill>
                  <a:schemeClr val="bg2"/>
                </a:solidFill>
              </a:rPr>
              <a:t>opname</a:t>
            </a:r>
            <a:r>
              <a:rPr lang="cs-CZ" dirty="0" smtClean="0">
                <a:solidFill>
                  <a:schemeClr val="bg2"/>
                </a:solidFill>
              </a:rPr>
              <a:t>. </a:t>
            </a:r>
          </a:p>
          <a:p>
            <a:r>
              <a:rPr lang="cs-CZ" dirty="0" err="1" smtClean="0">
                <a:solidFill>
                  <a:schemeClr val="bg2"/>
                </a:solidFill>
              </a:rPr>
              <a:t>Lees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telkens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een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vraag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voor</a:t>
            </a:r>
            <a:r>
              <a:rPr lang="cs-CZ" dirty="0" smtClean="0">
                <a:solidFill>
                  <a:schemeClr val="bg2"/>
                </a:solidFill>
              </a:rPr>
              <a:t> en </a:t>
            </a:r>
            <a:r>
              <a:rPr lang="cs-CZ" dirty="0" err="1" smtClean="0">
                <a:solidFill>
                  <a:schemeClr val="bg2"/>
                </a:solidFill>
              </a:rPr>
              <a:t>geef</a:t>
            </a:r>
            <a:r>
              <a:rPr lang="cs-CZ" dirty="0" smtClean="0">
                <a:solidFill>
                  <a:schemeClr val="bg2"/>
                </a:solidFill>
              </a:rPr>
              <a:t> het </a:t>
            </a:r>
            <a:r>
              <a:rPr lang="cs-CZ" dirty="0" err="1" smtClean="0">
                <a:solidFill>
                  <a:schemeClr val="bg2"/>
                </a:solidFill>
              </a:rPr>
              <a:t>antwoord</a:t>
            </a:r>
            <a:r>
              <a:rPr lang="cs-CZ" dirty="0" smtClean="0">
                <a:solidFill>
                  <a:schemeClr val="bg2"/>
                </a:solidFill>
              </a:rPr>
              <a:t>.  </a:t>
            </a:r>
          </a:p>
          <a:p>
            <a:r>
              <a:rPr lang="cs-CZ" dirty="0" err="1" smtClean="0">
                <a:solidFill>
                  <a:schemeClr val="bg2"/>
                </a:solidFill>
              </a:rPr>
              <a:t>Sla</a:t>
            </a:r>
            <a:r>
              <a:rPr lang="cs-CZ" dirty="0" smtClean="0">
                <a:solidFill>
                  <a:schemeClr val="bg2"/>
                </a:solidFill>
              </a:rPr>
              <a:t> de </a:t>
            </a:r>
            <a:r>
              <a:rPr lang="cs-CZ" dirty="0" err="1" smtClean="0">
                <a:solidFill>
                  <a:schemeClr val="bg2"/>
                </a:solidFill>
              </a:rPr>
              <a:t>opname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als</a:t>
            </a:r>
            <a:r>
              <a:rPr lang="cs-CZ" dirty="0" smtClean="0">
                <a:solidFill>
                  <a:schemeClr val="bg2"/>
                </a:solidFill>
              </a:rPr>
              <a:t> "Het </a:t>
            </a:r>
            <a:r>
              <a:rPr lang="cs-CZ" dirty="0" err="1" smtClean="0">
                <a:solidFill>
                  <a:schemeClr val="bg2"/>
                </a:solidFill>
              </a:rPr>
              <a:t>werk</a:t>
            </a:r>
            <a:r>
              <a:rPr lang="cs-CZ" dirty="0" smtClean="0">
                <a:solidFill>
                  <a:schemeClr val="bg2"/>
                </a:solidFill>
              </a:rPr>
              <a:t> van Anna".</a:t>
            </a:r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6146" name="Picture 2" descr="Afbeeldingsresultaat voor mosselen oe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068" y="1612908"/>
            <a:ext cx="3491758" cy="196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9180200" y="3591428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mosselen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9264176" y="589288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oesters</a:t>
            </a:r>
            <a:endParaRPr lang="cs-CZ" dirty="0"/>
          </a:p>
        </p:txBody>
      </p:sp>
      <p:pic>
        <p:nvPicPr>
          <p:cNvPr id="6148" name="Picture 4" descr="Afbeeldingsresultaat voor oes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068" y="4181826"/>
            <a:ext cx="3468932" cy="167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96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Sinterklaas</a:t>
            </a:r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489167"/>
            <a:ext cx="6170864" cy="508580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 err="1" smtClean="0"/>
              <a:t>Wanneer</a:t>
            </a:r>
            <a:r>
              <a:rPr lang="cs-CZ" sz="2400" dirty="0" smtClean="0"/>
              <a:t> </a:t>
            </a:r>
            <a:r>
              <a:rPr lang="cs-CZ" sz="2400" dirty="0" err="1" smtClean="0"/>
              <a:t>vieren</a:t>
            </a:r>
            <a:r>
              <a:rPr lang="cs-CZ" sz="2400" dirty="0" smtClean="0"/>
              <a:t> ze in </a:t>
            </a:r>
            <a:r>
              <a:rPr lang="cs-CZ" sz="2400" dirty="0" err="1" smtClean="0"/>
              <a:t>Nederland</a:t>
            </a:r>
            <a:r>
              <a:rPr lang="cs-CZ" sz="2400" dirty="0" smtClean="0"/>
              <a:t> </a:t>
            </a:r>
            <a:r>
              <a:rPr lang="cs-CZ" sz="2400" dirty="0" err="1" smtClean="0"/>
              <a:t>Sinterklaas</a:t>
            </a:r>
            <a:r>
              <a:rPr lang="cs-CZ" sz="2400" dirty="0" smtClean="0"/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err="1" smtClean="0"/>
              <a:t>Wat</a:t>
            </a:r>
            <a:r>
              <a:rPr lang="cs-CZ" sz="2400" dirty="0" smtClean="0"/>
              <a:t> </a:t>
            </a:r>
            <a:r>
              <a:rPr lang="cs-CZ" sz="2400" dirty="0" err="1" smtClean="0"/>
              <a:t>voor</a:t>
            </a:r>
            <a:r>
              <a:rPr lang="cs-CZ" sz="2400" dirty="0" smtClean="0"/>
              <a:t> </a:t>
            </a:r>
            <a:r>
              <a:rPr lang="cs-CZ" sz="2400" dirty="0" err="1" smtClean="0"/>
              <a:t>feest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Sinterklaas</a:t>
            </a:r>
            <a:r>
              <a:rPr lang="cs-CZ" sz="2400" dirty="0" smtClean="0"/>
              <a:t> in de </a:t>
            </a:r>
            <a:r>
              <a:rPr lang="cs-CZ" sz="2400" dirty="0" err="1" smtClean="0"/>
              <a:t>eerste</a:t>
            </a:r>
            <a:r>
              <a:rPr lang="cs-CZ" sz="2400" dirty="0" smtClean="0"/>
              <a:t> </a:t>
            </a:r>
            <a:r>
              <a:rPr lang="cs-CZ" sz="2400" dirty="0" err="1" smtClean="0"/>
              <a:t>plaats</a:t>
            </a:r>
            <a:r>
              <a:rPr 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err="1" smtClean="0"/>
              <a:t>Ook</a:t>
            </a:r>
            <a:r>
              <a:rPr lang="cs-CZ" sz="2400" dirty="0" smtClean="0"/>
              <a:t> </a:t>
            </a:r>
            <a:r>
              <a:rPr lang="cs-CZ" sz="2400" dirty="0" err="1" smtClean="0"/>
              <a:t>volwassenen</a:t>
            </a:r>
            <a:r>
              <a:rPr lang="cs-CZ" sz="2400" dirty="0" smtClean="0"/>
              <a:t> </a:t>
            </a:r>
            <a:r>
              <a:rPr lang="cs-CZ" sz="2400" dirty="0" err="1" smtClean="0"/>
              <a:t>vieren</a:t>
            </a:r>
            <a:r>
              <a:rPr lang="cs-CZ" sz="2400" dirty="0" smtClean="0"/>
              <a:t> </a:t>
            </a:r>
            <a:r>
              <a:rPr lang="cs-CZ" sz="2400" dirty="0" err="1" smtClean="0"/>
              <a:t>Sinterklaas</a:t>
            </a:r>
            <a:r>
              <a:rPr lang="cs-CZ" sz="2400" dirty="0" smtClean="0"/>
              <a:t>. </a:t>
            </a:r>
            <a:r>
              <a:rPr lang="cs-CZ" sz="2400" dirty="0" err="1" smtClean="0"/>
              <a:t>Hoe</a:t>
            </a:r>
            <a:r>
              <a:rPr 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In het </a:t>
            </a:r>
            <a:r>
              <a:rPr lang="cs-CZ" sz="2400" dirty="0" err="1" smtClean="0"/>
              <a:t>verhaal</a:t>
            </a:r>
            <a:r>
              <a:rPr lang="cs-CZ" sz="2400" dirty="0" smtClean="0"/>
              <a:t> </a:t>
            </a:r>
            <a:r>
              <a:rPr lang="cs-CZ" sz="2400" dirty="0" err="1" smtClean="0"/>
              <a:t>komt</a:t>
            </a:r>
            <a:r>
              <a:rPr lang="cs-CZ" sz="2400" dirty="0" smtClean="0"/>
              <a:t> </a:t>
            </a:r>
            <a:r>
              <a:rPr lang="cs-CZ" sz="2400" dirty="0" err="1" smtClean="0"/>
              <a:t>Sinterklaas</a:t>
            </a:r>
            <a:r>
              <a:rPr lang="cs-CZ" sz="2400" dirty="0" smtClean="0"/>
              <a:t> </a:t>
            </a:r>
            <a:r>
              <a:rPr lang="cs-CZ" sz="2400" dirty="0" err="1" smtClean="0"/>
              <a:t>aan</a:t>
            </a:r>
            <a:r>
              <a:rPr lang="cs-CZ" sz="2400" dirty="0" smtClean="0"/>
              <a:t> in </a:t>
            </a:r>
            <a:r>
              <a:rPr lang="cs-CZ" sz="2400" dirty="0" err="1" smtClean="0"/>
              <a:t>Middelburg</a:t>
            </a:r>
            <a:r>
              <a:rPr lang="cs-CZ" sz="2400" dirty="0" smtClean="0"/>
              <a:t>.  </a:t>
            </a:r>
            <a:r>
              <a:rPr lang="cs-CZ" sz="2400" dirty="0" err="1" smtClean="0"/>
              <a:t>Wat</a:t>
            </a:r>
            <a:r>
              <a:rPr lang="cs-CZ" sz="2400" dirty="0" smtClean="0"/>
              <a:t> </a:t>
            </a:r>
            <a:r>
              <a:rPr lang="cs-CZ" sz="2400" dirty="0" err="1" smtClean="0"/>
              <a:t>gebeurt</a:t>
            </a:r>
            <a:r>
              <a:rPr lang="cs-CZ" sz="2400" dirty="0" smtClean="0"/>
              <a:t> </a:t>
            </a:r>
            <a:r>
              <a:rPr lang="cs-CZ" sz="2400" dirty="0" err="1" smtClean="0"/>
              <a:t>er</a:t>
            </a:r>
            <a:r>
              <a:rPr lang="cs-CZ" sz="2400" dirty="0" smtClean="0"/>
              <a:t> </a:t>
            </a:r>
            <a:r>
              <a:rPr lang="cs-CZ" sz="2400" dirty="0" err="1" smtClean="0"/>
              <a:t>allemaal</a:t>
            </a:r>
            <a:r>
              <a:rPr lang="cs-CZ" sz="2400" dirty="0" smtClean="0"/>
              <a:t> op </a:t>
            </a:r>
            <a:r>
              <a:rPr lang="cs-CZ" sz="2400" dirty="0" err="1" smtClean="0"/>
              <a:t>die</a:t>
            </a:r>
            <a:r>
              <a:rPr lang="cs-CZ" sz="2400" dirty="0" smtClean="0"/>
              <a:t> dag? 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err="1" smtClean="0"/>
              <a:t>Wat</a:t>
            </a:r>
            <a:r>
              <a:rPr lang="cs-CZ" sz="2400" dirty="0" smtClean="0"/>
              <a:t> </a:t>
            </a:r>
            <a:r>
              <a:rPr lang="cs-CZ" sz="2400" dirty="0" err="1" smtClean="0"/>
              <a:t>voor</a:t>
            </a:r>
            <a:r>
              <a:rPr lang="cs-CZ" sz="2400" dirty="0" smtClean="0"/>
              <a:t> </a:t>
            </a:r>
            <a:r>
              <a:rPr lang="cs-CZ" sz="2400" dirty="0" err="1" smtClean="0"/>
              <a:t>snoepgoed</a:t>
            </a:r>
            <a:r>
              <a:rPr lang="cs-CZ" sz="2400" dirty="0" smtClean="0"/>
              <a:t> </a:t>
            </a:r>
            <a:r>
              <a:rPr lang="cs-CZ" sz="2400" dirty="0" err="1" smtClean="0"/>
              <a:t>eet</a:t>
            </a:r>
            <a:r>
              <a:rPr lang="cs-CZ" sz="2400" dirty="0" smtClean="0"/>
              <a:t> </a:t>
            </a:r>
            <a:r>
              <a:rPr lang="cs-CZ" sz="2400" dirty="0" err="1" smtClean="0"/>
              <a:t>men</a:t>
            </a:r>
            <a:r>
              <a:rPr lang="cs-CZ" sz="2400" dirty="0" smtClean="0"/>
              <a:t> met </a:t>
            </a:r>
            <a:r>
              <a:rPr lang="cs-CZ" sz="2400" dirty="0" err="1" smtClean="0"/>
              <a:t>Sinterklaas</a:t>
            </a:r>
            <a:r>
              <a:rPr lang="cs-CZ" sz="2400" dirty="0" smtClean="0"/>
              <a:t>? </a:t>
            </a:r>
          </a:p>
          <a:p>
            <a:pPr marL="514350" indent="-514350">
              <a:buFont typeface="+mj-lt"/>
              <a:buAutoNum type="arabicPeriod"/>
            </a:pP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221894" y="303465"/>
            <a:ext cx="4970106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bg2"/>
                </a:solidFill>
              </a:rPr>
              <a:t>Instructie</a:t>
            </a:r>
            <a:r>
              <a:rPr lang="cs-CZ" dirty="0" smtClean="0">
                <a:solidFill>
                  <a:schemeClr val="bg2"/>
                </a:solidFill>
              </a:rPr>
              <a:t>: </a:t>
            </a:r>
            <a:r>
              <a:rPr lang="cs-CZ" dirty="0" err="1" smtClean="0">
                <a:solidFill>
                  <a:schemeClr val="bg2"/>
                </a:solidFill>
              </a:rPr>
              <a:t>neem</a:t>
            </a:r>
            <a:r>
              <a:rPr lang="cs-CZ" dirty="0" smtClean="0">
                <a:solidFill>
                  <a:schemeClr val="bg2"/>
                </a:solidFill>
              </a:rPr>
              <a:t> je </a:t>
            </a:r>
            <a:r>
              <a:rPr lang="cs-CZ" dirty="0" err="1" smtClean="0">
                <a:solidFill>
                  <a:schemeClr val="bg2"/>
                </a:solidFill>
              </a:rPr>
              <a:t>telefoon</a:t>
            </a:r>
            <a:r>
              <a:rPr lang="cs-CZ" dirty="0" smtClean="0">
                <a:solidFill>
                  <a:schemeClr val="bg2"/>
                </a:solidFill>
              </a:rPr>
              <a:t> en start de </a:t>
            </a:r>
            <a:r>
              <a:rPr lang="cs-CZ" dirty="0" err="1" smtClean="0">
                <a:solidFill>
                  <a:schemeClr val="bg2"/>
                </a:solidFill>
              </a:rPr>
              <a:t>opname</a:t>
            </a:r>
            <a:r>
              <a:rPr lang="cs-CZ" dirty="0" smtClean="0">
                <a:solidFill>
                  <a:schemeClr val="bg2"/>
                </a:solidFill>
              </a:rPr>
              <a:t>. </a:t>
            </a:r>
          </a:p>
          <a:p>
            <a:r>
              <a:rPr lang="cs-CZ" dirty="0" err="1" smtClean="0">
                <a:solidFill>
                  <a:schemeClr val="bg2"/>
                </a:solidFill>
              </a:rPr>
              <a:t>Lees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telkens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een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vraag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voor</a:t>
            </a:r>
            <a:r>
              <a:rPr lang="cs-CZ" dirty="0" smtClean="0">
                <a:solidFill>
                  <a:schemeClr val="bg2"/>
                </a:solidFill>
              </a:rPr>
              <a:t> en </a:t>
            </a:r>
            <a:r>
              <a:rPr lang="cs-CZ" dirty="0" err="1" smtClean="0">
                <a:solidFill>
                  <a:schemeClr val="bg2"/>
                </a:solidFill>
              </a:rPr>
              <a:t>geef</a:t>
            </a:r>
            <a:r>
              <a:rPr lang="cs-CZ" dirty="0" smtClean="0">
                <a:solidFill>
                  <a:schemeClr val="bg2"/>
                </a:solidFill>
              </a:rPr>
              <a:t> het </a:t>
            </a:r>
            <a:r>
              <a:rPr lang="cs-CZ" dirty="0" err="1" smtClean="0">
                <a:solidFill>
                  <a:schemeClr val="bg2"/>
                </a:solidFill>
              </a:rPr>
              <a:t>antwoord</a:t>
            </a:r>
            <a:r>
              <a:rPr lang="cs-CZ" dirty="0" smtClean="0">
                <a:solidFill>
                  <a:schemeClr val="bg2"/>
                </a:solidFill>
              </a:rPr>
              <a:t>.  </a:t>
            </a:r>
          </a:p>
          <a:p>
            <a:r>
              <a:rPr lang="cs-CZ" dirty="0" err="1" smtClean="0">
                <a:solidFill>
                  <a:schemeClr val="bg2"/>
                </a:solidFill>
              </a:rPr>
              <a:t>Sla</a:t>
            </a:r>
            <a:r>
              <a:rPr lang="cs-CZ" dirty="0" smtClean="0">
                <a:solidFill>
                  <a:schemeClr val="bg2"/>
                </a:solidFill>
              </a:rPr>
              <a:t> de </a:t>
            </a:r>
            <a:r>
              <a:rPr lang="cs-CZ" dirty="0" err="1" smtClean="0">
                <a:solidFill>
                  <a:schemeClr val="bg2"/>
                </a:solidFill>
              </a:rPr>
              <a:t>opname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als</a:t>
            </a:r>
            <a:r>
              <a:rPr lang="cs-CZ" dirty="0" smtClean="0">
                <a:solidFill>
                  <a:schemeClr val="bg2"/>
                </a:solidFill>
              </a:rPr>
              <a:t> "</a:t>
            </a:r>
            <a:r>
              <a:rPr lang="cs-CZ" dirty="0" err="1" smtClean="0">
                <a:solidFill>
                  <a:schemeClr val="bg2"/>
                </a:solidFill>
              </a:rPr>
              <a:t>Sinterklaas</a:t>
            </a:r>
            <a:r>
              <a:rPr lang="cs-CZ" dirty="0" smtClean="0">
                <a:solidFill>
                  <a:schemeClr val="bg2"/>
                </a:solidFill>
              </a:rPr>
              <a:t>".</a:t>
            </a:r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7170" name="Picture 2" descr="Afbeeldingsresultaat voor sinterklaas middelbu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84" y="1577053"/>
            <a:ext cx="3613116" cy="241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fbeeldingsresultaat voor sinterklaas volwassenen gedic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84" y="4337791"/>
            <a:ext cx="3613116" cy="215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85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 </a:t>
            </a:r>
            <a:r>
              <a:rPr lang="cs-CZ" dirty="0" err="1" smtClean="0"/>
              <a:t>storm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489167"/>
            <a:ext cx="6170864" cy="508580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Het </a:t>
            </a:r>
            <a:r>
              <a:rPr lang="cs-CZ" sz="2400" dirty="0" err="1" smtClean="0"/>
              <a:t>is</a:t>
            </a:r>
            <a:r>
              <a:rPr lang="cs-CZ" sz="2400" dirty="0" smtClean="0"/>
              <a:t> 5 </a:t>
            </a:r>
            <a:r>
              <a:rPr lang="cs-CZ" sz="2400" dirty="0" err="1" smtClean="0"/>
              <a:t>december</a:t>
            </a:r>
            <a:r>
              <a:rPr lang="cs-CZ" sz="2400" dirty="0" smtClean="0"/>
              <a:t> in het </a:t>
            </a:r>
            <a:r>
              <a:rPr lang="cs-CZ" sz="2400" dirty="0" err="1" smtClean="0"/>
              <a:t>verhaal</a:t>
            </a:r>
            <a:r>
              <a:rPr lang="cs-CZ" sz="2400" dirty="0" smtClean="0"/>
              <a:t>. </a:t>
            </a:r>
            <a:r>
              <a:rPr lang="cs-CZ" sz="2400" dirty="0" err="1" smtClean="0"/>
              <a:t>Wat</a:t>
            </a:r>
            <a:r>
              <a:rPr lang="cs-CZ" sz="2400" dirty="0" smtClean="0"/>
              <a:t> </a:t>
            </a:r>
            <a:r>
              <a:rPr lang="cs-CZ" sz="2400" dirty="0" err="1" smtClean="0"/>
              <a:t>voor</a:t>
            </a:r>
            <a:r>
              <a:rPr lang="cs-CZ" sz="2400" dirty="0" smtClean="0"/>
              <a:t> </a:t>
            </a:r>
            <a:r>
              <a:rPr lang="cs-CZ" sz="2400" dirty="0" err="1" smtClean="0"/>
              <a:t>weer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het?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Anna en Barbara </a:t>
            </a:r>
            <a:r>
              <a:rPr lang="cs-CZ" sz="2400" dirty="0" err="1" smtClean="0"/>
              <a:t>hebben</a:t>
            </a:r>
            <a:r>
              <a:rPr lang="cs-CZ" sz="2400" dirty="0" smtClean="0"/>
              <a:t> </a:t>
            </a:r>
            <a:r>
              <a:rPr lang="cs-CZ" sz="2400" dirty="0" err="1" smtClean="0"/>
              <a:t>bezoek</a:t>
            </a:r>
            <a:r>
              <a:rPr lang="cs-CZ" sz="2400" dirty="0" smtClean="0"/>
              <a:t>: </a:t>
            </a:r>
            <a:r>
              <a:rPr lang="cs-CZ" sz="2400" dirty="0" err="1" smtClean="0"/>
              <a:t>Lieve</a:t>
            </a:r>
            <a:r>
              <a:rPr lang="cs-CZ" sz="2400" dirty="0" smtClean="0"/>
              <a:t> en </a:t>
            </a:r>
            <a:r>
              <a:rPr lang="cs-CZ" sz="2400" dirty="0" err="1" smtClean="0"/>
              <a:t>haar</a:t>
            </a:r>
            <a:r>
              <a:rPr lang="cs-CZ" sz="2400" dirty="0" smtClean="0"/>
              <a:t> man </a:t>
            </a:r>
            <a:r>
              <a:rPr lang="cs-CZ" sz="2400" dirty="0" err="1" smtClean="0"/>
              <a:t>Masoud</a:t>
            </a:r>
            <a:r>
              <a:rPr lang="cs-CZ" sz="2400" dirty="0" smtClean="0"/>
              <a:t>. </a:t>
            </a:r>
            <a:r>
              <a:rPr lang="cs-CZ" sz="2400" dirty="0" err="1" smtClean="0"/>
              <a:t>Waar</a:t>
            </a:r>
            <a:r>
              <a:rPr lang="cs-CZ" sz="2400" dirty="0" smtClean="0"/>
              <a:t> </a:t>
            </a:r>
            <a:r>
              <a:rPr lang="cs-CZ" sz="2400" dirty="0" err="1" smtClean="0"/>
              <a:t>komen</a:t>
            </a:r>
            <a:r>
              <a:rPr lang="cs-CZ" sz="2400" dirty="0" smtClean="0"/>
              <a:t> </a:t>
            </a:r>
            <a:r>
              <a:rPr lang="cs-CZ" sz="2400" dirty="0" err="1" smtClean="0"/>
              <a:t>Lieve</a:t>
            </a:r>
            <a:r>
              <a:rPr lang="cs-CZ" sz="2400" dirty="0" smtClean="0"/>
              <a:t> en </a:t>
            </a:r>
            <a:r>
              <a:rPr lang="cs-CZ" sz="2400" dirty="0" err="1" smtClean="0"/>
              <a:t>Masoud</a:t>
            </a:r>
            <a:r>
              <a:rPr lang="cs-CZ" sz="2400" dirty="0" smtClean="0"/>
              <a:t> </a:t>
            </a:r>
            <a:r>
              <a:rPr lang="cs-CZ" sz="2400" dirty="0" err="1" smtClean="0"/>
              <a:t>vandaan</a:t>
            </a:r>
            <a:r>
              <a:rPr lang="cs-CZ" sz="2400" dirty="0" smtClean="0"/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Ze </a:t>
            </a:r>
            <a:r>
              <a:rPr lang="cs-CZ" sz="2400" dirty="0" err="1" smtClean="0"/>
              <a:t>hebben</a:t>
            </a:r>
            <a:r>
              <a:rPr lang="cs-CZ" sz="2400" dirty="0" smtClean="0"/>
              <a:t> </a:t>
            </a:r>
            <a:r>
              <a:rPr lang="cs-CZ" sz="2400" dirty="0" err="1" smtClean="0"/>
              <a:t>een</a:t>
            </a:r>
            <a:r>
              <a:rPr lang="cs-CZ" sz="2400" dirty="0" smtClean="0"/>
              <a:t> </a:t>
            </a:r>
            <a:r>
              <a:rPr lang="cs-CZ" sz="2400" dirty="0" err="1" smtClean="0"/>
              <a:t>gezellige</a:t>
            </a:r>
            <a:r>
              <a:rPr lang="cs-CZ" sz="2400" dirty="0" smtClean="0"/>
              <a:t> </a:t>
            </a:r>
            <a:r>
              <a:rPr lang="cs-CZ" sz="2400" dirty="0" err="1" smtClean="0"/>
              <a:t>avond</a:t>
            </a:r>
            <a:r>
              <a:rPr lang="cs-CZ" sz="2400" dirty="0" smtClean="0"/>
              <a:t>. </a:t>
            </a:r>
            <a:r>
              <a:rPr lang="cs-CZ" sz="2400" dirty="0" smtClean="0"/>
              <a:t> </a:t>
            </a:r>
            <a:r>
              <a:rPr lang="cs-CZ" sz="2400" dirty="0" err="1" smtClean="0"/>
              <a:t>Wat</a:t>
            </a:r>
            <a:r>
              <a:rPr lang="cs-CZ" sz="2400" dirty="0" smtClean="0"/>
              <a:t> </a:t>
            </a:r>
            <a:r>
              <a:rPr lang="cs-CZ" sz="2400" dirty="0" err="1" smtClean="0"/>
              <a:t>doen</a:t>
            </a:r>
            <a:r>
              <a:rPr lang="cs-CZ" sz="2400" dirty="0" smtClean="0"/>
              <a:t> ze </a:t>
            </a:r>
            <a:r>
              <a:rPr lang="cs-CZ" sz="2400" dirty="0" err="1" smtClean="0"/>
              <a:t>die</a:t>
            </a:r>
            <a:r>
              <a:rPr lang="cs-CZ" sz="2400" dirty="0" smtClean="0"/>
              <a:t> </a:t>
            </a:r>
            <a:r>
              <a:rPr lang="cs-CZ" sz="2400" dirty="0" err="1" smtClean="0"/>
              <a:t>avond</a:t>
            </a:r>
            <a:r>
              <a:rPr lang="cs-CZ" sz="2400" dirty="0" smtClean="0"/>
              <a:t>? </a:t>
            </a: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err="1" smtClean="0"/>
              <a:t>Welke</a:t>
            </a:r>
            <a:r>
              <a:rPr lang="cs-CZ" sz="2400" dirty="0" smtClean="0"/>
              <a:t> ramp </a:t>
            </a:r>
            <a:r>
              <a:rPr lang="cs-CZ" sz="2400" i="1" dirty="0" smtClean="0"/>
              <a:t>(= </a:t>
            </a:r>
            <a:r>
              <a:rPr lang="cs-CZ" sz="2400" i="1" dirty="0" err="1" smtClean="0"/>
              <a:t>een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heel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groot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ongeluk</a:t>
            </a:r>
            <a:r>
              <a:rPr lang="cs-CZ" sz="2400" i="1" dirty="0" smtClean="0"/>
              <a:t> met </a:t>
            </a:r>
            <a:r>
              <a:rPr lang="cs-CZ" sz="2400" i="1" dirty="0" err="1" smtClean="0"/>
              <a:t>veel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doden</a:t>
            </a:r>
            <a:r>
              <a:rPr lang="cs-CZ" sz="2400" i="1" dirty="0" smtClean="0"/>
              <a:t>) </a:t>
            </a:r>
            <a:r>
              <a:rPr lang="cs-CZ" sz="2400" dirty="0" err="1" smtClean="0"/>
              <a:t>gebeurde</a:t>
            </a:r>
            <a:r>
              <a:rPr lang="cs-CZ" sz="2400" dirty="0" smtClean="0"/>
              <a:t> </a:t>
            </a:r>
            <a:r>
              <a:rPr lang="cs-CZ" sz="2400" dirty="0" err="1" smtClean="0"/>
              <a:t>er</a:t>
            </a:r>
            <a:r>
              <a:rPr lang="cs-CZ" sz="2400" dirty="0" smtClean="0"/>
              <a:t> in 1953?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err="1" smtClean="0"/>
              <a:t>Wat</a:t>
            </a:r>
            <a:r>
              <a:rPr lang="cs-CZ" sz="2400" dirty="0" smtClean="0"/>
              <a:t> </a:t>
            </a:r>
            <a:r>
              <a:rPr lang="cs-CZ" sz="2400" dirty="0" err="1" smtClean="0"/>
              <a:t>hebben</a:t>
            </a:r>
            <a:r>
              <a:rPr lang="cs-CZ" sz="2400" dirty="0" smtClean="0"/>
              <a:t> ze in </a:t>
            </a:r>
            <a:r>
              <a:rPr lang="cs-CZ" sz="2400" dirty="0" err="1" smtClean="0"/>
              <a:t>Nederland</a:t>
            </a:r>
            <a:r>
              <a:rPr lang="cs-CZ" sz="2400" dirty="0" smtClean="0"/>
              <a:t> </a:t>
            </a:r>
            <a:r>
              <a:rPr lang="cs-CZ" sz="2400" dirty="0" err="1" smtClean="0"/>
              <a:t>gedaan</a:t>
            </a:r>
            <a:r>
              <a:rPr lang="cs-CZ" sz="2400" dirty="0" smtClean="0"/>
              <a:t> na </a:t>
            </a:r>
            <a:r>
              <a:rPr lang="cs-CZ" sz="2400" dirty="0" err="1" smtClean="0"/>
              <a:t>deze</a:t>
            </a:r>
            <a:r>
              <a:rPr lang="cs-CZ" sz="2400" dirty="0" smtClean="0"/>
              <a:t> ramp? 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 smtClean="0"/>
          </a:p>
          <a:p>
            <a:pPr marL="514350" indent="-514350">
              <a:buFont typeface="+mj-lt"/>
              <a:buAutoNum type="arabicPeriod"/>
            </a:pP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221894" y="303465"/>
            <a:ext cx="4970106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bg2"/>
                </a:solidFill>
              </a:rPr>
              <a:t>Instructie</a:t>
            </a:r>
            <a:r>
              <a:rPr lang="cs-CZ" dirty="0" smtClean="0">
                <a:solidFill>
                  <a:schemeClr val="bg2"/>
                </a:solidFill>
              </a:rPr>
              <a:t>: </a:t>
            </a:r>
            <a:r>
              <a:rPr lang="cs-CZ" dirty="0" err="1" smtClean="0">
                <a:solidFill>
                  <a:schemeClr val="bg2"/>
                </a:solidFill>
              </a:rPr>
              <a:t>neem</a:t>
            </a:r>
            <a:r>
              <a:rPr lang="cs-CZ" dirty="0" smtClean="0">
                <a:solidFill>
                  <a:schemeClr val="bg2"/>
                </a:solidFill>
              </a:rPr>
              <a:t> je </a:t>
            </a:r>
            <a:r>
              <a:rPr lang="cs-CZ" dirty="0" err="1" smtClean="0">
                <a:solidFill>
                  <a:schemeClr val="bg2"/>
                </a:solidFill>
              </a:rPr>
              <a:t>telefoon</a:t>
            </a:r>
            <a:r>
              <a:rPr lang="cs-CZ" dirty="0" smtClean="0">
                <a:solidFill>
                  <a:schemeClr val="bg2"/>
                </a:solidFill>
              </a:rPr>
              <a:t> en start de </a:t>
            </a:r>
            <a:r>
              <a:rPr lang="cs-CZ" dirty="0" err="1" smtClean="0">
                <a:solidFill>
                  <a:schemeClr val="bg2"/>
                </a:solidFill>
              </a:rPr>
              <a:t>opname</a:t>
            </a:r>
            <a:r>
              <a:rPr lang="cs-CZ" dirty="0" smtClean="0">
                <a:solidFill>
                  <a:schemeClr val="bg2"/>
                </a:solidFill>
              </a:rPr>
              <a:t>. </a:t>
            </a:r>
          </a:p>
          <a:p>
            <a:r>
              <a:rPr lang="cs-CZ" dirty="0" err="1" smtClean="0">
                <a:solidFill>
                  <a:schemeClr val="bg2"/>
                </a:solidFill>
              </a:rPr>
              <a:t>Lees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telkens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een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vraag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voor</a:t>
            </a:r>
            <a:r>
              <a:rPr lang="cs-CZ" dirty="0" smtClean="0">
                <a:solidFill>
                  <a:schemeClr val="bg2"/>
                </a:solidFill>
              </a:rPr>
              <a:t> en </a:t>
            </a:r>
            <a:r>
              <a:rPr lang="cs-CZ" dirty="0" err="1" smtClean="0">
                <a:solidFill>
                  <a:schemeClr val="bg2"/>
                </a:solidFill>
              </a:rPr>
              <a:t>geef</a:t>
            </a:r>
            <a:r>
              <a:rPr lang="cs-CZ" dirty="0" smtClean="0">
                <a:solidFill>
                  <a:schemeClr val="bg2"/>
                </a:solidFill>
              </a:rPr>
              <a:t> het </a:t>
            </a:r>
            <a:r>
              <a:rPr lang="cs-CZ" dirty="0" err="1" smtClean="0">
                <a:solidFill>
                  <a:schemeClr val="bg2"/>
                </a:solidFill>
              </a:rPr>
              <a:t>antwoord</a:t>
            </a:r>
            <a:r>
              <a:rPr lang="cs-CZ" dirty="0" smtClean="0">
                <a:solidFill>
                  <a:schemeClr val="bg2"/>
                </a:solidFill>
              </a:rPr>
              <a:t>.  </a:t>
            </a:r>
          </a:p>
          <a:p>
            <a:r>
              <a:rPr lang="cs-CZ" dirty="0" err="1" smtClean="0">
                <a:solidFill>
                  <a:schemeClr val="bg2"/>
                </a:solidFill>
              </a:rPr>
              <a:t>Sla</a:t>
            </a:r>
            <a:r>
              <a:rPr lang="cs-CZ" dirty="0" smtClean="0">
                <a:solidFill>
                  <a:schemeClr val="bg2"/>
                </a:solidFill>
              </a:rPr>
              <a:t> de </a:t>
            </a:r>
            <a:r>
              <a:rPr lang="cs-CZ" dirty="0" err="1" smtClean="0">
                <a:solidFill>
                  <a:schemeClr val="bg2"/>
                </a:solidFill>
              </a:rPr>
              <a:t>opname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als</a:t>
            </a:r>
            <a:r>
              <a:rPr lang="cs-CZ" dirty="0" smtClean="0">
                <a:solidFill>
                  <a:schemeClr val="bg2"/>
                </a:solidFill>
              </a:rPr>
              <a:t> "De </a:t>
            </a:r>
            <a:r>
              <a:rPr lang="cs-CZ" dirty="0" err="1" smtClean="0">
                <a:solidFill>
                  <a:schemeClr val="bg2"/>
                </a:solidFill>
              </a:rPr>
              <a:t>storm</a:t>
            </a:r>
            <a:r>
              <a:rPr lang="cs-CZ" dirty="0" smtClean="0">
                <a:solidFill>
                  <a:schemeClr val="bg2"/>
                </a:solidFill>
              </a:rPr>
              <a:t>".</a:t>
            </a:r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1026" name="Picture 2" descr="Afbeeldingsresultaat voor watersnoodra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590" y="4167381"/>
            <a:ext cx="4275410" cy="240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eltawerken.com/modules/mediagallery/images/zeewering/dijkprofiel3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857100"/>
            <a:ext cx="3327128" cy="139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9489848" y="3341605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de </a:t>
            </a:r>
            <a:r>
              <a:rPr lang="cs-CZ" dirty="0" err="1" smtClean="0"/>
              <a:t>dijk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137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jgCeFvFpx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7812" y="938167"/>
            <a:ext cx="8977903" cy="505007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596028" y="6087291"/>
            <a:ext cx="5601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Watersnoodramp 1953: wat gebeurde er precies?</a:t>
            </a:r>
            <a:r>
              <a:rPr lang="cs-CZ" dirty="0" smtClean="0"/>
              <a:t> </a:t>
            </a:r>
            <a:r>
              <a:rPr lang="cs-CZ" dirty="0" err="1" smtClean="0">
                <a:hlinkClick r:id="rId4"/>
              </a:rPr>
              <a:t>Youtube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334642"/>
            <a:ext cx="4315095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bg2"/>
                </a:solidFill>
              </a:rPr>
              <a:t>Bekijk</a:t>
            </a:r>
            <a:r>
              <a:rPr lang="cs-CZ" dirty="0" smtClean="0">
                <a:solidFill>
                  <a:schemeClr val="bg2"/>
                </a:solidFill>
              </a:rPr>
              <a:t> de video. Tip: zet de </a:t>
            </a:r>
            <a:r>
              <a:rPr lang="cs-CZ" dirty="0" err="1" smtClean="0">
                <a:solidFill>
                  <a:schemeClr val="bg2"/>
                </a:solidFill>
              </a:rPr>
              <a:t>ondertiteling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aan</a:t>
            </a:r>
            <a:r>
              <a:rPr lang="cs-CZ" dirty="0" smtClean="0">
                <a:solidFill>
                  <a:schemeClr val="bg2"/>
                </a:solidFill>
              </a:rPr>
              <a:t>!</a:t>
            </a:r>
            <a:endParaRPr lang="cs-CZ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8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121233" y="2752528"/>
            <a:ext cx="4991877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Ga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cs-CZ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naa</a:t>
            </a:r>
            <a:r>
              <a:rPr lang="cs-CZ" kern="0" dirty="0" smtClean="0">
                <a:solidFill>
                  <a:prstClr val="white"/>
                </a:solidFill>
              </a:rPr>
              <a:t>r het </a:t>
            </a:r>
            <a:r>
              <a:rPr lang="cs-CZ" kern="0" dirty="0" err="1" smtClean="0">
                <a:solidFill>
                  <a:prstClr val="white"/>
                </a:solidFill>
              </a:rPr>
              <a:t>mapje</a:t>
            </a:r>
            <a:r>
              <a:rPr lang="cs-CZ" kern="0" dirty="0">
                <a:solidFill>
                  <a:prstClr val="white"/>
                </a:solidFill>
              </a:rPr>
              <a:t> </a:t>
            </a:r>
            <a:r>
              <a:rPr lang="cs-CZ" kern="0" dirty="0" smtClean="0">
                <a:solidFill>
                  <a:prstClr val="white"/>
                </a:solidFill>
                <a:hlinkClick r:id="rId2"/>
              </a:rPr>
              <a:t>Les 5 – </a:t>
            </a:r>
            <a:r>
              <a:rPr lang="cs-CZ" kern="0" dirty="0" err="1" smtClean="0">
                <a:solidFill>
                  <a:prstClr val="white"/>
                </a:solidFill>
                <a:hlinkClick r:id="rId2"/>
              </a:rPr>
              <a:t>antwoorden</a:t>
            </a:r>
            <a:r>
              <a:rPr lang="cs-CZ" kern="0" dirty="0" smtClean="0">
                <a:solidFill>
                  <a:prstClr val="white"/>
                </a:solidFill>
                <a:hlinkClick r:id="rId2"/>
              </a:rPr>
              <a:t> op </a:t>
            </a:r>
            <a:r>
              <a:rPr lang="cs-CZ" kern="0" dirty="0" err="1" smtClean="0">
                <a:solidFill>
                  <a:prstClr val="white"/>
                </a:solidFill>
                <a:hlinkClick r:id="rId2"/>
              </a:rPr>
              <a:t>vraajes</a:t>
            </a:r>
            <a:r>
              <a:rPr lang="cs-CZ" kern="0" dirty="0" smtClean="0">
                <a:solidFill>
                  <a:prstClr val="white"/>
                </a:solidFill>
                <a:hlinkClick r:id="rId2"/>
              </a:rPr>
              <a:t> (audio)</a:t>
            </a:r>
            <a:r>
              <a:rPr lang="cs-CZ" kern="0" dirty="0" smtClean="0">
                <a:solidFill>
                  <a:prstClr val="white"/>
                </a:solidFill>
              </a:rPr>
              <a:t> in </a:t>
            </a:r>
            <a:r>
              <a:rPr lang="cs-CZ" kern="0" dirty="0" err="1" smtClean="0">
                <a:solidFill>
                  <a:prstClr val="white"/>
                </a:solidFill>
              </a:rPr>
              <a:t>Odevzdávárny</a:t>
            </a:r>
            <a:r>
              <a:rPr lang="cs-CZ" kern="0" dirty="0" smtClean="0">
                <a:solidFill>
                  <a:prstClr val="white"/>
                </a:solidFill>
              </a:rPr>
              <a:t> en </a:t>
            </a:r>
            <a:r>
              <a:rPr lang="cs-CZ" kern="0" dirty="0" err="1" smtClean="0">
                <a:solidFill>
                  <a:prstClr val="white"/>
                </a:solidFill>
              </a:rPr>
              <a:t>maak</a:t>
            </a:r>
            <a:r>
              <a:rPr lang="cs-CZ" kern="0" dirty="0" smtClean="0">
                <a:solidFill>
                  <a:prstClr val="white"/>
                </a:solidFill>
              </a:rPr>
              <a:t> </a:t>
            </a:r>
            <a:r>
              <a:rPr lang="cs-CZ" kern="0" dirty="0" err="1" smtClean="0">
                <a:solidFill>
                  <a:prstClr val="white"/>
                </a:solidFill>
              </a:rPr>
              <a:t>een</a:t>
            </a:r>
            <a:r>
              <a:rPr lang="cs-CZ" kern="0" dirty="0" smtClean="0">
                <a:solidFill>
                  <a:prstClr val="white"/>
                </a:solidFill>
              </a:rPr>
              <a:t> </a:t>
            </a:r>
            <a:r>
              <a:rPr lang="cs-CZ" kern="0" dirty="0" err="1" smtClean="0">
                <a:solidFill>
                  <a:prstClr val="white"/>
                </a:solidFill>
              </a:rPr>
              <a:t>mapje</a:t>
            </a:r>
            <a:r>
              <a:rPr lang="cs-CZ" kern="0" dirty="0" smtClean="0">
                <a:solidFill>
                  <a:prstClr val="white"/>
                </a:solidFill>
              </a:rPr>
              <a:t> met </a:t>
            </a:r>
            <a:r>
              <a:rPr lang="cs-CZ" kern="0" dirty="0" err="1" smtClean="0">
                <a:solidFill>
                  <a:prstClr val="white"/>
                </a:solidFill>
              </a:rPr>
              <a:t>jouw</a:t>
            </a:r>
            <a:r>
              <a:rPr lang="cs-CZ" kern="0" dirty="0" smtClean="0">
                <a:solidFill>
                  <a:prstClr val="white"/>
                </a:solidFill>
              </a:rPr>
              <a:t> </a:t>
            </a:r>
            <a:r>
              <a:rPr lang="cs-CZ" kern="0" dirty="0" err="1" smtClean="0">
                <a:solidFill>
                  <a:prstClr val="white"/>
                </a:solidFill>
              </a:rPr>
              <a:t>naam</a:t>
            </a:r>
            <a:r>
              <a:rPr lang="cs-CZ" kern="0" dirty="0" smtClean="0">
                <a:solidFill>
                  <a:prstClr val="white"/>
                </a:solidFill>
              </a:rPr>
              <a:t>. Zet de </a:t>
            </a:r>
            <a:r>
              <a:rPr lang="cs-CZ" kern="0" dirty="0" err="1" smtClean="0">
                <a:solidFill>
                  <a:prstClr val="white"/>
                </a:solidFill>
              </a:rPr>
              <a:t>vier</a:t>
            </a:r>
            <a:r>
              <a:rPr lang="cs-CZ" kern="0" dirty="0" smtClean="0">
                <a:solidFill>
                  <a:prstClr val="white"/>
                </a:solidFill>
              </a:rPr>
              <a:t> </a:t>
            </a:r>
            <a:r>
              <a:rPr lang="cs-CZ" kern="0" dirty="0" err="1" smtClean="0">
                <a:solidFill>
                  <a:prstClr val="white"/>
                </a:solidFill>
              </a:rPr>
              <a:t>audiofiles</a:t>
            </a:r>
            <a:r>
              <a:rPr lang="cs-CZ" kern="0" dirty="0" smtClean="0">
                <a:solidFill>
                  <a:prstClr val="white"/>
                </a:solidFill>
              </a:rPr>
              <a:t> in </a:t>
            </a:r>
            <a:r>
              <a:rPr lang="cs-CZ" kern="0" dirty="0" err="1" smtClean="0">
                <a:solidFill>
                  <a:prstClr val="white"/>
                </a:solidFill>
              </a:rPr>
              <a:t>dit</a:t>
            </a:r>
            <a:r>
              <a:rPr lang="cs-CZ" kern="0" dirty="0" smtClean="0">
                <a:solidFill>
                  <a:prstClr val="white"/>
                </a:solidFill>
              </a:rPr>
              <a:t> </a:t>
            </a:r>
            <a:r>
              <a:rPr lang="cs-CZ" kern="0" dirty="0" err="1" smtClean="0">
                <a:solidFill>
                  <a:prstClr val="white"/>
                </a:solidFill>
              </a:rPr>
              <a:t>mapje</a:t>
            </a:r>
            <a:r>
              <a:rPr lang="cs-CZ" kern="0" dirty="0" smtClean="0">
                <a:solidFill>
                  <a:prstClr val="white"/>
                </a:solidFill>
              </a:rPr>
              <a:t>! </a:t>
            </a: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TextovéPole 6"/>
          <p:cNvSpPr txBox="1"/>
          <p:nvPr/>
        </p:nvSpPr>
        <p:spPr>
          <a:xfrm rot="20858173">
            <a:off x="7889034" y="3747287"/>
            <a:ext cx="24064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err="1" smtClean="0">
                <a:solidFill>
                  <a:schemeClr val="accent1"/>
                </a:solidFill>
                <a:latin typeface="Bradley Hand ITC" panose="03070402050302030203" pitchFamily="66" charset="0"/>
              </a:rPr>
              <a:t>Bedankt</a:t>
            </a:r>
            <a:r>
              <a:rPr lang="cs-CZ" sz="4400" dirty="0" smtClean="0">
                <a:solidFill>
                  <a:schemeClr val="accent1"/>
                </a:solidFill>
                <a:latin typeface="Bradley Hand ITC" panose="03070402050302030203" pitchFamily="66" charset="0"/>
              </a:rPr>
              <a:t>!</a:t>
            </a:r>
            <a:endParaRPr lang="cs-CZ" sz="4400" dirty="0">
              <a:solidFill>
                <a:schemeClr val="accent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7170" name="Picture 2" descr="Afbeeldingsresultaat voor fol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175" y="2752529"/>
            <a:ext cx="1305058" cy="92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36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Nog </a:t>
            </a:r>
            <a:r>
              <a:rPr lang="cs-CZ" dirty="0" err="1" smtClean="0"/>
              <a:t>een</a:t>
            </a:r>
            <a:r>
              <a:rPr lang="cs-CZ" dirty="0" smtClean="0"/>
              <a:t> </a:t>
            </a:r>
            <a:r>
              <a:rPr lang="cs-CZ" dirty="0" err="1" smtClean="0"/>
              <a:t>liedje</a:t>
            </a:r>
            <a:endParaRPr lang="nl-BE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Herfst</a:t>
            </a:r>
            <a:r>
              <a:rPr lang="cs-CZ" dirty="0" smtClean="0"/>
              <a:t> en </a:t>
            </a:r>
            <a:r>
              <a:rPr lang="cs-CZ" dirty="0" err="1" smtClean="0"/>
              <a:t>nieuwegein</a:t>
            </a:r>
            <a:endParaRPr lang="nl-BE" dirty="0"/>
          </a:p>
        </p:txBody>
      </p:sp>
      <p:sp>
        <p:nvSpPr>
          <p:cNvPr id="5" name="TextovéPole 4"/>
          <p:cNvSpPr txBox="1"/>
          <p:nvPr/>
        </p:nvSpPr>
        <p:spPr>
          <a:xfrm>
            <a:off x="7632441" y="259998"/>
            <a:ext cx="4559559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luisteren</a:t>
            </a:r>
            <a:r>
              <a:rPr lang="cs-CZ" dirty="0" smtClean="0"/>
              <a:t> </a:t>
            </a:r>
            <a:r>
              <a:rPr lang="cs-CZ" dirty="0" err="1" smtClean="0"/>
              <a:t>naar</a:t>
            </a:r>
            <a:r>
              <a:rPr lang="cs-CZ" dirty="0" smtClean="0"/>
              <a:t> </a:t>
            </a:r>
            <a:r>
              <a:rPr lang="cs-CZ" dirty="0" err="1" smtClean="0"/>
              <a:t>een</a:t>
            </a:r>
            <a:r>
              <a:rPr lang="cs-CZ" dirty="0" smtClean="0"/>
              <a:t> extra </a:t>
            </a:r>
            <a:r>
              <a:rPr lang="cs-CZ" dirty="0" err="1" smtClean="0"/>
              <a:t>liedje</a:t>
            </a:r>
            <a:r>
              <a:rPr lang="cs-CZ" dirty="0" smtClean="0"/>
              <a:t> van </a:t>
            </a:r>
            <a:r>
              <a:rPr lang="cs-CZ" dirty="0" err="1" smtClean="0"/>
              <a:t>Spinvis</a:t>
            </a:r>
            <a:r>
              <a:rPr lang="cs-CZ" dirty="0" smtClean="0"/>
              <a:t>. Dit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experimentele</a:t>
            </a:r>
            <a:r>
              <a:rPr lang="cs-CZ" dirty="0" smtClean="0"/>
              <a:t> pop. De </a:t>
            </a:r>
            <a:r>
              <a:rPr lang="cs-CZ" dirty="0" err="1" smtClean="0"/>
              <a:t>teksten</a:t>
            </a:r>
            <a:r>
              <a:rPr lang="cs-CZ" dirty="0" smtClean="0"/>
              <a:t> </a:t>
            </a:r>
            <a:r>
              <a:rPr lang="cs-CZ" dirty="0" err="1" smtClean="0"/>
              <a:t>zijn</a:t>
            </a:r>
            <a:r>
              <a:rPr lang="cs-CZ" dirty="0" smtClean="0"/>
              <a:t> </a:t>
            </a:r>
            <a:r>
              <a:rPr lang="cs-CZ" dirty="0" err="1" smtClean="0"/>
              <a:t>poëtisch</a:t>
            </a:r>
            <a:r>
              <a:rPr lang="cs-CZ" dirty="0" smtClean="0"/>
              <a:t>.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771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Handige</a:t>
            </a:r>
            <a:r>
              <a:rPr lang="cs-CZ" dirty="0" smtClean="0"/>
              <a:t> </a:t>
            </a:r>
            <a:r>
              <a:rPr lang="cs-CZ" dirty="0" err="1" smtClean="0"/>
              <a:t>woorden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2286001"/>
            <a:ext cx="5447702" cy="3593591"/>
          </a:xfrm>
        </p:spPr>
        <p:txBody>
          <a:bodyPr>
            <a:normAutofit/>
          </a:bodyPr>
          <a:lstStyle/>
          <a:p>
            <a:r>
              <a:rPr lang="cs-CZ" sz="3200" dirty="0" smtClean="0"/>
              <a:t>(</a:t>
            </a:r>
            <a:r>
              <a:rPr lang="cs-CZ" sz="3200" dirty="0" err="1" smtClean="0"/>
              <a:t>geluid</a:t>
            </a:r>
            <a:r>
              <a:rPr lang="cs-CZ" sz="3200" dirty="0" smtClean="0"/>
              <a:t>, je stem,…) </a:t>
            </a:r>
            <a:r>
              <a:rPr lang="cs-CZ" sz="3200" dirty="0" err="1" smtClean="0"/>
              <a:t>opnemen</a:t>
            </a:r>
            <a:r>
              <a:rPr lang="cs-CZ" sz="3200" dirty="0" smtClean="0"/>
              <a:t> =&gt; de </a:t>
            </a:r>
            <a:r>
              <a:rPr lang="cs-CZ" sz="3200" dirty="0" err="1" smtClean="0"/>
              <a:t>opname</a:t>
            </a:r>
            <a:endParaRPr lang="cs-CZ" sz="3200" dirty="0" smtClean="0"/>
          </a:p>
          <a:p>
            <a:pPr marL="0" indent="0">
              <a:buNone/>
            </a:pPr>
            <a:r>
              <a:rPr lang="cs-CZ" sz="3200" i="1" dirty="0" smtClean="0">
                <a:solidFill>
                  <a:schemeClr val="accent4"/>
                </a:solidFill>
              </a:rPr>
              <a:t>(!) </a:t>
            </a:r>
            <a:r>
              <a:rPr lang="cs-CZ" sz="3200" i="1" dirty="0" err="1" smtClean="0">
                <a:solidFill>
                  <a:schemeClr val="accent4"/>
                </a:solidFill>
              </a:rPr>
              <a:t>separabel</a:t>
            </a:r>
            <a:r>
              <a:rPr lang="cs-CZ" sz="3200" i="1" dirty="0" smtClean="0">
                <a:solidFill>
                  <a:schemeClr val="accent4"/>
                </a:solidFill>
              </a:rPr>
              <a:t>: </a:t>
            </a:r>
            <a:r>
              <a:rPr lang="cs-CZ" sz="3200" i="1" dirty="0" err="1" smtClean="0">
                <a:solidFill>
                  <a:schemeClr val="accent4"/>
                </a:solidFill>
              </a:rPr>
              <a:t>ik</a:t>
            </a:r>
            <a:r>
              <a:rPr lang="cs-CZ" sz="3200" i="1" dirty="0" smtClean="0">
                <a:solidFill>
                  <a:schemeClr val="accent4"/>
                </a:solidFill>
              </a:rPr>
              <a:t> </a:t>
            </a:r>
            <a:r>
              <a:rPr lang="cs-CZ" sz="3200" i="1" dirty="0" err="1" smtClean="0">
                <a:solidFill>
                  <a:schemeClr val="accent4"/>
                </a:solidFill>
              </a:rPr>
              <a:t>neem</a:t>
            </a:r>
            <a:r>
              <a:rPr lang="cs-CZ" sz="3200" i="1" dirty="0" smtClean="0">
                <a:solidFill>
                  <a:schemeClr val="accent4"/>
                </a:solidFill>
              </a:rPr>
              <a:t> </a:t>
            </a:r>
            <a:r>
              <a:rPr lang="cs-CZ" sz="3200" i="1" dirty="0" err="1" smtClean="0">
                <a:solidFill>
                  <a:schemeClr val="accent4"/>
                </a:solidFill>
              </a:rPr>
              <a:t>iets</a:t>
            </a:r>
            <a:r>
              <a:rPr lang="cs-CZ" sz="3200" i="1" dirty="0" smtClean="0">
                <a:solidFill>
                  <a:schemeClr val="accent4"/>
                </a:solidFill>
              </a:rPr>
              <a:t> op </a:t>
            </a:r>
          </a:p>
          <a:p>
            <a:r>
              <a:rPr lang="cs-CZ" sz="3200" dirty="0" smtClean="0"/>
              <a:t>(</a:t>
            </a:r>
            <a:r>
              <a:rPr lang="cs-CZ" sz="3200" dirty="0" err="1" smtClean="0"/>
              <a:t>een</a:t>
            </a:r>
            <a:r>
              <a:rPr lang="cs-CZ" sz="3200" dirty="0" smtClean="0"/>
              <a:t> </a:t>
            </a:r>
            <a:r>
              <a:rPr lang="cs-CZ" sz="3200" dirty="0" err="1" smtClean="0"/>
              <a:t>opname</a:t>
            </a:r>
            <a:r>
              <a:rPr lang="cs-CZ" sz="3200" dirty="0" smtClean="0"/>
              <a:t>, </a:t>
            </a:r>
            <a:r>
              <a:rPr lang="cs-CZ" sz="3200" dirty="0" err="1" smtClean="0"/>
              <a:t>een</a:t>
            </a:r>
            <a:r>
              <a:rPr lang="cs-CZ" sz="3200" dirty="0" smtClean="0"/>
              <a:t> </a:t>
            </a:r>
            <a:r>
              <a:rPr lang="cs-CZ" sz="3200" dirty="0" err="1" smtClean="0"/>
              <a:t>bestand</a:t>
            </a:r>
            <a:r>
              <a:rPr lang="cs-CZ" sz="3200" dirty="0" smtClean="0"/>
              <a:t> = </a:t>
            </a:r>
            <a:r>
              <a:rPr lang="cs-CZ" sz="3200" dirty="0" err="1" smtClean="0"/>
              <a:t>document</a:t>
            </a:r>
            <a:r>
              <a:rPr lang="cs-CZ" sz="3200" dirty="0" smtClean="0"/>
              <a:t>) </a:t>
            </a:r>
            <a:r>
              <a:rPr lang="cs-CZ" sz="3200" dirty="0" err="1" smtClean="0"/>
              <a:t>opslaan</a:t>
            </a:r>
            <a:r>
              <a:rPr lang="cs-CZ" sz="3200" dirty="0" smtClean="0"/>
              <a:t>  </a:t>
            </a:r>
            <a:r>
              <a:rPr lang="cs-CZ" sz="2800" dirty="0" smtClean="0"/>
              <a:t> </a:t>
            </a:r>
          </a:p>
          <a:p>
            <a:pPr marL="0" indent="0">
              <a:buNone/>
            </a:pPr>
            <a:r>
              <a:rPr lang="cs-CZ" sz="3200" i="1" dirty="0" smtClean="0">
                <a:solidFill>
                  <a:schemeClr val="accent4"/>
                </a:solidFill>
              </a:rPr>
              <a:t>(!) </a:t>
            </a:r>
            <a:r>
              <a:rPr lang="cs-CZ" sz="3200" i="1" dirty="0" err="1" smtClean="0">
                <a:solidFill>
                  <a:schemeClr val="accent4"/>
                </a:solidFill>
              </a:rPr>
              <a:t>separabel</a:t>
            </a:r>
            <a:r>
              <a:rPr lang="cs-CZ" sz="3200" i="1" dirty="0" smtClean="0">
                <a:solidFill>
                  <a:schemeClr val="accent4"/>
                </a:solidFill>
              </a:rPr>
              <a:t>: </a:t>
            </a:r>
            <a:r>
              <a:rPr lang="cs-CZ" sz="3200" i="1" dirty="0" err="1" smtClean="0">
                <a:solidFill>
                  <a:schemeClr val="accent4"/>
                </a:solidFill>
              </a:rPr>
              <a:t>ik</a:t>
            </a:r>
            <a:r>
              <a:rPr lang="cs-CZ" sz="3200" i="1" dirty="0" smtClean="0">
                <a:solidFill>
                  <a:schemeClr val="accent4"/>
                </a:solidFill>
              </a:rPr>
              <a:t> </a:t>
            </a:r>
            <a:r>
              <a:rPr lang="cs-CZ" sz="3200" i="1" dirty="0" err="1" smtClean="0">
                <a:solidFill>
                  <a:schemeClr val="accent4"/>
                </a:solidFill>
              </a:rPr>
              <a:t>sla</a:t>
            </a:r>
            <a:r>
              <a:rPr lang="cs-CZ" sz="3200" i="1" dirty="0" smtClean="0">
                <a:solidFill>
                  <a:schemeClr val="accent4"/>
                </a:solidFill>
              </a:rPr>
              <a:t> </a:t>
            </a:r>
            <a:r>
              <a:rPr lang="cs-CZ" sz="3200" i="1" dirty="0" err="1" smtClean="0">
                <a:solidFill>
                  <a:schemeClr val="accent4"/>
                </a:solidFill>
              </a:rPr>
              <a:t>iets</a:t>
            </a:r>
            <a:r>
              <a:rPr lang="cs-CZ" sz="3200" i="1" dirty="0" smtClean="0">
                <a:solidFill>
                  <a:schemeClr val="accent4"/>
                </a:solidFill>
              </a:rPr>
              <a:t> op</a:t>
            </a:r>
            <a:endParaRPr lang="cs-CZ" sz="3200" i="1" dirty="0">
              <a:solidFill>
                <a:schemeClr val="accent4"/>
              </a:solidFill>
            </a:endParaRPr>
          </a:p>
        </p:txBody>
      </p:sp>
      <p:pic>
        <p:nvPicPr>
          <p:cNvPr id="2052" name="Picture 4" descr="Afbeeldingsresultaat voor opne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5" y="1585268"/>
            <a:ext cx="2847975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to save docu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836" y="3806889"/>
            <a:ext cx="2427385" cy="2392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72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Spinvis</a:t>
            </a:r>
            <a:r>
              <a:rPr lang="cs-CZ" dirty="0" smtClean="0"/>
              <a:t> </a:t>
            </a:r>
            <a:r>
              <a:rPr lang="cs-CZ" dirty="0" err="1" smtClean="0"/>
              <a:t>Herfst</a:t>
            </a:r>
            <a:r>
              <a:rPr lang="cs-CZ" dirty="0" smtClean="0"/>
              <a:t> en </a:t>
            </a:r>
            <a:r>
              <a:rPr lang="cs-CZ" dirty="0" err="1" smtClean="0"/>
              <a:t>Nieuwegein</a:t>
            </a:r>
            <a:endParaRPr lang="cs-CZ" dirty="0"/>
          </a:p>
        </p:txBody>
      </p:sp>
      <p:pic>
        <p:nvPicPr>
          <p:cNvPr id="4" name="9FUUi8-HpT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01894" y="1566673"/>
            <a:ext cx="8477890" cy="476881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189301" y="6335486"/>
            <a:ext cx="1531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Bron</a:t>
            </a:r>
            <a:r>
              <a:rPr lang="cs-CZ" dirty="0" smtClean="0"/>
              <a:t>:  </a:t>
            </a:r>
            <a:r>
              <a:rPr lang="cs-CZ" dirty="0" err="1" smtClean="0">
                <a:hlinkClick r:id="rId4"/>
              </a:rPr>
              <a:t>Youtube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839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37" y="204787"/>
            <a:ext cx="6867525" cy="6448425"/>
          </a:xfrm>
          <a:prstGeom prst="rect">
            <a:avLst/>
          </a:prstGeom>
        </p:spPr>
      </p:pic>
      <p:sp>
        <p:nvSpPr>
          <p:cNvPr id="3" name="Šipka doprava 2"/>
          <p:cNvSpPr/>
          <p:nvPr/>
        </p:nvSpPr>
        <p:spPr>
          <a:xfrm>
            <a:off x="7408507" y="3741575"/>
            <a:ext cx="746449" cy="625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24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57300" y="886408"/>
            <a:ext cx="4800600" cy="5374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  <a:t>De wind </a:t>
            </a:r>
            <a:r>
              <a:rPr lang="nl-NL" sz="1800" dirty="0">
                <a:solidFill>
                  <a:srgbClr val="C00000"/>
                </a:solidFill>
                <a:latin typeface="arial" panose="020B0604020202020204" pitchFamily="34" charset="0"/>
              </a:rPr>
              <a:t>verzamelt</a:t>
            </a:r>
            <a: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  <a:t> stemmen en papier</a:t>
            </a:r>
            <a:b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  <a:t>Herfst en Nieuwegein</a:t>
            </a:r>
            <a:b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  <a:t>Een auto en een man en een rivier</a:t>
            </a:r>
            <a:b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  <a:t>Vanaf hier is alles wat het </a:t>
            </a:r>
            <a:r>
              <a:rPr lang="nl-NL" sz="1800" dirty="0" smtClean="0">
                <a:solidFill>
                  <a:srgbClr val="222222"/>
                </a:solidFill>
                <a:latin typeface="arial" panose="020B0604020202020204" pitchFamily="34" charset="0"/>
              </a:rPr>
              <a:t>lijkt</a:t>
            </a:r>
            <a:r>
              <a:rPr lang="cs-CZ" sz="1800" dirty="0">
                <a:solidFill>
                  <a:srgbClr val="222222"/>
                </a:solidFill>
                <a:latin typeface="arial" panose="020B0604020202020204" pitchFamily="34" charset="0"/>
              </a:rPr>
              <a:t/>
            </a:r>
            <a:br>
              <a:rPr lang="cs-CZ" sz="18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cs-CZ" sz="1800" dirty="0" smtClean="0">
                <a:solidFill>
                  <a:srgbClr val="222222"/>
                </a:solidFill>
                <a:latin typeface="arial" panose="020B0604020202020204" pitchFamily="34" charset="0"/>
              </a:rPr>
              <a:t/>
            </a:r>
            <a:br>
              <a:rPr lang="cs-CZ" sz="1800" dirty="0" smtClean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nl-NL" sz="1800" dirty="0" smtClean="0">
                <a:solidFill>
                  <a:srgbClr val="222222"/>
                </a:solidFill>
                <a:latin typeface="arial" panose="020B0604020202020204" pitchFamily="34" charset="0"/>
              </a:rPr>
              <a:t>De </a:t>
            </a:r>
            <a: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  <a:t>kaart waarop hij kijkt</a:t>
            </a:r>
            <a:b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  <a:t>De sneltram en het kruispunt</a:t>
            </a:r>
            <a:b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  <a:t>En het zwembad</a:t>
            </a:r>
            <a:b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nl-NL" sz="1800" dirty="0">
                <a:solidFill>
                  <a:srgbClr val="C00000"/>
                </a:solidFill>
                <a:latin typeface="arial" panose="020B0604020202020204" pitchFamily="34" charset="0"/>
              </a:rPr>
              <a:t>U bevindt zich </a:t>
            </a:r>
            <a:r>
              <a:rPr lang="nl-NL" sz="1800" dirty="0" smtClean="0">
                <a:solidFill>
                  <a:srgbClr val="C00000"/>
                </a:solidFill>
                <a:latin typeface="arial" panose="020B0604020202020204" pitchFamily="34" charset="0"/>
              </a:rPr>
              <a:t>hier</a:t>
            </a:r>
            <a:r>
              <a:rPr lang="cs-CZ" sz="1800" dirty="0" smtClean="0">
                <a:solidFill>
                  <a:srgbClr val="C00000"/>
                </a:solidFill>
                <a:latin typeface="arial" panose="020B0604020202020204" pitchFamily="34" charset="0"/>
              </a:rPr>
              <a:t/>
            </a:r>
            <a:br>
              <a:rPr lang="cs-CZ" sz="1800" dirty="0" smtClean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cs-CZ" sz="1800" dirty="0" smtClean="0">
                <a:solidFill>
                  <a:srgbClr val="222222"/>
                </a:solidFill>
                <a:latin typeface="arial" panose="020B0604020202020204" pitchFamily="34" charset="0"/>
              </a:rPr>
              <a:t/>
            </a:r>
            <a:br>
              <a:rPr lang="cs-CZ" sz="1800" dirty="0" smtClean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nl-NL" sz="1800" dirty="0" smtClean="0">
                <a:solidFill>
                  <a:srgbClr val="222222"/>
                </a:solidFill>
                <a:latin typeface="arial" panose="020B0604020202020204" pitchFamily="34" charset="0"/>
              </a:rPr>
              <a:t>Herfst </a:t>
            </a:r>
            <a: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  <a:t>en Nieuwegein</a:t>
            </a:r>
            <a:b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  <a:t>In alles wacht</a:t>
            </a:r>
            <a:b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  <a:t>Vandaag de eeuwigheid</a:t>
            </a:r>
            <a:b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  <a:t>Altijd samen zijn</a:t>
            </a:r>
            <a:b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  <a:t>De herfst en ik</a:t>
            </a:r>
            <a:b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  <a:t>En Nieuwegein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574775" y="886408"/>
            <a:ext cx="5202082" cy="5374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  <a:t>De liefde slaapt in donker cellofaan</a:t>
            </a:r>
            <a:b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nl-NL" sz="1800" dirty="0" smtClean="0">
                <a:solidFill>
                  <a:srgbClr val="222222"/>
                </a:solidFill>
                <a:latin typeface="arial" panose="020B0604020202020204" pitchFamily="34" charset="0"/>
              </a:rPr>
              <a:t>'</a:t>
            </a:r>
            <a:r>
              <a:rPr lang="cs-CZ" sz="1800" dirty="0" smtClean="0">
                <a:solidFill>
                  <a:srgbClr val="222222"/>
                </a:solidFill>
                <a:latin typeface="arial" panose="020B0604020202020204" pitchFamily="34" charset="0"/>
              </a:rPr>
              <a:t>s</a:t>
            </a:r>
            <a:r>
              <a:rPr lang="nl-NL" sz="18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  <a:t>Nachts in Nieuwegein</a:t>
            </a:r>
            <a:b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  <a:t>Ze </a:t>
            </a:r>
            <a:r>
              <a:rPr lang="nl-NL" sz="1800" dirty="0">
                <a:solidFill>
                  <a:srgbClr val="C00000"/>
                </a:solidFill>
                <a:latin typeface="arial" panose="020B0604020202020204" pitchFamily="34" charset="0"/>
              </a:rPr>
              <a:t>zweeft</a:t>
            </a:r>
            <a: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  <a:t> tussen de snelweg en de maan</a:t>
            </a:r>
            <a:b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  <a:t>De maan is </a:t>
            </a:r>
            <a:r>
              <a:rPr lang="nl-NL" sz="1800" dirty="0" smtClean="0">
                <a:solidFill>
                  <a:srgbClr val="222222"/>
                </a:solidFill>
                <a:latin typeface="arial" panose="020B0604020202020204" pitchFamily="34" charset="0"/>
              </a:rPr>
              <a:t>doodgegaan</a:t>
            </a:r>
            <a:r>
              <a:rPr lang="cs-CZ" sz="1800" dirty="0" smtClean="0">
                <a:solidFill>
                  <a:srgbClr val="222222"/>
                </a:solidFill>
                <a:latin typeface="arial" panose="020B0604020202020204" pitchFamily="34" charset="0"/>
              </a:rPr>
              <a:t/>
            </a:r>
            <a:br>
              <a:rPr lang="cs-CZ" sz="1800" dirty="0" smtClean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cs-CZ" sz="1800" dirty="0" smtClean="0">
                <a:solidFill>
                  <a:srgbClr val="222222"/>
                </a:solidFill>
                <a:latin typeface="arial" panose="020B0604020202020204" pitchFamily="34" charset="0"/>
              </a:rPr>
              <a:t/>
            </a:r>
            <a:br>
              <a:rPr lang="cs-CZ" sz="1800" dirty="0" smtClean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nl-NL" sz="1800" dirty="0" smtClean="0">
                <a:solidFill>
                  <a:srgbClr val="222222"/>
                </a:solidFill>
                <a:latin typeface="arial" panose="020B0604020202020204" pitchFamily="34" charset="0"/>
              </a:rPr>
              <a:t>Het </a:t>
            </a:r>
            <a: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  <a:t>was misschien z'n tijd</a:t>
            </a:r>
            <a:b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  <a:t>Daar ligt ie nou</a:t>
            </a:r>
            <a:b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  <a:t>Je vraagt je af</a:t>
            </a:r>
            <a:b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  <a:t>Wie morgen in z'n auto </a:t>
            </a:r>
            <a:r>
              <a:rPr lang="nl-NL" sz="1800" dirty="0" smtClean="0">
                <a:solidFill>
                  <a:srgbClr val="222222"/>
                </a:solidFill>
                <a:latin typeface="arial" panose="020B0604020202020204" pitchFamily="34" charset="0"/>
              </a:rPr>
              <a:t>rijdt</a:t>
            </a:r>
            <a:r>
              <a:rPr lang="cs-CZ" sz="1800" dirty="0" smtClean="0">
                <a:solidFill>
                  <a:srgbClr val="222222"/>
                </a:solidFill>
                <a:latin typeface="arial" panose="020B0604020202020204" pitchFamily="34" charset="0"/>
              </a:rPr>
              <a:t/>
            </a:r>
            <a:br>
              <a:rPr lang="cs-CZ" sz="1800" dirty="0" smtClean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cs-CZ" sz="1800" dirty="0" smtClean="0">
                <a:solidFill>
                  <a:srgbClr val="222222"/>
                </a:solidFill>
                <a:latin typeface="arial" panose="020B0604020202020204" pitchFamily="34" charset="0"/>
              </a:rPr>
              <a:t/>
            </a:r>
            <a:br>
              <a:rPr lang="cs-CZ" sz="1800" dirty="0" smtClean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nl-NL" sz="1800" dirty="0" smtClean="0">
                <a:solidFill>
                  <a:srgbClr val="222222"/>
                </a:solidFill>
                <a:latin typeface="arial" panose="020B0604020202020204" pitchFamily="34" charset="0"/>
              </a:rPr>
              <a:t>Herfst </a:t>
            </a:r>
            <a: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  <a:t>en Nieuwegein</a:t>
            </a:r>
            <a:b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cs-CZ" sz="1800" dirty="0" smtClean="0">
                <a:solidFill>
                  <a:srgbClr val="222222"/>
                </a:solidFill>
                <a:latin typeface="arial" panose="020B0604020202020204" pitchFamily="34" charset="0"/>
              </a:rPr>
              <a:t>…</a:t>
            </a:r>
          </a:p>
          <a:p>
            <a:pPr marL="0" indent="0">
              <a:buNone/>
            </a:pPr>
            <a:endParaRPr lang="nl-NL" sz="1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  <a:t>Altijd samen zijn</a:t>
            </a:r>
            <a:b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nl-NL" sz="1800" dirty="0">
                <a:solidFill>
                  <a:srgbClr val="222222"/>
                </a:solidFill>
                <a:latin typeface="arial" panose="020B0604020202020204" pitchFamily="34" charset="0"/>
              </a:rPr>
              <a:t>De herfst en ik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2" descr="Afbeeldingsresultaat voor u bevindt zich h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006" y="3097762"/>
            <a:ext cx="1176143" cy="117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beeldingsresultaat voor zwev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5246">
            <a:off x="9632303" y="275010"/>
            <a:ext cx="2289108" cy="122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beeldingsresultaat voor postzegels verzamel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3134">
            <a:off x="8849318" y="3235845"/>
            <a:ext cx="2454035" cy="3172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1" y="269329"/>
            <a:ext cx="6764694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2"/>
                </a:solidFill>
              </a:rPr>
              <a:t>Dit </a:t>
            </a:r>
            <a:r>
              <a:rPr lang="cs-CZ" dirty="0" err="1" smtClean="0">
                <a:solidFill>
                  <a:schemeClr val="bg2"/>
                </a:solidFill>
              </a:rPr>
              <a:t>is</a:t>
            </a:r>
            <a:r>
              <a:rPr lang="cs-CZ" dirty="0" smtClean="0">
                <a:solidFill>
                  <a:schemeClr val="bg2"/>
                </a:solidFill>
              </a:rPr>
              <a:t> de </a:t>
            </a:r>
            <a:r>
              <a:rPr lang="cs-CZ" dirty="0" err="1" smtClean="0">
                <a:solidFill>
                  <a:schemeClr val="bg2"/>
                </a:solidFill>
              </a:rPr>
              <a:t>tekst</a:t>
            </a:r>
            <a:r>
              <a:rPr lang="cs-CZ" dirty="0" smtClean="0">
                <a:solidFill>
                  <a:schemeClr val="bg2"/>
                </a:solidFill>
              </a:rPr>
              <a:t> van het </a:t>
            </a:r>
            <a:r>
              <a:rPr lang="cs-CZ" dirty="0" err="1" smtClean="0">
                <a:solidFill>
                  <a:schemeClr val="bg2"/>
                </a:solidFill>
              </a:rPr>
              <a:t>liedje</a:t>
            </a:r>
            <a:r>
              <a:rPr lang="cs-CZ" dirty="0" smtClean="0">
                <a:solidFill>
                  <a:schemeClr val="bg2"/>
                </a:solidFill>
              </a:rPr>
              <a:t>. </a:t>
            </a:r>
            <a:r>
              <a:rPr lang="cs-CZ" dirty="0" err="1" smtClean="0">
                <a:solidFill>
                  <a:schemeClr val="bg2"/>
                </a:solidFill>
              </a:rPr>
              <a:t>Zoek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eventueel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onbekende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woorden</a:t>
            </a:r>
            <a:r>
              <a:rPr lang="cs-CZ" dirty="0" smtClean="0">
                <a:solidFill>
                  <a:schemeClr val="bg2"/>
                </a:solidFill>
              </a:rPr>
              <a:t> op!</a:t>
            </a:r>
            <a:endParaRPr lang="cs-CZ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2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67998" y="3079102"/>
            <a:ext cx="4392232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solidFill>
                  <a:schemeClr val="bg2"/>
                </a:solidFill>
              </a:rPr>
              <a:t>Zo</a:t>
            </a:r>
            <a:r>
              <a:rPr lang="cs-CZ" dirty="0" smtClean="0">
                <a:solidFill>
                  <a:schemeClr val="bg2"/>
                </a:solidFill>
              </a:rPr>
              <a:t>, </a:t>
            </a:r>
            <a:r>
              <a:rPr lang="cs-CZ" dirty="0" err="1" smtClean="0">
                <a:solidFill>
                  <a:schemeClr val="bg2"/>
                </a:solidFill>
              </a:rPr>
              <a:t>dit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was</a:t>
            </a:r>
            <a:r>
              <a:rPr lang="cs-CZ" dirty="0" smtClean="0">
                <a:solidFill>
                  <a:schemeClr val="bg2"/>
                </a:solidFill>
              </a:rPr>
              <a:t> het. </a:t>
            </a:r>
            <a:r>
              <a:rPr lang="cs-CZ" dirty="0" err="1" smtClean="0">
                <a:solidFill>
                  <a:schemeClr val="bg2"/>
                </a:solidFill>
              </a:rPr>
              <a:t>Heb</a:t>
            </a:r>
            <a:r>
              <a:rPr lang="cs-CZ" dirty="0" smtClean="0">
                <a:solidFill>
                  <a:schemeClr val="bg2"/>
                </a:solidFill>
              </a:rPr>
              <a:t> je </a:t>
            </a:r>
            <a:r>
              <a:rPr lang="cs-CZ" dirty="0" err="1" smtClean="0">
                <a:solidFill>
                  <a:schemeClr val="bg2"/>
                </a:solidFill>
              </a:rPr>
              <a:t>vragen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of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problemen</a:t>
            </a:r>
            <a:r>
              <a:rPr lang="cs-CZ" dirty="0" smtClean="0">
                <a:solidFill>
                  <a:schemeClr val="bg2"/>
                </a:solidFill>
              </a:rPr>
              <a:t>?</a:t>
            </a:r>
          </a:p>
          <a:p>
            <a:pPr algn="ctr"/>
            <a:r>
              <a:rPr lang="cs-CZ" dirty="0" err="1" smtClean="0">
                <a:solidFill>
                  <a:schemeClr val="bg2"/>
                </a:solidFill>
              </a:rPr>
              <a:t>Stuur</a:t>
            </a:r>
            <a:r>
              <a:rPr lang="cs-CZ" dirty="0" smtClean="0">
                <a:solidFill>
                  <a:schemeClr val="bg2"/>
                </a:solidFill>
              </a:rPr>
              <a:t> dan </a:t>
            </a:r>
            <a:r>
              <a:rPr lang="cs-CZ" dirty="0" err="1" smtClean="0">
                <a:solidFill>
                  <a:schemeClr val="bg2"/>
                </a:solidFill>
              </a:rPr>
              <a:t>een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mailtje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naar</a:t>
            </a:r>
            <a:r>
              <a:rPr lang="cs-CZ" dirty="0" smtClean="0">
                <a:solidFill>
                  <a:schemeClr val="bg2"/>
                </a:solidFill>
              </a:rPr>
              <a:t> Sofie!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endParaRPr lang="cs-CZ" dirty="0" smtClean="0">
              <a:solidFill>
                <a:schemeClr val="bg2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 rot="20858173">
            <a:off x="7828121" y="3747287"/>
            <a:ext cx="25282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err="1" smtClean="0">
                <a:solidFill>
                  <a:schemeClr val="accent1"/>
                </a:solidFill>
                <a:latin typeface="Bradley Hand ITC" panose="03070402050302030203" pitchFamily="66" charset="0"/>
              </a:rPr>
              <a:t>Tot</a:t>
            </a:r>
            <a:r>
              <a:rPr lang="cs-CZ" sz="4400" dirty="0" smtClean="0">
                <a:solidFill>
                  <a:schemeClr val="accent1"/>
                </a:solidFill>
                <a:latin typeface="Bradley Hand ITC" panose="03070402050302030203" pitchFamily="66" charset="0"/>
              </a:rPr>
              <a:t> </a:t>
            </a:r>
            <a:r>
              <a:rPr lang="cs-CZ" sz="4400" dirty="0" err="1" smtClean="0">
                <a:solidFill>
                  <a:schemeClr val="accent1"/>
                </a:solidFill>
                <a:latin typeface="Bradley Hand ITC" panose="03070402050302030203" pitchFamily="66" charset="0"/>
              </a:rPr>
              <a:t>ziens</a:t>
            </a:r>
            <a:r>
              <a:rPr lang="cs-CZ" sz="4400" dirty="0" smtClean="0">
                <a:solidFill>
                  <a:schemeClr val="accent1"/>
                </a:solidFill>
                <a:latin typeface="Bradley Hand ITC" panose="03070402050302030203" pitchFamily="66" charset="0"/>
              </a:rPr>
              <a:t>!</a:t>
            </a:r>
            <a:endParaRPr lang="cs-CZ" sz="4400" dirty="0">
              <a:solidFill>
                <a:schemeClr val="accent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34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vooraf</a:t>
            </a:r>
            <a:endParaRPr lang="nl-BE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Woordenschat</a:t>
            </a:r>
            <a:r>
              <a:rPr lang="cs-CZ" dirty="0" smtClean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1564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063273" y="284804"/>
            <a:ext cx="5128727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bg2"/>
                </a:solidFill>
              </a:rPr>
              <a:t>Kijk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één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voor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één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naar</a:t>
            </a:r>
            <a:r>
              <a:rPr lang="cs-CZ" dirty="0" smtClean="0">
                <a:solidFill>
                  <a:schemeClr val="bg2"/>
                </a:solidFill>
              </a:rPr>
              <a:t> de </a:t>
            </a:r>
            <a:r>
              <a:rPr lang="cs-CZ" dirty="0" err="1" smtClean="0">
                <a:solidFill>
                  <a:schemeClr val="bg2"/>
                </a:solidFill>
              </a:rPr>
              <a:t>afbeeldingen</a:t>
            </a:r>
            <a:r>
              <a:rPr lang="cs-CZ" dirty="0" smtClean="0">
                <a:solidFill>
                  <a:schemeClr val="bg2"/>
                </a:solidFill>
              </a:rPr>
              <a:t>. </a:t>
            </a:r>
            <a:r>
              <a:rPr lang="cs-CZ" dirty="0" err="1" smtClean="0">
                <a:solidFill>
                  <a:schemeClr val="bg2"/>
                </a:solidFill>
              </a:rPr>
              <a:t>Wat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zie</a:t>
            </a:r>
            <a:r>
              <a:rPr lang="cs-CZ" dirty="0" smtClean="0">
                <a:solidFill>
                  <a:schemeClr val="bg2"/>
                </a:solidFill>
              </a:rPr>
              <a:t> je? Klik </a:t>
            </a:r>
            <a:r>
              <a:rPr lang="cs-CZ" dirty="0" err="1" smtClean="0">
                <a:solidFill>
                  <a:schemeClr val="bg2"/>
                </a:solidFill>
              </a:rPr>
              <a:t>verder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voor</a:t>
            </a:r>
            <a:r>
              <a:rPr lang="cs-CZ" dirty="0" smtClean="0">
                <a:solidFill>
                  <a:schemeClr val="bg2"/>
                </a:solidFill>
              </a:rPr>
              <a:t> de </a:t>
            </a:r>
            <a:r>
              <a:rPr lang="cs-CZ" dirty="0" err="1" smtClean="0">
                <a:solidFill>
                  <a:schemeClr val="bg2"/>
                </a:solidFill>
              </a:rPr>
              <a:t>oplossing</a:t>
            </a:r>
            <a:r>
              <a:rPr lang="cs-CZ" dirty="0" smtClean="0">
                <a:solidFill>
                  <a:schemeClr val="bg2"/>
                </a:solidFill>
              </a:rPr>
              <a:t>!</a:t>
            </a:r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2050" name="Picture 2" descr="Afbeeldingsresultaat voor paddensto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88" y="284804"/>
            <a:ext cx="2318447" cy="154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de mu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041" y="1279076"/>
            <a:ext cx="2052859" cy="205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de handschoen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073" y="3463227"/>
            <a:ext cx="2028234" cy="202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beeldingsresultaat voor hrfstblader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244" y="713854"/>
            <a:ext cx="2793598" cy="173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fbeeldingsresultaat voor plastic laarz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169" y="4615823"/>
            <a:ext cx="2842252" cy="15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fbeeldingsresultaat voor sp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33" y="2741190"/>
            <a:ext cx="2458000" cy="144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Afbeeldingsresultaat voor regendruppe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493" y="4270388"/>
            <a:ext cx="1818790" cy="181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221864" y="1775153"/>
            <a:ext cx="207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de </a:t>
            </a:r>
            <a:r>
              <a:rPr lang="cs-CZ" sz="2400" dirty="0" err="1" smtClean="0"/>
              <a:t>paddenstoel</a:t>
            </a:r>
            <a:endParaRPr lang="cs-CZ" sz="2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571998" y="2487084"/>
            <a:ext cx="3370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 smtClean="0"/>
              <a:t>het </a:t>
            </a:r>
            <a:r>
              <a:rPr lang="cs-CZ" sz="2400" dirty="0" err="1" smtClean="0"/>
              <a:t>blad</a:t>
            </a:r>
            <a:r>
              <a:rPr lang="cs-CZ" sz="2400" dirty="0" smtClean="0"/>
              <a:t> (het </a:t>
            </a:r>
            <a:r>
              <a:rPr lang="cs-CZ" sz="2400" dirty="0" err="1" smtClean="0"/>
              <a:t>blaadje</a:t>
            </a:r>
            <a:r>
              <a:rPr lang="cs-CZ" sz="2400" dirty="0" smtClean="0"/>
              <a:t>)</a:t>
            </a:r>
          </a:p>
          <a:p>
            <a:pPr algn="ctr"/>
            <a:r>
              <a:rPr lang="cs-CZ" sz="2400" dirty="0" smtClean="0"/>
              <a:t>de </a:t>
            </a:r>
            <a:r>
              <a:rPr lang="cs-CZ" sz="2400" u="sng" dirty="0" err="1" smtClean="0"/>
              <a:t>bladeren</a:t>
            </a:r>
            <a:r>
              <a:rPr lang="cs-CZ" sz="2400" dirty="0" smtClean="0"/>
              <a:t> (de </a:t>
            </a:r>
            <a:r>
              <a:rPr lang="cs-CZ" sz="2400" dirty="0" err="1" smtClean="0"/>
              <a:t>blaadjes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100018" y="4185265"/>
            <a:ext cx="2422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de spin + </a:t>
            </a:r>
            <a:r>
              <a:rPr lang="cs-CZ" sz="2400" u="sng" dirty="0" smtClean="0"/>
              <a:t>het</a:t>
            </a:r>
            <a:r>
              <a:rPr lang="cs-CZ" sz="2400" dirty="0" smtClean="0"/>
              <a:t> web</a:t>
            </a:r>
            <a:endParaRPr lang="cs-CZ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822398" y="6111623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de </a:t>
            </a:r>
            <a:r>
              <a:rPr lang="cs-CZ" sz="2400" dirty="0" err="1" smtClean="0"/>
              <a:t>druppel</a:t>
            </a:r>
            <a:r>
              <a:rPr lang="cs-CZ" sz="2400" dirty="0" smtClean="0"/>
              <a:t>(s)</a:t>
            </a:r>
            <a:endParaRPr lang="cs-CZ" sz="2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9391066" y="3360874"/>
            <a:ext cx="118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de </a:t>
            </a:r>
            <a:r>
              <a:rPr lang="cs-CZ" sz="2400" dirty="0" err="1" smtClean="0"/>
              <a:t>muts</a:t>
            </a:r>
            <a:endParaRPr lang="cs-CZ" sz="2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986201" y="5439065"/>
            <a:ext cx="2549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de </a:t>
            </a:r>
            <a:r>
              <a:rPr lang="cs-CZ" sz="2400" dirty="0" err="1" smtClean="0"/>
              <a:t>handschoen</a:t>
            </a:r>
            <a:r>
              <a:rPr lang="cs-CZ" sz="2400" dirty="0" smtClean="0"/>
              <a:t>(en)</a:t>
            </a:r>
            <a:endParaRPr lang="cs-CZ" sz="2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8834406" y="6296100"/>
            <a:ext cx="2699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de </a:t>
            </a:r>
            <a:r>
              <a:rPr lang="cs-CZ" sz="2400" dirty="0" err="1" smtClean="0"/>
              <a:t>laars</a:t>
            </a:r>
            <a:r>
              <a:rPr lang="cs-CZ" sz="2400" dirty="0" smtClean="0"/>
              <a:t> (de </a:t>
            </a:r>
            <a:r>
              <a:rPr lang="cs-CZ" sz="2400" dirty="0" err="1" smtClean="0"/>
              <a:t>laar</a:t>
            </a:r>
            <a:r>
              <a:rPr lang="cs-CZ" sz="2400" u="sng" dirty="0" err="1" smtClean="0"/>
              <a:t>z</a:t>
            </a:r>
            <a:r>
              <a:rPr lang="cs-CZ" sz="2400" dirty="0" err="1" smtClean="0"/>
              <a:t>en</a:t>
            </a:r>
            <a:r>
              <a:rPr lang="cs-CZ" sz="2400" dirty="0" smtClean="0"/>
              <a:t>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4019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NENBAscbz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71307" y="1962668"/>
            <a:ext cx="5833132" cy="328113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455159" y="284804"/>
            <a:ext cx="4736841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bg2"/>
                </a:solidFill>
              </a:rPr>
              <a:t>Luister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naar</a:t>
            </a:r>
            <a:r>
              <a:rPr lang="cs-CZ" dirty="0" smtClean="0">
                <a:solidFill>
                  <a:schemeClr val="bg2"/>
                </a:solidFill>
              </a:rPr>
              <a:t> de video.  </a:t>
            </a:r>
            <a:r>
              <a:rPr lang="cs-CZ" dirty="0" err="1" smtClean="0">
                <a:solidFill>
                  <a:schemeClr val="bg2"/>
                </a:solidFill>
              </a:rPr>
              <a:t>Welke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woorden</a:t>
            </a:r>
            <a:r>
              <a:rPr lang="cs-CZ" dirty="0" smtClean="0">
                <a:solidFill>
                  <a:schemeClr val="bg2"/>
                </a:solidFill>
              </a:rPr>
              <a:t> op </a:t>
            </a:r>
            <a:r>
              <a:rPr lang="cs-CZ" dirty="0" err="1" smtClean="0">
                <a:solidFill>
                  <a:schemeClr val="bg2"/>
                </a:solidFill>
              </a:rPr>
              <a:t>deze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dia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hoor</a:t>
            </a:r>
            <a:r>
              <a:rPr lang="cs-CZ" dirty="0" smtClean="0">
                <a:solidFill>
                  <a:schemeClr val="bg2"/>
                </a:solidFill>
              </a:rPr>
              <a:t> je in het </a:t>
            </a:r>
            <a:r>
              <a:rPr lang="cs-CZ" dirty="0" err="1" smtClean="0">
                <a:solidFill>
                  <a:schemeClr val="bg2"/>
                </a:solidFill>
              </a:rPr>
              <a:t>liedje</a:t>
            </a:r>
            <a:r>
              <a:rPr lang="cs-CZ" dirty="0" smtClean="0">
                <a:solidFill>
                  <a:schemeClr val="bg2"/>
                </a:solidFill>
              </a:rPr>
              <a:t>? </a:t>
            </a:r>
            <a:r>
              <a:rPr lang="cs-CZ" dirty="0" err="1" smtClean="0">
                <a:solidFill>
                  <a:schemeClr val="bg2"/>
                </a:solidFill>
              </a:rPr>
              <a:t>Schrijf</a:t>
            </a:r>
            <a:r>
              <a:rPr lang="cs-CZ" dirty="0" smtClean="0">
                <a:solidFill>
                  <a:schemeClr val="bg2"/>
                </a:solidFill>
              </a:rPr>
              <a:t> ze op!   </a:t>
            </a:r>
            <a:endParaRPr lang="cs-CZ" dirty="0" smtClean="0">
              <a:solidFill>
                <a:schemeClr val="bg2"/>
              </a:solidFill>
            </a:endParaRPr>
          </a:p>
          <a:p>
            <a:r>
              <a:rPr lang="cs-CZ" dirty="0" smtClean="0">
                <a:solidFill>
                  <a:schemeClr val="bg2"/>
                </a:solidFill>
              </a:rPr>
              <a:t>Klik </a:t>
            </a:r>
            <a:r>
              <a:rPr lang="cs-CZ" dirty="0" err="1" smtClean="0">
                <a:solidFill>
                  <a:schemeClr val="bg2"/>
                </a:solidFill>
              </a:rPr>
              <a:t>naast</a:t>
            </a:r>
            <a:r>
              <a:rPr lang="cs-CZ" dirty="0" smtClean="0">
                <a:solidFill>
                  <a:schemeClr val="bg2"/>
                </a:solidFill>
              </a:rPr>
              <a:t> de video </a:t>
            </a:r>
            <a:r>
              <a:rPr lang="cs-CZ" dirty="0" err="1" smtClean="0">
                <a:solidFill>
                  <a:schemeClr val="bg2"/>
                </a:solidFill>
              </a:rPr>
              <a:t>voor</a:t>
            </a:r>
            <a:r>
              <a:rPr lang="cs-CZ" dirty="0" smtClean="0">
                <a:solidFill>
                  <a:schemeClr val="bg2"/>
                </a:solidFill>
              </a:rPr>
              <a:t> de </a:t>
            </a:r>
            <a:r>
              <a:rPr lang="cs-CZ" dirty="0" err="1" smtClean="0">
                <a:solidFill>
                  <a:schemeClr val="bg2"/>
                </a:solidFill>
              </a:rPr>
              <a:t>oplossing</a:t>
            </a:r>
            <a:r>
              <a:rPr lang="cs-CZ" dirty="0" smtClean="0">
                <a:solidFill>
                  <a:schemeClr val="bg2"/>
                </a:solidFill>
              </a:rPr>
              <a:t>!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136986" y="5243805"/>
            <a:ext cx="1467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Bron</a:t>
            </a:r>
            <a:r>
              <a:rPr lang="cs-CZ" dirty="0" smtClean="0"/>
              <a:t>: </a:t>
            </a:r>
            <a:r>
              <a:rPr lang="cs-CZ" dirty="0" err="1" smtClean="0">
                <a:hlinkClick r:id="rId4"/>
              </a:rPr>
              <a:t>Youtube</a:t>
            </a:r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261992" y="437204"/>
            <a:ext cx="4800600" cy="633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dirty="0" smtClean="0">
                <a:solidFill>
                  <a:schemeClr val="accent5"/>
                </a:solidFill>
              </a:rPr>
              <a:t>v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800" dirty="0" smtClean="0">
                <a:solidFill>
                  <a:schemeClr val="accent5"/>
                </a:solidFill>
              </a:rPr>
              <a:t>v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800" dirty="0" smtClean="0">
                <a:solidFill>
                  <a:schemeClr val="accent5"/>
                </a:solidFill>
              </a:rPr>
              <a:t>v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800" dirty="0" smtClean="0">
                <a:solidFill>
                  <a:schemeClr val="accent5"/>
                </a:solidFill>
              </a:rPr>
              <a:t>v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800" dirty="0" smtClean="0">
                <a:solidFill>
                  <a:schemeClr val="accent5"/>
                </a:solidFill>
              </a:rPr>
              <a:t>v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x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800" dirty="0" smtClean="0">
                <a:solidFill>
                  <a:schemeClr val="accent5"/>
                </a:solidFill>
              </a:rPr>
              <a:t>v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800" dirty="0" smtClean="0">
                <a:solidFill>
                  <a:schemeClr val="accent5"/>
                </a:solidFill>
              </a:rPr>
              <a:t>v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800" dirty="0" smtClean="0">
                <a:solidFill>
                  <a:schemeClr val="accent5"/>
                </a:solidFill>
              </a:rPr>
              <a:t>v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800" dirty="0" smtClean="0">
                <a:solidFill>
                  <a:schemeClr val="accent5"/>
                </a:solidFill>
              </a:rPr>
              <a:t>v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x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2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2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2800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988198" y="437204"/>
            <a:ext cx="4800600" cy="633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dirty="0" smtClean="0"/>
              <a:t>de </a:t>
            </a:r>
            <a:r>
              <a:rPr lang="cs-CZ" sz="2800" dirty="0" err="1" smtClean="0"/>
              <a:t>bomen</a:t>
            </a:r>
            <a:endParaRPr lang="cs-CZ" sz="2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800" dirty="0" smtClean="0"/>
              <a:t>de </a:t>
            </a:r>
            <a:r>
              <a:rPr lang="cs-CZ" sz="2800" dirty="0" err="1" smtClean="0"/>
              <a:t>druppels</a:t>
            </a:r>
            <a:endParaRPr lang="cs-CZ" sz="2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800" dirty="0" smtClean="0"/>
              <a:t>de </a:t>
            </a:r>
            <a:r>
              <a:rPr lang="cs-CZ" sz="2800" dirty="0" err="1" smtClean="0"/>
              <a:t>grond</a:t>
            </a:r>
            <a:endParaRPr lang="cs-CZ" sz="2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800" dirty="0" err="1" smtClean="0"/>
              <a:t>buiten</a:t>
            </a:r>
            <a:endParaRPr lang="cs-CZ" sz="2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800" dirty="0" smtClean="0"/>
              <a:t>het bos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800" dirty="0" err="1" smtClean="0"/>
              <a:t>boos</a:t>
            </a:r>
            <a:endParaRPr lang="cs-CZ" sz="2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800" dirty="0" err="1" smtClean="0"/>
              <a:t>nat</a:t>
            </a:r>
            <a:endParaRPr lang="cs-CZ" sz="2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800" dirty="0" smtClean="0"/>
              <a:t>de spin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800" dirty="0" err="1" smtClean="0"/>
              <a:t>thuis</a:t>
            </a:r>
            <a:endParaRPr lang="cs-CZ" sz="2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800" dirty="0" err="1" smtClean="0"/>
              <a:t>fijn</a:t>
            </a:r>
            <a:endParaRPr lang="cs-CZ" sz="2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800" dirty="0" err="1" smtClean="0"/>
              <a:t>klein</a:t>
            </a:r>
            <a:endParaRPr lang="cs-CZ" sz="2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2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2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2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8966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57300" y="783771"/>
            <a:ext cx="4800600" cy="56916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De blaadjes van de bomen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nl-NL" dirty="0" smtClean="0"/>
              <a:t>Vliegen </a:t>
            </a:r>
            <a:r>
              <a:rPr lang="nl-NL" dirty="0"/>
              <a:t>in het rond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nl-NL" dirty="0" smtClean="0"/>
              <a:t>De </a:t>
            </a:r>
            <a:r>
              <a:rPr lang="nl-NL" dirty="0"/>
              <a:t>druppels van de regen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nl-NL" dirty="0" smtClean="0"/>
              <a:t>Vallen </a:t>
            </a:r>
            <a:r>
              <a:rPr lang="nl-NL" dirty="0"/>
              <a:t>op de grond 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nl-NL" i="1" dirty="0" smtClean="0"/>
              <a:t>Maar </a:t>
            </a:r>
            <a:r>
              <a:rPr lang="nl-NL" i="1" dirty="0"/>
              <a:t>ik ga naar buiten </a:t>
            </a:r>
            <a:r>
              <a:rPr lang="cs-CZ" i="1" dirty="0"/>
              <a:t/>
            </a:r>
            <a:br>
              <a:rPr lang="cs-CZ" i="1" dirty="0"/>
            </a:br>
            <a:r>
              <a:rPr lang="nl-NL" i="1" dirty="0" smtClean="0"/>
              <a:t>Ik </a:t>
            </a:r>
            <a:r>
              <a:rPr lang="nl-NL" i="1" dirty="0"/>
              <a:t>heb een regenjas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nl-NL" i="1" dirty="0" smtClean="0"/>
              <a:t>En </a:t>
            </a:r>
            <a:r>
              <a:rPr lang="nl-NL" i="1" dirty="0"/>
              <a:t>ik </a:t>
            </a:r>
            <a:r>
              <a:rPr lang="nl-NL" i="1" dirty="0">
                <a:solidFill>
                  <a:srgbClr val="C00000"/>
                </a:solidFill>
              </a:rPr>
              <a:t>stamp</a:t>
            </a:r>
            <a:r>
              <a:rPr lang="nl-NL" i="1" dirty="0"/>
              <a:t> lekker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nl-NL" i="1" dirty="0" smtClean="0"/>
              <a:t>Met </a:t>
            </a:r>
            <a:r>
              <a:rPr lang="nl-NL" i="1" dirty="0"/>
              <a:t>mijn laarzen in een </a:t>
            </a:r>
            <a:r>
              <a:rPr lang="nl-NL" i="1" dirty="0">
                <a:solidFill>
                  <a:srgbClr val="C00000"/>
                </a:solidFill>
              </a:rPr>
              <a:t>plas</a:t>
            </a:r>
            <a:r>
              <a:rPr lang="nl-NL" i="1" dirty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nl-NL" dirty="0" smtClean="0"/>
              <a:t>Laat </a:t>
            </a:r>
            <a:r>
              <a:rPr lang="nl-NL" dirty="0"/>
              <a:t>de herfst maar komen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nl-NL" dirty="0" smtClean="0"/>
              <a:t>Het </a:t>
            </a:r>
            <a:r>
              <a:rPr lang="nl-NL" dirty="0"/>
              <a:t>is mooi in het bos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nl-NL" dirty="0" smtClean="0"/>
              <a:t>Kijk </a:t>
            </a:r>
            <a:r>
              <a:rPr lang="nl-NL" dirty="0"/>
              <a:t>die paddenstoelen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nl-NL" dirty="0" smtClean="0"/>
              <a:t>Kastanjes </a:t>
            </a:r>
            <a:r>
              <a:rPr lang="nl-NL" dirty="0"/>
              <a:t>en het </a:t>
            </a:r>
            <a:r>
              <a:rPr lang="nl-NL" dirty="0">
                <a:solidFill>
                  <a:srgbClr val="C00000"/>
                </a:solidFill>
              </a:rPr>
              <a:t>mos</a:t>
            </a:r>
            <a:r>
              <a:rPr lang="nl-NL" dirty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nl-NL" i="1" dirty="0" smtClean="0"/>
              <a:t>Nou </a:t>
            </a:r>
            <a:r>
              <a:rPr lang="nl-NL" i="1" dirty="0"/>
              <a:t>nou, poeh poeh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nl-NL" i="1" dirty="0" smtClean="0"/>
              <a:t>Tsjongejonge</a:t>
            </a:r>
            <a:r>
              <a:rPr lang="nl-NL" i="1" dirty="0"/>
              <a:t>, koud en nat!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nl-NL" i="1" dirty="0" smtClean="0"/>
              <a:t>Nou </a:t>
            </a:r>
            <a:r>
              <a:rPr lang="nl-NL" i="1" dirty="0"/>
              <a:t>nou, poeh poeh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nl-NL" i="1" dirty="0" smtClean="0"/>
              <a:t>Het </a:t>
            </a:r>
            <a:r>
              <a:rPr lang="nl-NL" i="1" dirty="0"/>
              <a:t>is herfst, hoe vind je dat! </a:t>
            </a:r>
            <a:endParaRPr lang="cs-CZ" i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691673" y="783771"/>
            <a:ext cx="5756723" cy="56916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De </a:t>
            </a:r>
            <a:r>
              <a:rPr lang="nl-NL" dirty="0">
                <a:solidFill>
                  <a:srgbClr val="C00000"/>
                </a:solidFill>
              </a:rPr>
              <a:t>egel</a:t>
            </a:r>
            <a:r>
              <a:rPr lang="nl-NL" dirty="0"/>
              <a:t> eet alvast </a:t>
            </a:r>
            <a:r>
              <a:rPr lang="cs-CZ" dirty="0"/>
              <a:t/>
            </a:r>
            <a:br>
              <a:rPr lang="cs-CZ" dirty="0"/>
            </a:br>
            <a:r>
              <a:rPr lang="nl-NL" dirty="0" smtClean="0"/>
              <a:t>Zijn </a:t>
            </a:r>
            <a:r>
              <a:rPr lang="nl-NL" dirty="0"/>
              <a:t>buikje vol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nl-NL" dirty="0" smtClean="0"/>
              <a:t>Hij </a:t>
            </a:r>
            <a:r>
              <a:rPr lang="nl-NL" dirty="0"/>
              <a:t>blijft de hele winter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nl-NL" dirty="0" smtClean="0"/>
              <a:t>In </a:t>
            </a:r>
            <a:r>
              <a:rPr lang="nl-NL" dirty="0"/>
              <a:t>zijn </a:t>
            </a:r>
            <a:r>
              <a:rPr lang="nl-NL" dirty="0" smtClean="0">
                <a:solidFill>
                  <a:srgbClr val="C00000"/>
                </a:solidFill>
              </a:rPr>
              <a:t>hol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nl-NL" i="1" dirty="0" smtClean="0"/>
              <a:t>Maar </a:t>
            </a:r>
            <a:r>
              <a:rPr lang="nl-NL" i="1" dirty="0"/>
              <a:t>ik ga naar buiten... 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nl-NL" dirty="0" smtClean="0"/>
              <a:t>De </a:t>
            </a:r>
            <a:r>
              <a:rPr lang="nl-NL" dirty="0"/>
              <a:t>spin weeft zijn web </a:t>
            </a:r>
            <a:r>
              <a:rPr lang="cs-CZ" dirty="0"/>
              <a:t/>
            </a:r>
            <a:br>
              <a:rPr lang="cs-CZ" dirty="0"/>
            </a:br>
            <a:r>
              <a:rPr lang="nl-NL" dirty="0" smtClean="0"/>
              <a:t>Bij </a:t>
            </a:r>
            <a:r>
              <a:rPr lang="nl-NL" dirty="0"/>
              <a:t>ons in het huis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nl-NL" dirty="0" smtClean="0"/>
              <a:t>Met </a:t>
            </a:r>
            <a:r>
              <a:rPr lang="nl-NL" dirty="0"/>
              <a:t>dit weer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nl-NL" dirty="0" smtClean="0"/>
              <a:t>Blijft </a:t>
            </a:r>
            <a:r>
              <a:rPr lang="nl-NL" dirty="0"/>
              <a:t>hij liever thuis 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nl-NL" i="1" dirty="0" smtClean="0"/>
              <a:t>Maar </a:t>
            </a:r>
            <a:r>
              <a:rPr lang="nl-NL" i="1" dirty="0"/>
              <a:t>ik ga naar buiten... </a:t>
            </a:r>
            <a:r>
              <a:rPr lang="cs-CZ" i="1" dirty="0"/>
              <a:t/>
            </a:r>
            <a:br>
              <a:rPr lang="cs-CZ" i="1" dirty="0"/>
            </a:br>
            <a:r>
              <a:rPr lang="cs-CZ" i="1" dirty="0" smtClean="0"/>
              <a:t/>
            </a:r>
            <a:br>
              <a:rPr lang="cs-CZ" i="1" dirty="0" smtClean="0"/>
            </a:br>
            <a:r>
              <a:rPr lang="nl-NL" i="1" dirty="0" smtClean="0"/>
              <a:t>Nou </a:t>
            </a:r>
            <a:r>
              <a:rPr lang="nl-NL" i="1" dirty="0"/>
              <a:t>nou, poeh </a:t>
            </a:r>
            <a:r>
              <a:rPr lang="nl-NL" i="1" dirty="0" smtClean="0"/>
              <a:t>poeh</a:t>
            </a:r>
            <a:r>
              <a:rPr lang="cs-CZ" i="1" dirty="0" smtClean="0"/>
              <a:t>…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nl-NL" dirty="0" smtClean="0"/>
              <a:t>Het </a:t>
            </a:r>
            <a:r>
              <a:rPr lang="nl-NL" dirty="0"/>
              <a:t>is herfst, wat fijn is dat nou!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nl-NL" dirty="0" smtClean="0"/>
              <a:t>Wat </a:t>
            </a:r>
            <a:r>
              <a:rPr lang="nl-NL" dirty="0"/>
              <a:t>fijn is dat nou!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nl-NL" dirty="0" smtClean="0"/>
              <a:t>Wat </a:t>
            </a:r>
            <a:r>
              <a:rPr lang="nl-NL" dirty="0"/>
              <a:t>fijn is dat nou!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865706" y="224693"/>
            <a:ext cx="4326294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bg2"/>
                </a:solidFill>
              </a:rPr>
              <a:t>Lees</a:t>
            </a:r>
            <a:r>
              <a:rPr lang="cs-CZ" dirty="0" smtClean="0">
                <a:solidFill>
                  <a:schemeClr val="bg2"/>
                </a:solidFill>
              </a:rPr>
              <a:t> de </a:t>
            </a:r>
            <a:r>
              <a:rPr lang="cs-CZ" dirty="0" err="1" smtClean="0">
                <a:solidFill>
                  <a:schemeClr val="bg2"/>
                </a:solidFill>
              </a:rPr>
              <a:t>tekst</a:t>
            </a:r>
            <a:r>
              <a:rPr lang="cs-CZ" dirty="0" smtClean="0">
                <a:solidFill>
                  <a:schemeClr val="bg2"/>
                </a:solidFill>
              </a:rPr>
              <a:t> van het </a:t>
            </a:r>
            <a:r>
              <a:rPr lang="cs-CZ" dirty="0" err="1" smtClean="0">
                <a:solidFill>
                  <a:schemeClr val="bg2"/>
                </a:solidFill>
              </a:rPr>
              <a:t>liedje</a:t>
            </a:r>
            <a:r>
              <a:rPr lang="cs-CZ" dirty="0" smtClean="0">
                <a:solidFill>
                  <a:schemeClr val="bg2"/>
                </a:solidFill>
              </a:rPr>
              <a:t>. </a:t>
            </a:r>
            <a:r>
              <a:rPr lang="cs-CZ" dirty="0" err="1" smtClean="0">
                <a:solidFill>
                  <a:schemeClr val="bg2"/>
                </a:solidFill>
              </a:rPr>
              <a:t>Weet</a:t>
            </a:r>
            <a:r>
              <a:rPr lang="cs-CZ" dirty="0" smtClean="0">
                <a:solidFill>
                  <a:schemeClr val="bg2"/>
                </a:solidFill>
              </a:rPr>
              <a:t> je </a:t>
            </a:r>
            <a:r>
              <a:rPr lang="cs-CZ" dirty="0" err="1" smtClean="0">
                <a:solidFill>
                  <a:schemeClr val="bg2"/>
                </a:solidFill>
              </a:rPr>
              <a:t>wat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</a:p>
          <a:p>
            <a:r>
              <a:rPr lang="cs-CZ" dirty="0" smtClean="0">
                <a:solidFill>
                  <a:schemeClr val="bg2"/>
                </a:solidFill>
              </a:rPr>
              <a:t>de </a:t>
            </a:r>
            <a:r>
              <a:rPr lang="cs-CZ" dirty="0" err="1" smtClean="0">
                <a:solidFill>
                  <a:schemeClr val="bg2"/>
                </a:solidFill>
              </a:rPr>
              <a:t>woorden</a:t>
            </a:r>
            <a:r>
              <a:rPr lang="cs-CZ" dirty="0" smtClean="0">
                <a:solidFill>
                  <a:schemeClr val="bg2"/>
                </a:solidFill>
              </a:rPr>
              <a:t> in het </a:t>
            </a:r>
            <a:r>
              <a:rPr lang="cs-CZ" dirty="0" err="1" smtClean="0">
                <a:solidFill>
                  <a:schemeClr val="bg2"/>
                </a:solidFill>
              </a:rPr>
              <a:t>rood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betekenen</a:t>
            </a:r>
            <a:r>
              <a:rPr lang="cs-CZ" dirty="0" smtClean="0">
                <a:solidFill>
                  <a:schemeClr val="bg2"/>
                </a:solidFill>
              </a:rPr>
              <a:t>? </a:t>
            </a:r>
          </a:p>
          <a:p>
            <a:r>
              <a:rPr lang="cs-CZ" dirty="0" err="1" smtClean="0">
                <a:solidFill>
                  <a:schemeClr val="bg2"/>
                </a:solidFill>
              </a:rPr>
              <a:t>Denk</a:t>
            </a:r>
            <a:r>
              <a:rPr lang="cs-CZ" dirty="0" smtClean="0">
                <a:solidFill>
                  <a:schemeClr val="bg2"/>
                </a:solidFill>
              </a:rPr>
              <a:t> na en </a:t>
            </a:r>
            <a:r>
              <a:rPr lang="cs-CZ" dirty="0" err="1" smtClean="0">
                <a:solidFill>
                  <a:schemeClr val="bg2"/>
                </a:solidFill>
              </a:rPr>
              <a:t>kijk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daarna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naar</a:t>
            </a:r>
            <a:r>
              <a:rPr lang="cs-CZ" dirty="0" smtClean="0">
                <a:solidFill>
                  <a:schemeClr val="bg2"/>
                </a:solidFill>
              </a:rPr>
              <a:t> de </a:t>
            </a:r>
            <a:r>
              <a:rPr lang="cs-CZ" dirty="0" err="1" smtClean="0">
                <a:solidFill>
                  <a:schemeClr val="bg2"/>
                </a:solidFill>
              </a:rPr>
              <a:t>afbeeldingen</a:t>
            </a:r>
            <a:r>
              <a:rPr lang="cs-CZ" dirty="0" smtClean="0">
                <a:solidFill>
                  <a:schemeClr val="bg2"/>
                </a:solidFill>
              </a:rPr>
              <a:t>!</a:t>
            </a:r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3074" name="Picture 2" descr="Afbeeldingsresultaat voor stam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163" y="1512275"/>
            <a:ext cx="2481943" cy="266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332482" y="4161339"/>
            <a:ext cx="2985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err="1" smtClean="0"/>
              <a:t>zij</a:t>
            </a:r>
            <a:r>
              <a:rPr lang="cs-CZ" dirty="0" smtClean="0"/>
              <a:t> </a:t>
            </a:r>
            <a:r>
              <a:rPr lang="cs-CZ" dirty="0" err="1" smtClean="0"/>
              <a:t>stampen</a:t>
            </a:r>
            <a:r>
              <a:rPr lang="cs-CZ" dirty="0" smtClean="0"/>
              <a:t> (met </a:t>
            </a:r>
            <a:r>
              <a:rPr lang="cs-CZ" dirty="0" err="1" smtClean="0"/>
              <a:t>hun</a:t>
            </a:r>
            <a:r>
              <a:rPr lang="cs-CZ" dirty="0" smtClean="0"/>
              <a:t> </a:t>
            </a:r>
            <a:r>
              <a:rPr lang="cs-CZ" dirty="0" err="1" smtClean="0"/>
              <a:t>voeten</a:t>
            </a:r>
            <a:r>
              <a:rPr lang="cs-CZ" dirty="0" smtClean="0"/>
              <a:t>) </a:t>
            </a:r>
          </a:p>
          <a:p>
            <a:pPr algn="ctr"/>
            <a:r>
              <a:rPr lang="cs-CZ" dirty="0" smtClean="0"/>
              <a:t>in de </a:t>
            </a:r>
            <a:r>
              <a:rPr lang="cs-CZ" dirty="0" err="1" smtClean="0"/>
              <a:t>plassen</a:t>
            </a:r>
            <a:endParaRPr lang="cs-CZ" dirty="0"/>
          </a:p>
        </p:txBody>
      </p:sp>
      <p:pic>
        <p:nvPicPr>
          <p:cNvPr id="3076" name="Picture 4" descr="Afbeeldingsresultaat voor het m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23" y="4335764"/>
            <a:ext cx="1415718" cy="94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fbeeldingsresultaat voor de eg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43236"/>
            <a:ext cx="1857202" cy="113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Zakřivená spojnice 9"/>
          <p:cNvCxnSpPr/>
          <p:nvPr/>
        </p:nvCxnSpPr>
        <p:spPr>
          <a:xfrm rot="10800000" flipV="1">
            <a:off x="4851480" y="1073018"/>
            <a:ext cx="1206421" cy="69979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3497824" y="4807670"/>
            <a:ext cx="31955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82" name="Picture 10" descr="Afbeeldingsresultaat voor het hol di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373" y="5026334"/>
            <a:ext cx="1852284" cy="123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8780578" y="6256780"/>
            <a:ext cx="3049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het hol (= </a:t>
            </a:r>
            <a:r>
              <a:rPr lang="nl-NL" dirty="0" smtClean="0"/>
              <a:t>een </a:t>
            </a:r>
            <a:r>
              <a:rPr lang="nl-NL" dirty="0"/>
              <a:t>gat in de grond </a:t>
            </a:r>
            <a:endParaRPr lang="cs-CZ" dirty="0" smtClean="0"/>
          </a:p>
          <a:p>
            <a:pPr algn="ctr"/>
            <a:r>
              <a:rPr lang="nl-NL" dirty="0" smtClean="0"/>
              <a:t>waarin </a:t>
            </a:r>
            <a:r>
              <a:rPr lang="nl-NL" dirty="0"/>
              <a:t>een dier </a:t>
            </a:r>
            <a:r>
              <a:rPr lang="nl-NL" dirty="0" smtClean="0"/>
              <a:t>woont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168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pluralis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57300" y="1586203"/>
            <a:ext cx="4800600" cy="480526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de </a:t>
            </a:r>
            <a:r>
              <a:rPr lang="cs-CZ" sz="2800" dirty="0" err="1" smtClean="0"/>
              <a:t>muts</a:t>
            </a:r>
            <a:endParaRPr lang="cs-CZ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de </a:t>
            </a:r>
            <a:r>
              <a:rPr lang="cs-CZ" sz="2800" dirty="0" err="1" smtClean="0"/>
              <a:t>vlag</a:t>
            </a:r>
            <a:endParaRPr lang="cs-CZ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de kom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de </a:t>
            </a:r>
            <a:r>
              <a:rPr lang="cs-CZ" sz="2800" dirty="0" err="1" smtClean="0"/>
              <a:t>haven</a:t>
            </a:r>
            <a:endParaRPr lang="cs-CZ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de </a:t>
            </a:r>
            <a:r>
              <a:rPr lang="cs-CZ" sz="2800" dirty="0" err="1" smtClean="0"/>
              <a:t>mossel</a:t>
            </a:r>
            <a:endParaRPr lang="cs-CZ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het </a:t>
            </a:r>
            <a:r>
              <a:rPr lang="cs-CZ" sz="2800" dirty="0" err="1" smtClean="0"/>
              <a:t>bedrijf</a:t>
            </a:r>
            <a:endParaRPr lang="cs-CZ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het </a:t>
            </a:r>
            <a:r>
              <a:rPr lang="cs-CZ" sz="2800" dirty="0" err="1" smtClean="0"/>
              <a:t>blad</a:t>
            </a:r>
            <a:endParaRPr lang="cs-CZ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het </a:t>
            </a:r>
            <a:r>
              <a:rPr lang="cs-CZ" sz="2800" dirty="0" err="1" smtClean="0"/>
              <a:t>dak</a:t>
            </a:r>
            <a:endParaRPr lang="cs-CZ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het </a:t>
            </a:r>
            <a:r>
              <a:rPr lang="cs-CZ" sz="2800" dirty="0" err="1" smtClean="0"/>
              <a:t>schip</a:t>
            </a:r>
            <a:endParaRPr lang="cs-CZ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800" dirty="0"/>
              <a:t>h</a:t>
            </a:r>
            <a:r>
              <a:rPr lang="cs-CZ" sz="2800" dirty="0" smtClean="0"/>
              <a:t>et </a:t>
            </a:r>
            <a:r>
              <a:rPr lang="cs-CZ" sz="2800" dirty="0" err="1" smtClean="0"/>
              <a:t>pad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647796" y="1586203"/>
            <a:ext cx="4800600" cy="480526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cs-CZ" sz="2800" dirty="0" smtClean="0"/>
              <a:t>de </a:t>
            </a:r>
            <a:r>
              <a:rPr lang="cs-CZ" sz="2800" dirty="0" err="1" smtClean="0"/>
              <a:t>mutsen</a:t>
            </a:r>
            <a:endParaRPr lang="cs-CZ" sz="2800" dirty="0" smtClean="0"/>
          </a:p>
          <a:p>
            <a:pPr marL="514350" indent="-514350">
              <a:buAutoNum type="arabicPeriod"/>
            </a:pPr>
            <a:r>
              <a:rPr lang="cs-CZ" sz="2800" dirty="0" smtClean="0"/>
              <a:t>de </a:t>
            </a:r>
            <a:r>
              <a:rPr lang="cs-CZ" sz="2800" dirty="0" err="1" smtClean="0"/>
              <a:t>vla</a:t>
            </a:r>
            <a:r>
              <a:rPr lang="cs-CZ" sz="2800" u="sng" dirty="0" err="1" smtClean="0"/>
              <a:t>gg</a:t>
            </a:r>
            <a:r>
              <a:rPr lang="cs-CZ" sz="2800" dirty="0" err="1" smtClean="0"/>
              <a:t>en</a:t>
            </a:r>
            <a:endParaRPr lang="cs-CZ" sz="2800" dirty="0" smtClean="0"/>
          </a:p>
          <a:p>
            <a:pPr marL="514350" indent="-514350">
              <a:buAutoNum type="arabicPeriod"/>
            </a:pPr>
            <a:r>
              <a:rPr lang="cs-CZ" sz="2800" dirty="0" smtClean="0"/>
              <a:t>de </a:t>
            </a:r>
            <a:r>
              <a:rPr lang="cs-CZ" sz="2800" dirty="0" err="1" smtClean="0"/>
              <a:t>ko</a:t>
            </a:r>
            <a:r>
              <a:rPr lang="cs-CZ" sz="2800" u="sng" dirty="0" err="1" smtClean="0"/>
              <a:t>mm</a:t>
            </a:r>
            <a:r>
              <a:rPr lang="cs-CZ" sz="2800" dirty="0" err="1" smtClean="0"/>
              <a:t>en</a:t>
            </a:r>
            <a:endParaRPr lang="cs-CZ" sz="2800" dirty="0" smtClean="0"/>
          </a:p>
          <a:p>
            <a:pPr marL="514350" indent="-514350">
              <a:buAutoNum type="arabicPeriod"/>
            </a:pPr>
            <a:r>
              <a:rPr lang="cs-CZ" sz="2800" dirty="0" smtClean="0"/>
              <a:t>de </a:t>
            </a:r>
            <a:r>
              <a:rPr lang="cs-CZ" sz="2800" dirty="0" err="1" smtClean="0"/>
              <a:t>havens</a:t>
            </a:r>
            <a:endParaRPr lang="cs-CZ" sz="2800" dirty="0" smtClean="0"/>
          </a:p>
          <a:p>
            <a:pPr marL="514350" indent="-514350">
              <a:buAutoNum type="arabicPeriod"/>
            </a:pPr>
            <a:r>
              <a:rPr lang="cs-CZ" sz="2800" dirty="0" smtClean="0"/>
              <a:t>de </a:t>
            </a:r>
            <a:r>
              <a:rPr lang="cs-CZ" sz="2800" dirty="0" err="1" smtClean="0"/>
              <a:t>mosselen</a:t>
            </a:r>
            <a:r>
              <a:rPr lang="cs-CZ" sz="2800" dirty="0" smtClean="0"/>
              <a:t> / de </a:t>
            </a:r>
            <a:r>
              <a:rPr lang="cs-CZ" sz="2800" dirty="0" err="1" smtClean="0"/>
              <a:t>mossels</a:t>
            </a:r>
            <a:endParaRPr lang="cs-CZ" sz="2800" dirty="0" smtClean="0"/>
          </a:p>
          <a:p>
            <a:pPr marL="514350" indent="-514350">
              <a:buAutoNum type="arabicPeriod"/>
            </a:pPr>
            <a:r>
              <a:rPr lang="cs-CZ" sz="2800" dirty="0" smtClean="0"/>
              <a:t>de </a:t>
            </a:r>
            <a:r>
              <a:rPr lang="cs-CZ" sz="2800" dirty="0" err="1" smtClean="0"/>
              <a:t>bedrij</a:t>
            </a:r>
            <a:r>
              <a:rPr lang="cs-CZ" sz="2800" u="sng" dirty="0" err="1" smtClean="0"/>
              <a:t>v</a:t>
            </a:r>
            <a:r>
              <a:rPr lang="cs-CZ" sz="2800" dirty="0" err="1" smtClean="0"/>
              <a:t>en</a:t>
            </a:r>
            <a:endParaRPr lang="cs-CZ" sz="2800" dirty="0" smtClean="0"/>
          </a:p>
          <a:p>
            <a:pPr marL="514350" indent="-514350">
              <a:buAutoNum type="arabicPeriod"/>
            </a:pPr>
            <a:r>
              <a:rPr lang="cs-CZ" sz="2800" dirty="0" smtClean="0"/>
              <a:t>de </a:t>
            </a:r>
            <a:r>
              <a:rPr lang="cs-CZ" sz="2800" dirty="0" err="1" smtClean="0"/>
              <a:t>bladeren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(!)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de </a:t>
            </a:r>
            <a:r>
              <a:rPr lang="cs-CZ" sz="2800" dirty="0" err="1" smtClean="0"/>
              <a:t>daken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(!) 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de </a:t>
            </a:r>
            <a:r>
              <a:rPr lang="cs-CZ" sz="2800" dirty="0" err="1" smtClean="0"/>
              <a:t>schepen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(!)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de </a:t>
            </a:r>
            <a:r>
              <a:rPr lang="cs-CZ" sz="2800" dirty="0" err="1" smtClean="0"/>
              <a:t>paden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(!)</a:t>
            </a:r>
            <a:endParaRPr lang="cs-CZ" sz="2800" dirty="0">
              <a:solidFill>
                <a:srgbClr val="C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383166"/>
            <a:ext cx="5128727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bg2"/>
                </a:solidFill>
              </a:rPr>
              <a:t>Wat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is</a:t>
            </a:r>
            <a:r>
              <a:rPr lang="cs-CZ" dirty="0" smtClean="0">
                <a:solidFill>
                  <a:schemeClr val="bg2"/>
                </a:solidFill>
              </a:rPr>
              <a:t> het </a:t>
            </a:r>
            <a:r>
              <a:rPr lang="cs-CZ" dirty="0" err="1" smtClean="0">
                <a:solidFill>
                  <a:schemeClr val="bg2"/>
                </a:solidFill>
              </a:rPr>
              <a:t>meervoud</a:t>
            </a:r>
            <a:r>
              <a:rPr lang="cs-CZ" dirty="0" smtClean="0">
                <a:solidFill>
                  <a:schemeClr val="bg2"/>
                </a:solidFill>
              </a:rPr>
              <a:t>? </a:t>
            </a:r>
            <a:r>
              <a:rPr lang="cs-CZ" dirty="0" err="1" smtClean="0">
                <a:solidFill>
                  <a:schemeClr val="bg2"/>
                </a:solidFill>
              </a:rPr>
              <a:t>Maak</a:t>
            </a:r>
            <a:r>
              <a:rPr lang="cs-CZ" dirty="0" smtClean="0">
                <a:solidFill>
                  <a:schemeClr val="bg2"/>
                </a:solidFill>
              </a:rPr>
              <a:t> de </a:t>
            </a:r>
            <a:r>
              <a:rPr lang="cs-CZ" dirty="0" err="1" smtClean="0">
                <a:solidFill>
                  <a:schemeClr val="bg2"/>
                </a:solidFill>
              </a:rPr>
              <a:t>oefening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voor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jezelf</a:t>
            </a:r>
            <a:r>
              <a:rPr lang="cs-CZ" dirty="0" smtClean="0">
                <a:solidFill>
                  <a:schemeClr val="bg2"/>
                </a:solidFill>
              </a:rPr>
              <a:t> op </a:t>
            </a:r>
            <a:r>
              <a:rPr lang="cs-CZ" dirty="0" err="1" smtClean="0">
                <a:solidFill>
                  <a:schemeClr val="bg2"/>
                </a:solidFill>
              </a:rPr>
              <a:t>papier</a:t>
            </a:r>
            <a:r>
              <a:rPr lang="cs-CZ" dirty="0" smtClean="0">
                <a:solidFill>
                  <a:schemeClr val="bg2"/>
                </a:solidFill>
              </a:rPr>
              <a:t>. Klik </a:t>
            </a:r>
            <a:r>
              <a:rPr lang="cs-CZ" dirty="0" smtClean="0">
                <a:solidFill>
                  <a:schemeClr val="bg2"/>
                </a:solidFill>
              </a:rPr>
              <a:t>dan </a:t>
            </a:r>
            <a:r>
              <a:rPr lang="cs-CZ" dirty="0" err="1" smtClean="0">
                <a:solidFill>
                  <a:schemeClr val="bg2"/>
                </a:solidFill>
              </a:rPr>
              <a:t>verder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voor</a:t>
            </a:r>
            <a:r>
              <a:rPr lang="cs-CZ" dirty="0" smtClean="0">
                <a:solidFill>
                  <a:schemeClr val="bg2"/>
                </a:solidFill>
              </a:rPr>
              <a:t> de </a:t>
            </a:r>
            <a:r>
              <a:rPr lang="cs-CZ" dirty="0" err="1" smtClean="0">
                <a:solidFill>
                  <a:schemeClr val="bg2"/>
                </a:solidFill>
              </a:rPr>
              <a:t>juiste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antwoorden</a:t>
            </a:r>
            <a:r>
              <a:rPr lang="cs-CZ" dirty="0" smtClean="0">
                <a:solidFill>
                  <a:schemeClr val="bg2"/>
                </a:solidFill>
              </a:rPr>
              <a:t>.  </a:t>
            </a:r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8194" name="Picture 2" descr="Afbeeldingsresultaat voor het p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552" y="4842587"/>
            <a:ext cx="1604864" cy="12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V="1">
            <a:off x="2959105" y="5607698"/>
            <a:ext cx="793102" cy="2985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196" name="Picture 4" descr="Afbeeldingsresultaat voor de p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142" y="5444411"/>
            <a:ext cx="2029084" cy="13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7537416" y="6303818"/>
            <a:ext cx="2888603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2"/>
                </a:solidFill>
              </a:rPr>
              <a:t>MAAR </a:t>
            </a:r>
            <a:r>
              <a:rPr lang="cs-CZ" u="sng" dirty="0" smtClean="0">
                <a:solidFill>
                  <a:schemeClr val="bg2"/>
                </a:solidFill>
              </a:rPr>
              <a:t>de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pad</a:t>
            </a:r>
            <a:r>
              <a:rPr lang="cs-CZ" dirty="0" smtClean="0">
                <a:solidFill>
                  <a:schemeClr val="bg2"/>
                </a:solidFill>
              </a:rPr>
              <a:t> =&gt; de </a:t>
            </a:r>
            <a:r>
              <a:rPr lang="cs-CZ" dirty="0" err="1" smtClean="0">
                <a:solidFill>
                  <a:schemeClr val="bg2"/>
                </a:solidFill>
              </a:rPr>
              <a:t>pa</a:t>
            </a:r>
            <a:r>
              <a:rPr lang="cs-CZ" u="sng" dirty="0" err="1" smtClean="0">
                <a:solidFill>
                  <a:schemeClr val="bg2"/>
                </a:solidFill>
              </a:rPr>
              <a:t>dd</a:t>
            </a:r>
            <a:r>
              <a:rPr lang="cs-CZ" dirty="0" err="1" smtClean="0">
                <a:solidFill>
                  <a:schemeClr val="bg2"/>
                </a:solidFill>
              </a:rPr>
              <a:t>en</a:t>
            </a:r>
            <a:endParaRPr lang="cs-CZ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7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err="1" smtClean="0"/>
              <a:t>Synoniemen</a:t>
            </a:r>
            <a:r>
              <a:rPr lang="cs-CZ" dirty="0" smtClean="0"/>
              <a:t>/</a:t>
            </a:r>
            <a:r>
              <a:rPr lang="cs-CZ" dirty="0" err="1" smtClean="0"/>
              <a:t>antoniemen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57300" y="1586203"/>
            <a:ext cx="4800600" cy="480526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de </a:t>
            </a:r>
            <a:r>
              <a:rPr lang="cs-CZ" sz="2800" dirty="0" err="1" smtClean="0"/>
              <a:t>buurt</a:t>
            </a:r>
            <a:r>
              <a:rPr lang="cs-CZ" sz="2800" dirty="0" smtClean="0"/>
              <a:t> = </a:t>
            </a:r>
            <a:endParaRPr lang="cs-CZ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(</a:t>
            </a:r>
            <a:r>
              <a:rPr lang="cs-CZ" sz="2800" dirty="0" err="1" smtClean="0"/>
              <a:t>hij</a:t>
            </a:r>
            <a:r>
              <a:rPr lang="cs-CZ" sz="2800" dirty="0" smtClean="0"/>
              <a:t> </a:t>
            </a:r>
            <a:r>
              <a:rPr lang="cs-CZ" sz="2800" dirty="0" err="1" smtClean="0"/>
              <a:t>loopt</a:t>
            </a:r>
            <a:r>
              <a:rPr lang="cs-CZ" sz="2800" dirty="0" smtClean="0"/>
              <a:t>) </a:t>
            </a:r>
            <a:r>
              <a:rPr lang="cs-CZ" sz="2800" dirty="0" err="1" smtClean="0"/>
              <a:t>traag</a:t>
            </a:r>
            <a:r>
              <a:rPr lang="cs-CZ" sz="2800" dirty="0" smtClean="0"/>
              <a:t> = </a:t>
            </a:r>
            <a:endParaRPr lang="cs-CZ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(de </a:t>
            </a:r>
            <a:r>
              <a:rPr lang="cs-CZ" sz="2800" dirty="0" err="1" smtClean="0"/>
              <a:t>winkel</a:t>
            </a:r>
            <a:r>
              <a:rPr lang="cs-CZ" sz="2800" dirty="0" smtClean="0"/>
              <a:t> </a:t>
            </a:r>
            <a:r>
              <a:rPr lang="cs-CZ" sz="2800" dirty="0" err="1" smtClean="0"/>
              <a:t>is</a:t>
            </a:r>
            <a:r>
              <a:rPr lang="cs-CZ" sz="2800" dirty="0" smtClean="0"/>
              <a:t>) open = </a:t>
            </a:r>
            <a:endParaRPr lang="cs-CZ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800" dirty="0" err="1" smtClean="0"/>
              <a:t>tot</a:t>
            </a:r>
            <a:r>
              <a:rPr lang="cs-CZ" sz="2800" dirty="0" smtClean="0"/>
              <a:t> </a:t>
            </a:r>
            <a:r>
              <a:rPr lang="cs-CZ" sz="2800" dirty="0" err="1" smtClean="0"/>
              <a:t>snel</a:t>
            </a:r>
            <a:r>
              <a:rPr lang="cs-CZ" sz="2800" dirty="0" smtClean="0"/>
              <a:t> = </a:t>
            </a:r>
            <a:endParaRPr lang="cs-CZ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800" dirty="0" err="1" smtClean="0"/>
              <a:t>sterven</a:t>
            </a:r>
            <a:r>
              <a:rPr lang="cs-CZ" sz="2800" dirty="0" smtClean="0"/>
              <a:t> = </a:t>
            </a:r>
            <a:endParaRPr lang="cs-CZ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het </a:t>
            </a:r>
            <a:r>
              <a:rPr lang="cs-CZ" sz="2800" dirty="0" err="1" smtClean="0"/>
              <a:t>thema</a:t>
            </a:r>
            <a:r>
              <a:rPr lang="cs-CZ" sz="2800" dirty="0" smtClean="0"/>
              <a:t> = </a:t>
            </a:r>
            <a:endParaRPr lang="cs-CZ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800" dirty="0" err="1" smtClean="0"/>
              <a:t>ik</a:t>
            </a:r>
            <a:r>
              <a:rPr lang="cs-CZ" sz="2800" dirty="0" smtClean="0"/>
              <a:t> kan (</a:t>
            </a:r>
            <a:r>
              <a:rPr lang="cs-CZ" sz="2800" dirty="0" err="1" smtClean="0"/>
              <a:t>mijn</a:t>
            </a:r>
            <a:r>
              <a:rPr lang="cs-CZ" sz="2800" dirty="0" smtClean="0"/>
              <a:t> tas) </a:t>
            </a:r>
            <a:r>
              <a:rPr lang="cs-CZ" sz="2800" dirty="0" err="1" smtClean="0"/>
              <a:t>niet</a:t>
            </a:r>
            <a:r>
              <a:rPr lang="cs-CZ" sz="2800" dirty="0" smtClean="0"/>
              <a:t> </a:t>
            </a:r>
            <a:r>
              <a:rPr lang="cs-CZ" sz="2800" dirty="0" err="1" smtClean="0"/>
              <a:t>vinden</a:t>
            </a:r>
            <a:r>
              <a:rPr lang="cs-CZ" sz="2800" dirty="0" smtClean="0"/>
              <a:t> =</a:t>
            </a:r>
            <a:endParaRPr lang="cs-CZ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(</a:t>
            </a:r>
            <a:r>
              <a:rPr lang="cs-CZ" sz="2800" dirty="0" err="1" smtClean="0"/>
              <a:t>we</a:t>
            </a:r>
            <a:r>
              <a:rPr lang="cs-CZ" sz="2800" dirty="0" smtClean="0"/>
              <a:t> </a:t>
            </a:r>
            <a:r>
              <a:rPr lang="cs-CZ" sz="2800" dirty="0" err="1" smtClean="0"/>
              <a:t>zijn</a:t>
            </a:r>
            <a:r>
              <a:rPr lang="cs-CZ" sz="2800" dirty="0" smtClean="0"/>
              <a:t> </a:t>
            </a:r>
            <a:r>
              <a:rPr lang="cs-CZ" sz="2800" dirty="0" err="1" smtClean="0"/>
              <a:t>allemaal</a:t>
            </a:r>
            <a:r>
              <a:rPr lang="cs-CZ" sz="2800" dirty="0" smtClean="0"/>
              <a:t>) </a:t>
            </a:r>
            <a:r>
              <a:rPr lang="cs-CZ" sz="2800" dirty="0" err="1" smtClean="0"/>
              <a:t>gelijk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X</a:t>
            </a:r>
            <a:endParaRPr lang="cs-CZ" sz="2800" dirty="0" smtClean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(de </a:t>
            </a:r>
            <a:r>
              <a:rPr lang="cs-CZ" sz="2800" dirty="0" err="1" smtClean="0"/>
              <a:t>prijzen</a:t>
            </a:r>
            <a:r>
              <a:rPr lang="cs-CZ" sz="2800" dirty="0" smtClean="0"/>
              <a:t>) </a:t>
            </a:r>
            <a:r>
              <a:rPr lang="cs-CZ" sz="2800" dirty="0" err="1" smtClean="0"/>
              <a:t>dalen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X</a:t>
            </a:r>
            <a:endParaRPr lang="cs-CZ" sz="2800" dirty="0" smtClean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800" dirty="0"/>
              <a:t>(iets) in stilte (lezen) </a:t>
            </a:r>
            <a:r>
              <a:rPr lang="nl-NL" sz="2800" dirty="0">
                <a:solidFill>
                  <a:srgbClr val="C00000"/>
                </a:solidFill>
              </a:rPr>
              <a:t>X</a:t>
            </a:r>
            <a:endParaRPr lang="nl-NL" sz="2800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647796" y="1586203"/>
            <a:ext cx="4800600" cy="480526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cs-CZ" sz="2800" dirty="0" smtClean="0"/>
              <a:t>de </a:t>
            </a:r>
            <a:r>
              <a:rPr lang="cs-CZ" sz="2800" dirty="0" err="1" smtClean="0"/>
              <a:t>wijk</a:t>
            </a:r>
            <a:endParaRPr lang="cs-CZ" sz="2800" dirty="0" smtClean="0"/>
          </a:p>
          <a:p>
            <a:pPr marL="514350" indent="-514350">
              <a:buAutoNum type="arabicPeriod"/>
            </a:pPr>
            <a:r>
              <a:rPr lang="cs-CZ" sz="2800" dirty="0" smtClean="0"/>
              <a:t>(</a:t>
            </a:r>
            <a:r>
              <a:rPr lang="cs-CZ" sz="2800" dirty="0" err="1" smtClean="0"/>
              <a:t>hij</a:t>
            </a:r>
            <a:r>
              <a:rPr lang="cs-CZ" sz="2800" dirty="0" smtClean="0"/>
              <a:t> </a:t>
            </a:r>
            <a:r>
              <a:rPr lang="cs-CZ" sz="2800" dirty="0" err="1" smtClean="0"/>
              <a:t>loopt</a:t>
            </a:r>
            <a:r>
              <a:rPr lang="cs-CZ" sz="2800" dirty="0" smtClean="0"/>
              <a:t>) </a:t>
            </a:r>
            <a:r>
              <a:rPr lang="cs-CZ" sz="2800" dirty="0" err="1" smtClean="0"/>
              <a:t>langzaam</a:t>
            </a:r>
            <a:endParaRPr lang="cs-CZ" sz="2800" dirty="0" smtClean="0"/>
          </a:p>
          <a:p>
            <a:pPr marL="514350" indent="-514350">
              <a:buAutoNum type="arabicPeriod"/>
            </a:pPr>
            <a:r>
              <a:rPr lang="cs-CZ" sz="2800" dirty="0" smtClean="0">
                <a:solidFill>
                  <a:schemeClr val="accent6"/>
                </a:solidFill>
              </a:rPr>
              <a:t>(de </a:t>
            </a:r>
            <a:r>
              <a:rPr lang="cs-CZ" sz="2800" dirty="0" err="1" smtClean="0">
                <a:solidFill>
                  <a:schemeClr val="accent6"/>
                </a:solidFill>
              </a:rPr>
              <a:t>winkel</a:t>
            </a:r>
            <a:r>
              <a:rPr lang="cs-CZ" sz="2800" dirty="0" smtClean="0">
                <a:solidFill>
                  <a:schemeClr val="accent6"/>
                </a:solidFill>
              </a:rPr>
              <a:t> </a:t>
            </a:r>
            <a:r>
              <a:rPr lang="cs-CZ" sz="2800" dirty="0" err="1" smtClean="0">
                <a:solidFill>
                  <a:schemeClr val="accent6"/>
                </a:solidFill>
              </a:rPr>
              <a:t>is</a:t>
            </a:r>
            <a:r>
              <a:rPr lang="cs-CZ" sz="2800" dirty="0" smtClean="0">
                <a:solidFill>
                  <a:schemeClr val="accent6"/>
                </a:solidFill>
              </a:rPr>
              <a:t>) </a:t>
            </a:r>
            <a:r>
              <a:rPr lang="cs-CZ" sz="2800" dirty="0" err="1" smtClean="0">
                <a:solidFill>
                  <a:schemeClr val="accent6"/>
                </a:solidFill>
              </a:rPr>
              <a:t>dicht</a:t>
            </a:r>
            <a:endParaRPr lang="cs-CZ" sz="2800" dirty="0" smtClean="0">
              <a:solidFill>
                <a:schemeClr val="accent6"/>
              </a:solidFill>
            </a:endParaRPr>
          </a:p>
          <a:p>
            <a:pPr marL="514350" indent="-514350">
              <a:buAutoNum type="arabicPeriod"/>
            </a:pPr>
            <a:r>
              <a:rPr lang="cs-CZ" sz="2800" dirty="0" err="1" smtClean="0">
                <a:solidFill>
                  <a:schemeClr val="accent6"/>
                </a:solidFill>
              </a:rPr>
              <a:t>tot</a:t>
            </a:r>
            <a:r>
              <a:rPr lang="cs-CZ" sz="2800" dirty="0" smtClean="0">
                <a:solidFill>
                  <a:schemeClr val="accent6"/>
                </a:solidFill>
              </a:rPr>
              <a:t> </a:t>
            </a:r>
            <a:r>
              <a:rPr lang="cs-CZ" sz="2800" dirty="0" err="1" smtClean="0">
                <a:solidFill>
                  <a:schemeClr val="accent6"/>
                </a:solidFill>
              </a:rPr>
              <a:t>gauw</a:t>
            </a:r>
            <a:r>
              <a:rPr lang="cs-CZ" sz="2800" dirty="0" smtClean="0">
                <a:solidFill>
                  <a:schemeClr val="accent6"/>
                </a:solidFill>
              </a:rPr>
              <a:t>!</a:t>
            </a:r>
          </a:p>
          <a:p>
            <a:pPr marL="514350" indent="-514350">
              <a:buAutoNum type="arabicPeriod"/>
            </a:pPr>
            <a:r>
              <a:rPr lang="cs-CZ" sz="2800" dirty="0" err="1" smtClean="0">
                <a:solidFill>
                  <a:schemeClr val="accent6"/>
                </a:solidFill>
              </a:rPr>
              <a:t>doodgaan</a:t>
            </a:r>
            <a:endParaRPr lang="cs-CZ" sz="2800" dirty="0" smtClean="0">
              <a:solidFill>
                <a:schemeClr val="accent6"/>
              </a:solidFill>
            </a:endParaRPr>
          </a:p>
          <a:p>
            <a:pPr marL="514350" indent="-514350">
              <a:buAutoNum type="arabicPeriod"/>
            </a:pPr>
            <a:r>
              <a:rPr lang="cs-CZ" sz="2800" dirty="0" smtClean="0">
                <a:solidFill>
                  <a:schemeClr val="accent6"/>
                </a:solidFill>
              </a:rPr>
              <a:t>het </a:t>
            </a:r>
            <a:r>
              <a:rPr lang="cs-CZ" sz="2800" dirty="0" err="1" smtClean="0">
                <a:solidFill>
                  <a:schemeClr val="accent6"/>
                </a:solidFill>
              </a:rPr>
              <a:t>onderwerp</a:t>
            </a:r>
            <a:endParaRPr lang="cs-CZ" sz="2800" dirty="0" smtClean="0">
              <a:solidFill>
                <a:schemeClr val="accent6"/>
              </a:solidFill>
            </a:endParaRPr>
          </a:p>
          <a:p>
            <a:pPr marL="514350" indent="-514350">
              <a:buAutoNum type="arabicPeriod"/>
            </a:pPr>
            <a:r>
              <a:rPr lang="cs-CZ" sz="2800" dirty="0" err="1" smtClean="0">
                <a:solidFill>
                  <a:schemeClr val="accent6"/>
                </a:solidFill>
              </a:rPr>
              <a:t>ik</a:t>
            </a:r>
            <a:r>
              <a:rPr lang="cs-CZ" sz="2800" dirty="0" smtClean="0">
                <a:solidFill>
                  <a:schemeClr val="accent6"/>
                </a:solidFill>
              </a:rPr>
              <a:t> ben (</a:t>
            </a:r>
            <a:r>
              <a:rPr lang="cs-CZ" sz="2800" dirty="0" err="1" smtClean="0">
                <a:solidFill>
                  <a:schemeClr val="accent6"/>
                </a:solidFill>
              </a:rPr>
              <a:t>mijn</a:t>
            </a:r>
            <a:r>
              <a:rPr lang="cs-CZ" sz="2800" dirty="0" smtClean="0">
                <a:solidFill>
                  <a:schemeClr val="accent6"/>
                </a:solidFill>
              </a:rPr>
              <a:t> tas) </a:t>
            </a:r>
            <a:r>
              <a:rPr lang="cs-CZ" sz="2800" dirty="0" err="1" smtClean="0">
                <a:solidFill>
                  <a:schemeClr val="accent6"/>
                </a:solidFill>
              </a:rPr>
              <a:t>kwijt</a:t>
            </a:r>
            <a:endParaRPr lang="cs-CZ" sz="2800" dirty="0" smtClean="0">
              <a:solidFill>
                <a:schemeClr val="accent6"/>
              </a:solidFill>
            </a:endParaRPr>
          </a:p>
          <a:p>
            <a:pPr marL="514350" indent="-514350">
              <a:buAutoNum type="arabicPeriod"/>
            </a:pPr>
            <a:r>
              <a:rPr lang="cs-CZ" sz="2800" dirty="0" smtClean="0">
                <a:solidFill>
                  <a:schemeClr val="accent6"/>
                </a:solidFill>
              </a:rPr>
              <a:t>(…) </a:t>
            </a:r>
            <a:r>
              <a:rPr lang="cs-CZ" sz="2800" dirty="0" err="1" smtClean="0">
                <a:solidFill>
                  <a:schemeClr val="accent6"/>
                </a:solidFill>
              </a:rPr>
              <a:t>verschillend</a:t>
            </a:r>
            <a:endParaRPr lang="cs-CZ" sz="2800" dirty="0" smtClean="0">
              <a:solidFill>
                <a:schemeClr val="accent6"/>
              </a:solidFill>
            </a:endParaRPr>
          </a:p>
          <a:p>
            <a:pPr marL="514350" indent="-514350">
              <a:buAutoNum type="arabicPeriod"/>
            </a:pPr>
            <a:r>
              <a:rPr lang="cs-CZ" sz="2800" dirty="0" smtClean="0">
                <a:solidFill>
                  <a:schemeClr val="accent6"/>
                </a:solidFill>
              </a:rPr>
              <a:t>(de </a:t>
            </a:r>
            <a:r>
              <a:rPr lang="cs-CZ" sz="2800" dirty="0" err="1" smtClean="0">
                <a:solidFill>
                  <a:schemeClr val="accent6"/>
                </a:solidFill>
              </a:rPr>
              <a:t>prijzen</a:t>
            </a:r>
            <a:r>
              <a:rPr lang="cs-CZ" sz="2800" dirty="0" smtClean="0">
                <a:solidFill>
                  <a:schemeClr val="accent6"/>
                </a:solidFill>
              </a:rPr>
              <a:t>) </a:t>
            </a:r>
            <a:r>
              <a:rPr lang="cs-CZ" sz="2800" dirty="0" err="1" smtClean="0">
                <a:solidFill>
                  <a:schemeClr val="accent6"/>
                </a:solidFill>
              </a:rPr>
              <a:t>stijgen</a:t>
            </a:r>
            <a:endParaRPr lang="cs-CZ" sz="2800" dirty="0" smtClean="0">
              <a:solidFill>
                <a:schemeClr val="accent6"/>
              </a:solidFill>
            </a:endParaRPr>
          </a:p>
          <a:p>
            <a:pPr marL="514350" indent="-514350">
              <a:buAutoNum type="arabicPeriod"/>
            </a:pPr>
            <a:r>
              <a:rPr lang="cs-CZ" sz="2800" dirty="0" smtClean="0">
                <a:solidFill>
                  <a:schemeClr val="accent6"/>
                </a:solidFill>
              </a:rPr>
              <a:t>(</a:t>
            </a:r>
            <a:r>
              <a:rPr lang="cs-CZ" sz="2800" dirty="0" err="1" smtClean="0">
                <a:solidFill>
                  <a:schemeClr val="accent6"/>
                </a:solidFill>
              </a:rPr>
              <a:t>iets</a:t>
            </a:r>
            <a:r>
              <a:rPr lang="cs-CZ" sz="2800" dirty="0" smtClean="0">
                <a:solidFill>
                  <a:schemeClr val="accent6"/>
                </a:solidFill>
              </a:rPr>
              <a:t>) </a:t>
            </a:r>
            <a:r>
              <a:rPr lang="cs-CZ" sz="2800" dirty="0" err="1" smtClean="0">
                <a:solidFill>
                  <a:schemeClr val="accent6"/>
                </a:solidFill>
              </a:rPr>
              <a:t>hardop</a:t>
            </a:r>
            <a:r>
              <a:rPr lang="cs-CZ" sz="2800" dirty="0" smtClean="0">
                <a:solidFill>
                  <a:schemeClr val="accent6"/>
                </a:solidFill>
              </a:rPr>
              <a:t> (lezen)</a:t>
            </a:r>
            <a:endParaRPr lang="cs-CZ" sz="2800" dirty="0">
              <a:solidFill>
                <a:schemeClr val="accent6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273998"/>
            <a:ext cx="3918857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bg2"/>
                </a:solidFill>
              </a:rPr>
              <a:t>Geef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een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synoniem</a:t>
            </a:r>
            <a:r>
              <a:rPr lang="cs-CZ" dirty="0" smtClean="0">
                <a:solidFill>
                  <a:schemeClr val="bg2"/>
                </a:solidFill>
              </a:rPr>
              <a:t> (=) </a:t>
            </a:r>
            <a:r>
              <a:rPr lang="cs-CZ" dirty="0" err="1" smtClean="0">
                <a:solidFill>
                  <a:schemeClr val="bg2"/>
                </a:solidFill>
              </a:rPr>
              <a:t>of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antoniem</a:t>
            </a:r>
            <a:r>
              <a:rPr lang="cs-CZ" dirty="0" smtClean="0">
                <a:solidFill>
                  <a:schemeClr val="bg2"/>
                </a:solidFill>
              </a:rPr>
              <a:t> (X).</a:t>
            </a:r>
          </a:p>
          <a:p>
            <a:r>
              <a:rPr lang="cs-CZ" dirty="0" err="1" smtClean="0">
                <a:solidFill>
                  <a:schemeClr val="bg2"/>
                </a:solidFill>
              </a:rPr>
              <a:t>Maak</a:t>
            </a:r>
            <a:r>
              <a:rPr lang="cs-CZ" dirty="0" smtClean="0">
                <a:solidFill>
                  <a:schemeClr val="bg2"/>
                </a:solidFill>
              </a:rPr>
              <a:t> de </a:t>
            </a:r>
            <a:r>
              <a:rPr lang="cs-CZ" dirty="0" err="1" smtClean="0">
                <a:solidFill>
                  <a:schemeClr val="bg2"/>
                </a:solidFill>
              </a:rPr>
              <a:t>oefening</a:t>
            </a:r>
            <a:r>
              <a:rPr lang="cs-CZ" dirty="0" smtClean="0">
                <a:solidFill>
                  <a:schemeClr val="bg2"/>
                </a:solidFill>
              </a:rPr>
              <a:t> op </a:t>
            </a:r>
            <a:r>
              <a:rPr lang="cs-CZ" dirty="0" err="1" smtClean="0">
                <a:solidFill>
                  <a:schemeClr val="bg2"/>
                </a:solidFill>
              </a:rPr>
              <a:t>papier</a:t>
            </a:r>
            <a:r>
              <a:rPr lang="cs-CZ" dirty="0" smtClean="0">
                <a:solidFill>
                  <a:schemeClr val="bg2"/>
                </a:solidFill>
              </a:rPr>
              <a:t>. </a:t>
            </a:r>
            <a:r>
              <a:rPr lang="cs-CZ" dirty="0" err="1" smtClean="0">
                <a:solidFill>
                  <a:schemeClr val="bg2"/>
                </a:solidFill>
              </a:rPr>
              <a:t>Controleer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daarna</a:t>
            </a:r>
            <a:r>
              <a:rPr lang="cs-CZ" dirty="0" smtClean="0">
                <a:solidFill>
                  <a:schemeClr val="bg2"/>
                </a:solidFill>
              </a:rPr>
              <a:t> je </a:t>
            </a:r>
            <a:r>
              <a:rPr lang="cs-CZ" dirty="0" err="1" smtClean="0">
                <a:solidFill>
                  <a:schemeClr val="bg2"/>
                </a:solidFill>
              </a:rPr>
              <a:t>antwoorden</a:t>
            </a:r>
            <a:r>
              <a:rPr lang="cs-CZ" dirty="0" smtClean="0">
                <a:solidFill>
                  <a:schemeClr val="bg2"/>
                </a:solidFill>
              </a:rPr>
              <a:t> (klik </a:t>
            </a:r>
            <a:r>
              <a:rPr lang="cs-CZ" dirty="0" err="1" smtClean="0">
                <a:solidFill>
                  <a:schemeClr val="bg2"/>
                </a:solidFill>
              </a:rPr>
              <a:t>verder</a:t>
            </a:r>
            <a:r>
              <a:rPr lang="cs-CZ" dirty="0" smtClean="0">
                <a:solidFill>
                  <a:schemeClr val="bg2"/>
                </a:solidFill>
              </a:rPr>
              <a:t>)!</a:t>
            </a:r>
            <a:endParaRPr lang="cs-CZ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2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Vul</a:t>
            </a:r>
            <a:r>
              <a:rPr lang="cs-CZ" dirty="0" smtClean="0"/>
              <a:t> de </a:t>
            </a:r>
            <a:r>
              <a:rPr lang="cs-CZ" dirty="0" err="1" smtClean="0"/>
              <a:t>zinnen</a:t>
            </a:r>
            <a:r>
              <a:rPr lang="cs-CZ" dirty="0" smtClean="0"/>
              <a:t> </a:t>
            </a:r>
            <a:r>
              <a:rPr lang="cs-CZ" dirty="0" err="1" smtClean="0"/>
              <a:t>aan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Deze</a:t>
            </a:r>
            <a:r>
              <a:rPr lang="cs-CZ" sz="2400" dirty="0" smtClean="0"/>
              <a:t> </a:t>
            </a:r>
            <a:r>
              <a:rPr lang="cs-CZ" sz="2400" dirty="0" err="1" smtClean="0"/>
              <a:t>mondmaskers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C00000"/>
                </a:solidFill>
              </a:rPr>
              <a:t>XXX</a:t>
            </a:r>
            <a:r>
              <a:rPr lang="cs-CZ" sz="2400" dirty="0" smtClean="0"/>
              <a:t> </a:t>
            </a:r>
            <a:r>
              <a:rPr lang="cs-CZ" sz="2400" dirty="0" err="1" smtClean="0"/>
              <a:t>tegen</a:t>
            </a:r>
            <a:r>
              <a:rPr lang="cs-CZ" sz="2400" dirty="0" smtClean="0"/>
              <a:t> het </a:t>
            </a:r>
            <a:r>
              <a:rPr lang="cs-CZ" sz="2400" dirty="0" err="1" smtClean="0"/>
              <a:t>Coronavirus</a:t>
            </a:r>
            <a:r>
              <a:rPr lang="cs-CZ" sz="2400" dirty="0" smtClean="0"/>
              <a:t>. </a:t>
            </a:r>
            <a:endParaRPr lang="cs-CZ" sz="2400" dirty="0"/>
          </a:p>
          <a:p>
            <a:r>
              <a:rPr lang="cs-CZ" sz="2400" dirty="0" smtClean="0"/>
              <a:t>Het </a:t>
            </a:r>
            <a:r>
              <a:rPr lang="cs-CZ" sz="2400" dirty="0" err="1" smtClean="0"/>
              <a:t>aantal</a:t>
            </a:r>
            <a:r>
              <a:rPr lang="cs-CZ" sz="2400" dirty="0" smtClean="0"/>
              <a:t> </a:t>
            </a:r>
            <a:r>
              <a:rPr lang="cs-CZ" sz="2400" i="1" dirty="0" smtClean="0"/>
              <a:t>(= počet) </a:t>
            </a:r>
            <a:r>
              <a:rPr lang="cs-CZ" sz="2400" dirty="0" err="1" smtClean="0"/>
              <a:t>patiënten</a:t>
            </a:r>
            <a:r>
              <a:rPr lang="cs-CZ" sz="2400" dirty="0" smtClean="0"/>
              <a:t> met het </a:t>
            </a:r>
            <a:r>
              <a:rPr lang="cs-CZ" sz="2400" dirty="0" err="1" smtClean="0"/>
              <a:t>Coronavirus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C00000"/>
                </a:solidFill>
              </a:rPr>
              <a:t>XXX</a:t>
            </a:r>
            <a:r>
              <a:rPr lang="cs-CZ" sz="2400" dirty="0" smtClean="0"/>
              <a:t>. </a:t>
            </a:r>
          </a:p>
          <a:p>
            <a:r>
              <a:rPr lang="cs-CZ" sz="2400" dirty="0" err="1" smtClean="0"/>
              <a:t>Gebruikte</a:t>
            </a:r>
            <a:r>
              <a:rPr lang="cs-CZ" sz="2400" dirty="0" smtClean="0"/>
              <a:t> </a:t>
            </a:r>
            <a:r>
              <a:rPr lang="cs-CZ" sz="2400" dirty="0" err="1" smtClean="0"/>
              <a:t>zakdoeken</a:t>
            </a:r>
            <a:r>
              <a:rPr lang="cs-CZ" sz="2400" dirty="0" smtClean="0"/>
              <a:t> </a:t>
            </a:r>
            <a:r>
              <a:rPr lang="cs-CZ" sz="2400" dirty="0" err="1" smtClean="0"/>
              <a:t>moet</a:t>
            </a:r>
            <a:r>
              <a:rPr lang="cs-CZ" sz="2400" dirty="0" smtClean="0"/>
              <a:t> je </a:t>
            </a:r>
            <a:r>
              <a:rPr lang="cs-CZ" sz="2400" dirty="0" err="1" smtClean="0"/>
              <a:t>meteen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C00000"/>
                </a:solidFill>
              </a:rPr>
              <a:t>XXX</a:t>
            </a:r>
            <a:r>
              <a:rPr lang="cs-CZ" sz="2400" dirty="0" smtClean="0"/>
              <a:t>. </a:t>
            </a:r>
          </a:p>
          <a:p>
            <a:r>
              <a:rPr lang="cs-CZ" sz="2400" dirty="0" smtClean="0"/>
              <a:t>Het </a:t>
            </a:r>
            <a:r>
              <a:rPr lang="cs-CZ" sz="2400" dirty="0" err="1" smtClean="0"/>
              <a:t>Coronavirus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niet</a:t>
            </a:r>
            <a:r>
              <a:rPr lang="cs-CZ" sz="2400" dirty="0" smtClean="0"/>
              <a:t> </a:t>
            </a:r>
            <a:r>
              <a:rPr lang="cs-CZ" sz="2400" dirty="0" err="1" smtClean="0"/>
              <a:t>alleen</a:t>
            </a:r>
            <a:r>
              <a:rPr lang="cs-CZ" sz="2400" dirty="0" smtClean="0"/>
              <a:t> </a:t>
            </a:r>
            <a:r>
              <a:rPr lang="cs-CZ" sz="2400" dirty="0" err="1" smtClean="0"/>
              <a:t>gevaarlijk</a:t>
            </a:r>
            <a:r>
              <a:rPr lang="cs-CZ" sz="2400" dirty="0" smtClean="0"/>
              <a:t> </a:t>
            </a:r>
            <a:r>
              <a:rPr lang="cs-CZ" sz="2400" dirty="0" err="1" smtClean="0"/>
              <a:t>voor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C00000"/>
                </a:solidFill>
              </a:rPr>
              <a:t>XXX</a:t>
            </a:r>
            <a:r>
              <a:rPr lang="cs-CZ" sz="2400" dirty="0" smtClean="0"/>
              <a:t> </a:t>
            </a:r>
            <a:r>
              <a:rPr lang="cs-CZ" sz="2400" dirty="0" err="1" smtClean="0"/>
              <a:t>patiënten</a:t>
            </a:r>
            <a:r>
              <a:rPr lang="cs-CZ" sz="2400" dirty="0" smtClean="0"/>
              <a:t>. </a:t>
            </a:r>
          </a:p>
          <a:p>
            <a:r>
              <a:rPr lang="cs-CZ" sz="2400" dirty="0" err="1" smtClean="0"/>
              <a:t>Dokters</a:t>
            </a:r>
            <a:r>
              <a:rPr lang="cs-CZ" sz="2400" dirty="0" smtClean="0"/>
              <a:t> </a:t>
            </a:r>
            <a:r>
              <a:rPr lang="cs-CZ" sz="2400" dirty="0" err="1" smtClean="0"/>
              <a:t>moeten</a:t>
            </a:r>
            <a:r>
              <a:rPr lang="cs-CZ" sz="2400" dirty="0" smtClean="0"/>
              <a:t> </a:t>
            </a:r>
            <a:r>
              <a:rPr lang="cs-CZ" sz="2400" dirty="0" err="1" smtClean="0"/>
              <a:t>mondmaskers</a:t>
            </a:r>
            <a:r>
              <a:rPr lang="cs-CZ" sz="2400" dirty="0" smtClean="0"/>
              <a:t> </a:t>
            </a:r>
            <a:r>
              <a:rPr lang="cs-CZ" sz="2400" dirty="0" err="1" smtClean="0"/>
              <a:t>dragen</a:t>
            </a:r>
            <a:r>
              <a:rPr lang="cs-CZ" sz="2400" dirty="0" smtClean="0"/>
              <a:t> </a:t>
            </a:r>
            <a:r>
              <a:rPr lang="cs-CZ" sz="2400" dirty="0" err="1" smtClean="0"/>
              <a:t>als</a:t>
            </a:r>
            <a:r>
              <a:rPr lang="cs-CZ" sz="2400" dirty="0" smtClean="0"/>
              <a:t> ze </a:t>
            </a:r>
            <a:r>
              <a:rPr lang="cs-CZ" sz="2400" dirty="0" err="1" smtClean="0"/>
              <a:t>patiënten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C00000"/>
                </a:solidFill>
              </a:rPr>
              <a:t>XXX</a:t>
            </a:r>
            <a:r>
              <a:rPr lang="cs-CZ" sz="2400" dirty="0" smtClean="0"/>
              <a:t>.</a:t>
            </a:r>
          </a:p>
          <a:p>
            <a:r>
              <a:rPr lang="cs-CZ" sz="2400" dirty="0" err="1" smtClean="0"/>
              <a:t>Ook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C00000"/>
                </a:solidFill>
              </a:rPr>
              <a:t>XXX</a:t>
            </a:r>
            <a:r>
              <a:rPr lang="cs-CZ" sz="2400" dirty="0" smtClean="0"/>
              <a:t> </a:t>
            </a:r>
            <a:r>
              <a:rPr lang="cs-CZ" sz="2400" dirty="0" err="1" smtClean="0"/>
              <a:t>moeten</a:t>
            </a:r>
            <a:r>
              <a:rPr lang="cs-CZ" sz="2400" dirty="0" smtClean="0"/>
              <a:t> </a:t>
            </a:r>
            <a:r>
              <a:rPr lang="cs-CZ" sz="2400" dirty="0" err="1" smtClean="0"/>
              <a:t>mondmaskers</a:t>
            </a:r>
            <a:r>
              <a:rPr lang="cs-CZ" sz="2400" dirty="0" smtClean="0"/>
              <a:t> </a:t>
            </a:r>
            <a:r>
              <a:rPr lang="cs-CZ" sz="2400" dirty="0" err="1" smtClean="0"/>
              <a:t>dragen</a:t>
            </a:r>
            <a:r>
              <a:rPr lang="cs-CZ" sz="2400" dirty="0" smtClean="0"/>
              <a:t>. </a:t>
            </a:r>
          </a:p>
          <a:p>
            <a:r>
              <a:rPr lang="cs-CZ" sz="2400" dirty="0" err="1" smtClean="0"/>
              <a:t>Door</a:t>
            </a:r>
            <a:r>
              <a:rPr lang="cs-CZ" sz="2400" dirty="0" smtClean="0"/>
              <a:t> het </a:t>
            </a:r>
            <a:r>
              <a:rPr lang="cs-CZ" sz="2400" dirty="0" err="1" smtClean="0"/>
              <a:t>Coronavirus</a:t>
            </a:r>
            <a:r>
              <a:rPr lang="cs-CZ" sz="2400" dirty="0" smtClean="0"/>
              <a:t> </a:t>
            </a:r>
            <a:r>
              <a:rPr lang="cs-CZ" sz="2400" dirty="0" err="1" smtClean="0"/>
              <a:t>mogen</a:t>
            </a:r>
            <a:r>
              <a:rPr lang="cs-CZ" sz="2400" dirty="0" smtClean="0"/>
              <a:t> </a:t>
            </a:r>
            <a:r>
              <a:rPr lang="cs-CZ" sz="2400" dirty="0" err="1" smtClean="0"/>
              <a:t>mensen</a:t>
            </a:r>
            <a:r>
              <a:rPr lang="cs-CZ" sz="2400" dirty="0" smtClean="0"/>
              <a:t> </a:t>
            </a:r>
            <a:r>
              <a:rPr lang="cs-CZ" sz="2400" dirty="0" err="1" smtClean="0"/>
              <a:t>zieke</a:t>
            </a:r>
            <a:r>
              <a:rPr lang="cs-CZ" sz="2400" dirty="0" smtClean="0"/>
              <a:t> </a:t>
            </a:r>
            <a:r>
              <a:rPr lang="cs-CZ" sz="2400" dirty="0" err="1" smtClean="0"/>
              <a:t>familieleden</a:t>
            </a:r>
            <a:r>
              <a:rPr lang="cs-CZ" sz="2400" dirty="0" smtClean="0"/>
              <a:t> </a:t>
            </a:r>
            <a:r>
              <a:rPr lang="cs-CZ" sz="2400" dirty="0" err="1" smtClean="0"/>
              <a:t>niet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C00000"/>
                </a:solidFill>
              </a:rPr>
              <a:t>XXX</a:t>
            </a:r>
            <a:r>
              <a:rPr lang="cs-CZ" sz="2400" dirty="0" smtClean="0"/>
              <a:t>. 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8133806" y="269173"/>
            <a:ext cx="4058194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bg2"/>
                </a:solidFill>
              </a:rPr>
              <a:t>Maak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deze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oefening</a:t>
            </a:r>
            <a:r>
              <a:rPr lang="cs-CZ" dirty="0" smtClean="0">
                <a:solidFill>
                  <a:schemeClr val="bg2"/>
                </a:solidFill>
              </a:rPr>
              <a:t> op </a:t>
            </a:r>
            <a:r>
              <a:rPr lang="cs-CZ" dirty="0" err="1" smtClean="0">
                <a:solidFill>
                  <a:schemeClr val="bg2"/>
                </a:solidFill>
              </a:rPr>
              <a:t>papier</a:t>
            </a:r>
            <a:r>
              <a:rPr lang="cs-CZ" dirty="0" smtClean="0">
                <a:solidFill>
                  <a:schemeClr val="bg2"/>
                </a:solidFill>
              </a:rPr>
              <a:t>. </a:t>
            </a:r>
          </a:p>
          <a:p>
            <a:r>
              <a:rPr lang="cs-CZ" dirty="0" err="1" smtClean="0">
                <a:solidFill>
                  <a:schemeClr val="bg2"/>
                </a:solidFill>
              </a:rPr>
              <a:t>Controleer</a:t>
            </a:r>
            <a:r>
              <a:rPr lang="cs-CZ" dirty="0" smtClean="0">
                <a:solidFill>
                  <a:schemeClr val="bg2"/>
                </a:solidFill>
              </a:rPr>
              <a:t> dan je </a:t>
            </a:r>
            <a:r>
              <a:rPr lang="cs-CZ" dirty="0" err="1" smtClean="0">
                <a:solidFill>
                  <a:schemeClr val="bg2"/>
                </a:solidFill>
              </a:rPr>
              <a:t>antwoorden</a:t>
            </a:r>
            <a:r>
              <a:rPr lang="cs-CZ" dirty="0" smtClean="0">
                <a:solidFill>
                  <a:schemeClr val="bg2"/>
                </a:solidFill>
              </a:rPr>
              <a:t>. </a:t>
            </a:r>
          </a:p>
          <a:p>
            <a:r>
              <a:rPr lang="cs-CZ" dirty="0" smtClean="0">
                <a:solidFill>
                  <a:schemeClr val="bg2"/>
                </a:solidFill>
              </a:rPr>
              <a:t>Op de </a:t>
            </a:r>
            <a:r>
              <a:rPr lang="cs-CZ" dirty="0" err="1" smtClean="0">
                <a:solidFill>
                  <a:schemeClr val="bg2"/>
                </a:solidFill>
              </a:rPr>
              <a:t>volgende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dia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staan</a:t>
            </a:r>
            <a:r>
              <a:rPr lang="cs-CZ" dirty="0" smtClean="0">
                <a:solidFill>
                  <a:schemeClr val="bg2"/>
                </a:solidFill>
              </a:rPr>
              <a:t> de </a:t>
            </a:r>
            <a:r>
              <a:rPr lang="cs-CZ" dirty="0" err="1" smtClean="0">
                <a:solidFill>
                  <a:schemeClr val="bg2"/>
                </a:solidFill>
              </a:rPr>
              <a:t>oplossingen</a:t>
            </a:r>
            <a:r>
              <a:rPr lang="cs-CZ" dirty="0" smtClean="0">
                <a:solidFill>
                  <a:schemeClr val="bg2"/>
                </a:solidFill>
              </a:rPr>
              <a:t>!</a:t>
            </a:r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1026" name="Picture 2" descr="Afbeeldingsresultaat voor mondmas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537" y="1535843"/>
            <a:ext cx="1237016" cy="109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1">
            <a:off x="8888684" y="2715751"/>
            <a:ext cx="481739" cy="4435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28" name="Picture 4" descr="Afbeeldingsresultaat voor weggoo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531" y="2286001"/>
            <a:ext cx="1110453" cy="126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bejaar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412" y="3012219"/>
            <a:ext cx="1278981" cy="112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verpleegkundi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613" y="4335734"/>
            <a:ext cx="1893387" cy="118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beeldingsresultaat voor bezoek ziekenhu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726" y="5783715"/>
            <a:ext cx="3443951" cy="91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49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TM10001106[[fn=Odznáček]]</Template>
  <TotalTime>240</TotalTime>
  <Words>1185</Words>
  <Application>Microsoft Office PowerPoint</Application>
  <PresentationFormat>Širokoúhlá obrazovka</PresentationFormat>
  <Paragraphs>187</Paragraphs>
  <Slides>23</Slides>
  <Notes>0</Notes>
  <HiddenSlides>0</HiddenSlides>
  <MMClips>3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1" baseType="lpstr">
      <vt:lpstr>Arial</vt:lpstr>
      <vt:lpstr>Arial</vt:lpstr>
      <vt:lpstr>Bradley Hand ITC</vt:lpstr>
      <vt:lpstr>Calibri</vt:lpstr>
      <vt:lpstr>Gill Sans MT</vt:lpstr>
      <vt:lpstr>Impact</vt:lpstr>
      <vt:lpstr>Wingdings</vt:lpstr>
      <vt:lpstr>Badge</vt:lpstr>
      <vt:lpstr>Les 5</vt:lpstr>
      <vt:lpstr>Handige woorden </vt:lpstr>
      <vt:lpstr>vooraf</vt:lpstr>
      <vt:lpstr>Prezentace aplikace PowerPoint</vt:lpstr>
      <vt:lpstr>Prezentace aplikace PowerPoint</vt:lpstr>
      <vt:lpstr>Prezentace aplikace PowerPoint</vt:lpstr>
      <vt:lpstr>pluralis</vt:lpstr>
      <vt:lpstr>Synoniemen/antoniemen</vt:lpstr>
      <vt:lpstr>Vul de zinnen aan</vt:lpstr>
      <vt:lpstr>oplossing</vt:lpstr>
      <vt:lpstr>Prezentace aplikace PowerPoint</vt:lpstr>
      <vt:lpstr>De herfst</vt:lpstr>
      <vt:lpstr>Goede buren</vt:lpstr>
      <vt:lpstr>Het werk van anna</vt:lpstr>
      <vt:lpstr>Sinterklaas…</vt:lpstr>
      <vt:lpstr>De storm</vt:lpstr>
      <vt:lpstr>Prezentace aplikace PowerPoint</vt:lpstr>
      <vt:lpstr>Prezentace aplikace PowerPoint</vt:lpstr>
      <vt:lpstr>Nog een liedje</vt:lpstr>
      <vt:lpstr>Spinvis Herfst en Nieuwegein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4</dc:title>
  <dc:creator>Sofie Rose-Anne W. Royeaerd</dc:creator>
  <cp:lastModifiedBy>A</cp:lastModifiedBy>
  <cp:revision>78</cp:revision>
  <cp:lastPrinted>2020-03-11T10:53:09Z</cp:lastPrinted>
  <dcterms:created xsi:type="dcterms:W3CDTF">2020-03-06T14:23:02Z</dcterms:created>
  <dcterms:modified xsi:type="dcterms:W3CDTF">2020-03-17T08:30:41Z</dcterms:modified>
</cp:coreProperties>
</file>