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6" r:id="rId2"/>
    <p:sldId id="257" r:id="rId3"/>
    <p:sldId id="261" r:id="rId4"/>
    <p:sldId id="262" r:id="rId5"/>
    <p:sldId id="259" r:id="rId6"/>
    <p:sldId id="260" r:id="rId7"/>
    <p:sldId id="278" r:id="rId8"/>
    <p:sldId id="279" r:id="rId9"/>
    <p:sldId id="258" r:id="rId10"/>
    <p:sldId id="263" r:id="rId11"/>
    <p:sldId id="264" r:id="rId12"/>
    <p:sldId id="265" r:id="rId13"/>
    <p:sldId id="266" r:id="rId14"/>
    <p:sldId id="267" r:id="rId15"/>
    <p:sldId id="268" r:id="rId16"/>
    <p:sldId id="270" r:id="rId17"/>
    <p:sldId id="269" r:id="rId18"/>
    <p:sldId id="271" r:id="rId19"/>
    <p:sldId id="272" r:id="rId20"/>
    <p:sldId id="274" r:id="rId21"/>
    <p:sldId id="275" r:id="rId22"/>
    <p:sldId id="273" r:id="rId23"/>
    <p:sldId id="276" r:id="rId24"/>
    <p:sldId id="277" r:id="rId25"/>
  </p:sldIdLst>
  <p:sldSz cx="10080625" cy="7559675"/>
  <p:notesSz cx="7559675" cy="10691813"/>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deněk Mareček" initials="ZM" lastIdx="1" clrIdx="0">
    <p:extLst>
      <p:ext uri="{19B8F6BF-5375-455C-9EA6-DF929625EA0E}">
        <p15:presenceInfo xmlns:p15="http://schemas.microsoft.com/office/powerpoint/2012/main" userId="Zdeněk Mareče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26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6CA01B41-7E6B-496C-87CF-6E92F8419FB2}"/>
              </a:ext>
            </a:extLst>
          </p:cNvPr>
          <p:cNvSpPr txBox="1">
            <a:spLocks noGrp="1"/>
          </p:cNvSpPr>
          <p:nvPr>
            <p:ph type="hdr" sz="quarter"/>
          </p:nvPr>
        </p:nvSpPr>
        <p:spPr>
          <a:xfrm>
            <a:off x="0" y="0"/>
            <a:ext cx="3280684" cy="534238"/>
          </a:xfrm>
          <a:prstGeom prst="rect">
            <a:avLst/>
          </a:prstGeom>
          <a:noFill/>
          <a:ln>
            <a:noFill/>
          </a:ln>
        </p:spPr>
        <p:txBody>
          <a:bodyPr vert="horz" wrap="none" lIns="90004" tIns="44997" rIns="90004" bIns="44997" anchor="t" anchorCtr="0" compatLnSpc="0">
            <a:noAutofit/>
          </a:bodyPr>
          <a:lstStyle/>
          <a:p>
            <a:pPr marL="0" marR="0" lvl="0" indent="0" algn="l"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de-DE" sz="1400" b="0" i="0" u="none" strike="noStrike" kern="1200" cap="none" spc="0" baseline="0">
              <a:solidFill>
                <a:srgbClr val="000000"/>
              </a:solidFill>
              <a:uFillTx/>
              <a:latin typeface="Liberation Sans" pitchFamily="18"/>
              <a:ea typeface="Microsoft YaHei" pitchFamily="2"/>
              <a:cs typeface="Arial" pitchFamily="2"/>
            </a:endParaRPr>
          </a:p>
        </p:txBody>
      </p:sp>
      <p:sp>
        <p:nvSpPr>
          <p:cNvPr id="3" name="Zástupný symbol pro datum 2">
            <a:extLst>
              <a:ext uri="{FF2B5EF4-FFF2-40B4-BE49-F238E27FC236}">
                <a16:creationId xmlns:a16="http://schemas.microsoft.com/office/drawing/2014/main" id="{5BC28A35-5253-4F8F-A9D4-8251DF1537BF}"/>
              </a:ext>
            </a:extLst>
          </p:cNvPr>
          <p:cNvSpPr txBox="1">
            <a:spLocks noGrp="1"/>
          </p:cNvSpPr>
          <p:nvPr>
            <p:ph type="dt" sz="quarter" idx="1"/>
          </p:nvPr>
        </p:nvSpPr>
        <p:spPr>
          <a:xfrm>
            <a:off x="4278962" y="0"/>
            <a:ext cx="3280684" cy="534238"/>
          </a:xfrm>
          <a:prstGeom prst="rect">
            <a:avLst/>
          </a:prstGeom>
          <a:noFill/>
          <a:ln>
            <a:noFill/>
          </a:ln>
        </p:spPr>
        <p:txBody>
          <a:bodyPr vert="horz" wrap="none" lIns="90004" tIns="44997" rIns="90004" bIns="44997" anchor="t" anchorCtr="0" compatLnSpc="0">
            <a:noAutofit/>
          </a:bodyPr>
          <a:lstStyle/>
          <a:p>
            <a:pPr marL="0" marR="0" lvl="0" indent="0" algn="r"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de-DE" sz="1400" b="0" i="0" u="none" strike="noStrike" kern="1200" cap="none" spc="0" baseline="0">
              <a:solidFill>
                <a:srgbClr val="000000"/>
              </a:solidFill>
              <a:uFillTx/>
              <a:latin typeface="Liberation Sans" pitchFamily="18"/>
              <a:ea typeface="Microsoft YaHei" pitchFamily="2"/>
              <a:cs typeface="Arial" pitchFamily="2"/>
            </a:endParaRPr>
          </a:p>
        </p:txBody>
      </p:sp>
      <p:sp>
        <p:nvSpPr>
          <p:cNvPr id="4" name="Zástupný symbol pro zápatí 3">
            <a:extLst>
              <a:ext uri="{FF2B5EF4-FFF2-40B4-BE49-F238E27FC236}">
                <a16:creationId xmlns:a16="http://schemas.microsoft.com/office/drawing/2014/main" id="{04567978-CACF-498D-BE9E-E653519F34E9}"/>
              </a:ext>
            </a:extLst>
          </p:cNvPr>
          <p:cNvSpPr txBox="1">
            <a:spLocks noGrp="1"/>
          </p:cNvSpPr>
          <p:nvPr>
            <p:ph type="ftr" sz="quarter" idx="2"/>
          </p:nvPr>
        </p:nvSpPr>
        <p:spPr>
          <a:xfrm>
            <a:off x="0" y="10157402"/>
            <a:ext cx="3280684" cy="534238"/>
          </a:xfrm>
          <a:prstGeom prst="rect">
            <a:avLst/>
          </a:prstGeom>
          <a:noFill/>
          <a:ln>
            <a:noFill/>
          </a:ln>
        </p:spPr>
        <p:txBody>
          <a:bodyPr vert="horz" wrap="none" lIns="90004" tIns="44997" rIns="90004" bIns="44997" anchor="b" anchorCtr="0" compatLnSpc="0">
            <a:noAutofit/>
          </a:bodyPr>
          <a:lstStyle/>
          <a:p>
            <a:pPr marL="0" marR="0" lvl="0" indent="0" algn="l"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de-DE" sz="1400" b="0" i="0" u="none" strike="noStrike" kern="1200" cap="none" spc="0" baseline="0">
              <a:solidFill>
                <a:srgbClr val="000000"/>
              </a:solidFill>
              <a:uFillTx/>
              <a:latin typeface="Liberation Sans" pitchFamily="18"/>
              <a:ea typeface="Microsoft YaHei" pitchFamily="2"/>
              <a:cs typeface="Arial" pitchFamily="2"/>
            </a:endParaRPr>
          </a:p>
        </p:txBody>
      </p:sp>
      <p:sp>
        <p:nvSpPr>
          <p:cNvPr id="5" name="Zástupný symbol pro číslo snímku 4">
            <a:extLst>
              <a:ext uri="{FF2B5EF4-FFF2-40B4-BE49-F238E27FC236}">
                <a16:creationId xmlns:a16="http://schemas.microsoft.com/office/drawing/2014/main" id="{033BA85B-1838-4AC3-AD77-E979217015A0}"/>
              </a:ext>
            </a:extLst>
          </p:cNvPr>
          <p:cNvSpPr txBox="1">
            <a:spLocks noGrp="1"/>
          </p:cNvSpPr>
          <p:nvPr>
            <p:ph type="sldNum" sz="quarter" idx="3"/>
          </p:nvPr>
        </p:nvSpPr>
        <p:spPr>
          <a:xfrm>
            <a:off x="4278962" y="10157402"/>
            <a:ext cx="3280684" cy="534238"/>
          </a:xfrm>
          <a:prstGeom prst="rect">
            <a:avLst/>
          </a:prstGeom>
          <a:noFill/>
          <a:ln>
            <a:noFill/>
          </a:ln>
        </p:spPr>
        <p:txBody>
          <a:bodyPr vert="horz" wrap="none" lIns="90004" tIns="44997" rIns="90004" bIns="44997" anchor="b" anchorCtr="0" compatLnSpc="0">
            <a:noAutofit/>
          </a:bodyPr>
          <a:lstStyle/>
          <a:p>
            <a:pPr marL="0" marR="0" lvl="0" indent="0" algn="r"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fld id="{56D4CD3F-D7D6-46DE-A3FF-C90F96BF8801}" type="slidenum">
              <a:t>‹#›</a:t>
            </a:fld>
            <a:endParaRPr lang="de-DE" sz="1400" b="0" i="0" u="none" strike="noStrike" kern="1200" cap="none" spc="0" baseline="0">
              <a:solidFill>
                <a:srgbClr val="000000"/>
              </a:solidFill>
              <a:uFillTx/>
              <a:latin typeface="Liberation Sans" pitchFamily="18"/>
              <a:ea typeface="Microsoft YaHei" pitchFamily="2"/>
              <a:cs typeface="Arial" pitchFamily="2"/>
            </a:endParaRPr>
          </a:p>
        </p:txBody>
      </p:sp>
    </p:spTree>
    <p:extLst>
      <p:ext uri="{BB962C8B-B14F-4D97-AF65-F5344CB8AC3E}">
        <p14:creationId xmlns:p14="http://schemas.microsoft.com/office/powerpoint/2010/main" val="21452706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882BEC61-4B10-4FFC-8361-1C2224428FB5}"/>
              </a:ext>
            </a:extLst>
          </p:cNvPr>
          <p:cNvSpPr>
            <a:spLocks noGrp="1" noRot="1" noChangeAspect="1"/>
          </p:cNvSpPr>
          <p:nvPr>
            <p:ph type="sldImg" idx="2"/>
          </p:nvPr>
        </p:nvSpPr>
        <p:spPr>
          <a:xfrm>
            <a:off x="1107000" y="812517"/>
            <a:ext cx="5345280" cy="4008958"/>
          </a:xfrm>
          <a:prstGeom prst="rect">
            <a:avLst/>
          </a:prstGeom>
          <a:noFill/>
          <a:ln>
            <a:noFill/>
            <a:prstDash val="solid"/>
          </a:ln>
        </p:spPr>
      </p:sp>
      <p:sp>
        <p:nvSpPr>
          <p:cNvPr id="3" name="Zástupný symbol pro poznámky 2">
            <a:extLst>
              <a:ext uri="{FF2B5EF4-FFF2-40B4-BE49-F238E27FC236}">
                <a16:creationId xmlns:a16="http://schemas.microsoft.com/office/drawing/2014/main" id="{A811537B-3994-4C27-AFE8-9B2EE648ADE9}"/>
              </a:ext>
            </a:extLst>
          </p:cNvPr>
          <p:cNvSpPr txBox="1">
            <a:spLocks noGrp="1"/>
          </p:cNvSpPr>
          <p:nvPr>
            <p:ph type="body" sz="quarter" idx="3"/>
          </p:nvPr>
        </p:nvSpPr>
        <p:spPr>
          <a:xfrm>
            <a:off x="755998" y="5078522"/>
            <a:ext cx="6047640" cy="4811042"/>
          </a:xfrm>
          <a:prstGeom prst="rect">
            <a:avLst/>
          </a:prstGeom>
          <a:noFill/>
          <a:ln>
            <a:noFill/>
          </a:ln>
        </p:spPr>
        <p:txBody>
          <a:bodyPr vert="horz" wrap="square" lIns="0" tIns="0" rIns="0" bIns="0" anchor="t" anchorCtr="0" compatLnSpc="1">
            <a:noAutofit/>
          </a:bodyPr>
          <a:lstStyle/>
          <a:p>
            <a:pPr lvl="0"/>
            <a:endParaRPr lang="de-DE"/>
          </a:p>
        </p:txBody>
      </p:sp>
      <p:sp>
        <p:nvSpPr>
          <p:cNvPr id="4" name="Zástupný symbol pro záhlaví 3">
            <a:extLst>
              <a:ext uri="{FF2B5EF4-FFF2-40B4-BE49-F238E27FC236}">
                <a16:creationId xmlns:a16="http://schemas.microsoft.com/office/drawing/2014/main" id="{2D56D1C1-F26F-40AE-BAE7-E4E05C4D2C1B}"/>
              </a:ext>
            </a:extLst>
          </p:cNvPr>
          <p:cNvSpPr txBox="1">
            <a:spLocks noGrp="1"/>
          </p:cNvSpPr>
          <p:nvPr>
            <p:ph type="hdr" sz="quarter"/>
          </p:nvPr>
        </p:nvSpPr>
        <p:spPr>
          <a:xfrm>
            <a:off x="0" y="0"/>
            <a:ext cx="3280684" cy="534238"/>
          </a:xfrm>
          <a:prstGeom prst="rect">
            <a:avLst/>
          </a:prstGeom>
          <a:noFill/>
          <a:ln>
            <a:noFill/>
          </a:ln>
        </p:spPr>
        <p:txBody>
          <a:bodyPr vert="horz" wrap="square" lIns="0" tIns="0" rIns="0" bIns="0" anchor="t" anchorCtr="0" compatLnSpc="1">
            <a:noAutofit/>
          </a:bodyPr>
          <a:lstStyle>
            <a:lvl1pPr marL="0" marR="0" lvl="0" indent="0" algn="l" defTabSz="914400" rtl="0" fontAlgn="auto" hangingPunct="0">
              <a:lnSpc>
                <a:spcPct val="100000"/>
              </a:lnSpc>
              <a:spcBef>
                <a:spcPts val="0"/>
              </a:spcBef>
              <a:spcAft>
                <a:spcPts val="0"/>
              </a:spcAft>
              <a:buNone/>
              <a:tabLst/>
              <a:defRPr lang="de-DE" sz="1400" b="0" i="0" u="none" strike="noStrike" kern="1200" cap="none" spc="0" baseline="0">
                <a:solidFill>
                  <a:srgbClr val="000000"/>
                </a:solidFill>
                <a:uFillTx/>
                <a:latin typeface="Liberation Serif" pitchFamily="18"/>
                <a:ea typeface="Segoe UI" pitchFamily="2"/>
                <a:cs typeface="Tahoma" pitchFamily="2"/>
              </a:defRPr>
            </a:lvl1pPr>
          </a:lstStyle>
          <a:p>
            <a:pPr lvl="0"/>
            <a:endParaRPr lang="de-DE"/>
          </a:p>
        </p:txBody>
      </p:sp>
      <p:sp>
        <p:nvSpPr>
          <p:cNvPr id="5" name="Zástupný symbol pro datum 4">
            <a:extLst>
              <a:ext uri="{FF2B5EF4-FFF2-40B4-BE49-F238E27FC236}">
                <a16:creationId xmlns:a16="http://schemas.microsoft.com/office/drawing/2014/main" id="{84368D85-BFF1-45C7-8B64-4CE69E0BC570}"/>
              </a:ext>
            </a:extLst>
          </p:cNvPr>
          <p:cNvSpPr txBox="1">
            <a:spLocks noGrp="1"/>
          </p:cNvSpPr>
          <p:nvPr>
            <p:ph type="dt" idx="1"/>
          </p:nvPr>
        </p:nvSpPr>
        <p:spPr>
          <a:xfrm>
            <a:off x="4278962" y="0"/>
            <a:ext cx="3280684" cy="534238"/>
          </a:xfrm>
          <a:prstGeom prst="rect">
            <a:avLst/>
          </a:prstGeom>
          <a:noFill/>
          <a:ln>
            <a:noFill/>
          </a:ln>
        </p:spPr>
        <p:txBody>
          <a:bodyPr vert="horz" wrap="square" lIns="0" tIns="0" rIns="0" bIns="0" anchor="t" anchorCtr="0" compatLnSpc="1">
            <a:noAutofit/>
          </a:bodyPr>
          <a:lstStyle>
            <a:lvl1pPr marL="0" marR="0" lvl="0" indent="0" algn="r" defTabSz="914400" rtl="0" fontAlgn="auto" hangingPunct="0">
              <a:lnSpc>
                <a:spcPct val="100000"/>
              </a:lnSpc>
              <a:spcBef>
                <a:spcPts val="0"/>
              </a:spcBef>
              <a:spcAft>
                <a:spcPts val="0"/>
              </a:spcAft>
              <a:buNone/>
              <a:tabLst/>
              <a:defRPr lang="de-DE" sz="1400" b="0" i="0" u="none" strike="noStrike" kern="1200" cap="none" spc="0" baseline="0">
                <a:solidFill>
                  <a:srgbClr val="000000"/>
                </a:solidFill>
                <a:uFillTx/>
                <a:latin typeface="Liberation Serif" pitchFamily="18"/>
                <a:ea typeface="Segoe UI" pitchFamily="2"/>
                <a:cs typeface="Tahoma" pitchFamily="2"/>
              </a:defRPr>
            </a:lvl1pPr>
          </a:lstStyle>
          <a:p>
            <a:pPr lvl="0"/>
            <a:endParaRPr lang="de-DE"/>
          </a:p>
        </p:txBody>
      </p:sp>
      <p:sp>
        <p:nvSpPr>
          <p:cNvPr id="6" name="Zástupný symbol pro zápatí 5">
            <a:extLst>
              <a:ext uri="{FF2B5EF4-FFF2-40B4-BE49-F238E27FC236}">
                <a16:creationId xmlns:a16="http://schemas.microsoft.com/office/drawing/2014/main" id="{90D6FCCE-C2C0-4F33-82DC-88B56C85688C}"/>
              </a:ext>
            </a:extLst>
          </p:cNvPr>
          <p:cNvSpPr txBox="1">
            <a:spLocks noGrp="1"/>
          </p:cNvSpPr>
          <p:nvPr>
            <p:ph type="ftr" sz="quarter" idx="4"/>
          </p:nvPr>
        </p:nvSpPr>
        <p:spPr>
          <a:xfrm>
            <a:off x="0" y="10157402"/>
            <a:ext cx="3280684" cy="534238"/>
          </a:xfrm>
          <a:prstGeom prst="rect">
            <a:avLst/>
          </a:prstGeom>
          <a:noFill/>
          <a:ln>
            <a:noFill/>
          </a:ln>
        </p:spPr>
        <p:txBody>
          <a:bodyPr vert="horz" wrap="square" lIns="0" tIns="0" rIns="0" bIns="0" anchor="b" anchorCtr="0" compatLnSpc="1">
            <a:noAutofit/>
          </a:bodyPr>
          <a:lstStyle>
            <a:lvl1pPr marL="0" marR="0" lvl="0" indent="0" algn="l" defTabSz="914400" rtl="0" fontAlgn="auto" hangingPunct="0">
              <a:lnSpc>
                <a:spcPct val="100000"/>
              </a:lnSpc>
              <a:spcBef>
                <a:spcPts val="0"/>
              </a:spcBef>
              <a:spcAft>
                <a:spcPts val="0"/>
              </a:spcAft>
              <a:buNone/>
              <a:tabLst/>
              <a:defRPr lang="de-DE" sz="1400" b="0" i="0" u="none" strike="noStrike" kern="1200" cap="none" spc="0" baseline="0">
                <a:solidFill>
                  <a:srgbClr val="000000"/>
                </a:solidFill>
                <a:uFillTx/>
                <a:latin typeface="Liberation Serif" pitchFamily="18"/>
                <a:ea typeface="Segoe UI" pitchFamily="2"/>
                <a:cs typeface="Tahoma" pitchFamily="2"/>
              </a:defRPr>
            </a:lvl1pPr>
          </a:lstStyle>
          <a:p>
            <a:pPr lvl="0"/>
            <a:endParaRPr lang="de-DE"/>
          </a:p>
        </p:txBody>
      </p:sp>
      <p:sp>
        <p:nvSpPr>
          <p:cNvPr id="7" name="Zástupný symbol pro číslo snímku 6">
            <a:extLst>
              <a:ext uri="{FF2B5EF4-FFF2-40B4-BE49-F238E27FC236}">
                <a16:creationId xmlns:a16="http://schemas.microsoft.com/office/drawing/2014/main" id="{C9BA8529-9561-4B1B-B4B9-0F8A0B518918}"/>
              </a:ext>
            </a:extLst>
          </p:cNvPr>
          <p:cNvSpPr txBox="1">
            <a:spLocks noGrp="1"/>
          </p:cNvSpPr>
          <p:nvPr>
            <p:ph type="sldNum" sz="quarter" idx="5"/>
          </p:nvPr>
        </p:nvSpPr>
        <p:spPr>
          <a:xfrm>
            <a:off x="4278962" y="10157402"/>
            <a:ext cx="3280684" cy="534238"/>
          </a:xfrm>
          <a:prstGeom prst="rect">
            <a:avLst/>
          </a:prstGeom>
          <a:noFill/>
          <a:ln>
            <a:noFill/>
          </a:ln>
        </p:spPr>
        <p:txBody>
          <a:bodyPr vert="horz" wrap="square" lIns="0" tIns="0" rIns="0" bIns="0" anchor="b" anchorCtr="0" compatLnSpc="1">
            <a:noAutofit/>
          </a:bodyPr>
          <a:lstStyle>
            <a:lvl1pPr marL="0" marR="0" lvl="0" indent="0" algn="r" defTabSz="914400" rtl="0" fontAlgn="auto" hangingPunct="0">
              <a:lnSpc>
                <a:spcPct val="100000"/>
              </a:lnSpc>
              <a:spcBef>
                <a:spcPts val="0"/>
              </a:spcBef>
              <a:spcAft>
                <a:spcPts val="0"/>
              </a:spcAft>
              <a:buNone/>
              <a:tabLst/>
              <a:defRPr lang="de-DE" sz="1400" b="0" i="0" u="none" strike="noStrike" kern="1200" cap="none" spc="0" baseline="0">
                <a:solidFill>
                  <a:srgbClr val="000000"/>
                </a:solidFill>
                <a:uFillTx/>
                <a:latin typeface="Liberation Serif" pitchFamily="18"/>
                <a:ea typeface="Segoe UI" pitchFamily="2"/>
                <a:cs typeface="Tahoma" pitchFamily="2"/>
              </a:defRPr>
            </a:lvl1pPr>
          </a:lstStyle>
          <a:p>
            <a:pPr lvl="0"/>
            <a:fld id="{A7258ECF-4947-4C85-BB7B-ADA4F3F588EF}" type="slidenum">
              <a:t>‹#›</a:t>
            </a:fld>
            <a:endParaRPr lang="de-DE"/>
          </a:p>
        </p:txBody>
      </p:sp>
    </p:spTree>
    <p:extLst>
      <p:ext uri="{BB962C8B-B14F-4D97-AF65-F5344CB8AC3E}">
        <p14:creationId xmlns:p14="http://schemas.microsoft.com/office/powerpoint/2010/main" val="1481188648"/>
      </p:ext>
    </p:extLst>
  </p:cSld>
  <p:clrMap bg1="lt1" tx1="dk1" bg2="lt2" tx2="dk2" accent1="accent1" accent2="accent2" accent3="accent3" accent4="accent4" accent5="accent5" accent6="accent6" hlink="hlink" folHlink="folHlink"/>
  <p:notesStyle>
    <a:lvl1pPr marL="215999" marR="0" lvl="0" indent="-215999" defTabSz="914400" rtl="0" fontAlgn="auto" hangingPunct="0">
      <a:lnSpc>
        <a:spcPct val="100000"/>
      </a:lnSpc>
      <a:spcBef>
        <a:spcPts val="0"/>
      </a:spcBef>
      <a:spcAft>
        <a:spcPts val="0"/>
      </a:spcAft>
      <a:buNone/>
      <a:tabLst/>
      <a:defRPr lang="de-DE" sz="2000" b="0" i="0" u="none" strike="noStrike" kern="1200" cap="none" spc="0" baseline="0">
        <a:solidFill>
          <a:srgbClr val="000000"/>
        </a:solidFill>
        <a:highlight>
          <a:scrgbClr r="0" g="0" b="0">
            <a:alpha val="0"/>
          </a:scrgbClr>
        </a:highlight>
        <a:uFillTx/>
        <a:latin typeface="Liberation Sans" pitchFamily="18"/>
        <a:ea typeface="Microsoft YaHei" pitchFamily="2"/>
        <a:cs typeface="Ari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5846A0AA-A1F0-4A92-8BDB-3E6A3AE2B9A6}"/>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764B4DE4-302D-436E-99A5-CCBBEC2C2206}" type="slidenum">
              <a:t>1</a:t>
            </a:fld>
            <a:endParaRPr lang="de-DE"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Zástupný symbol pro obrázek snímku 1">
            <a:extLst>
              <a:ext uri="{FF2B5EF4-FFF2-40B4-BE49-F238E27FC236}">
                <a16:creationId xmlns:a16="http://schemas.microsoft.com/office/drawing/2014/main" id="{6D4F0AE3-B8D0-4178-9E55-488093D1E054}"/>
              </a:ext>
            </a:extLst>
          </p:cNvPr>
          <p:cNvSpPr>
            <a:spLocks noGrp="1" noRot="1" noChangeAspect="1"/>
          </p:cNvSpPr>
          <p:nvPr>
            <p:ph type="sldImg"/>
          </p:nvPr>
        </p:nvSpPr>
        <p:spPr>
          <a:xfrm>
            <a:off x="1106488" y="812801"/>
            <a:ext cx="5345116" cy="4008436"/>
          </a:xfrm>
          <a:solidFill>
            <a:srgbClr val="729FCF"/>
          </a:solidFill>
          <a:ln w="25402">
            <a:solidFill>
              <a:srgbClr val="3465A4"/>
            </a:solidFill>
            <a:prstDash val="solid"/>
          </a:ln>
        </p:spPr>
      </p:sp>
      <p:sp>
        <p:nvSpPr>
          <p:cNvPr id="4" name="Zástupný symbol pro poznámky 2">
            <a:extLst>
              <a:ext uri="{FF2B5EF4-FFF2-40B4-BE49-F238E27FC236}">
                <a16:creationId xmlns:a16="http://schemas.microsoft.com/office/drawing/2014/main" id="{17C96489-2A9A-46F4-A93F-4D1843CD6CD4}"/>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F0457D36-7605-4E40-8475-DC863B7005EC}"/>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2161C9EA-E0EC-4FF8-8A42-F2DE17D425E6}" type="slidenum">
              <a:t>2</a:t>
            </a:fld>
            <a:endParaRPr lang="de-DE"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Zástupný symbol pro obrázek snímku 1">
            <a:extLst>
              <a:ext uri="{FF2B5EF4-FFF2-40B4-BE49-F238E27FC236}">
                <a16:creationId xmlns:a16="http://schemas.microsoft.com/office/drawing/2014/main" id="{732386B2-91C6-4862-A5DB-3B25159F47E2}"/>
              </a:ext>
            </a:extLst>
          </p:cNvPr>
          <p:cNvSpPr>
            <a:spLocks noGrp="1" noRot="1" noChangeAspect="1"/>
          </p:cNvSpPr>
          <p:nvPr>
            <p:ph type="sldImg"/>
          </p:nvPr>
        </p:nvSpPr>
        <p:spPr>
          <a:xfrm>
            <a:off x="1106488" y="812801"/>
            <a:ext cx="5345116" cy="4008436"/>
          </a:xfrm>
          <a:solidFill>
            <a:srgbClr val="729FCF"/>
          </a:solidFill>
          <a:ln w="25402">
            <a:solidFill>
              <a:srgbClr val="3465A4"/>
            </a:solidFill>
            <a:prstDash val="solid"/>
          </a:ln>
        </p:spPr>
      </p:sp>
      <p:sp>
        <p:nvSpPr>
          <p:cNvPr id="4" name="Zástupný symbol pro poznámky 2">
            <a:extLst>
              <a:ext uri="{FF2B5EF4-FFF2-40B4-BE49-F238E27FC236}">
                <a16:creationId xmlns:a16="http://schemas.microsoft.com/office/drawing/2014/main" id="{841D59DD-CFB8-4F08-B9E9-0EE6DADD35D2}"/>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1D4BCCC8-B0E6-4EBE-A449-F19E419D362F}"/>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77F9DF6-FCA7-46D0-A7AD-9C904AC4D3AF}" type="slidenum">
              <a:t>5</a:t>
            </a:fld>
            <a:endParaRPr lang="de-DE"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Zástupný symbol pro obrázek snímku 1">
            <a:extLst>
              <a:ext uri="{FF2B5EF4-FFF2-40B4-BE49-F238E27FC236}">
                <a16:creationId xmlns:a16="http://schemas.microsoft.com/office/drawing/2014/main" id="{7936DCBD-9A81-4266-B9C8-66C6B6760EA8}"/>
              </a:ext>
            </a:extLst>
          </p:cNvPr>
          <p:cNvSpPr>
            <a:spLocks noGrp="1" noRot="1" noChangeAspect="1"/>
          </p:cNvSpPr>
          <p:nvPr>
            <p:ph type="sldImg"/>
          </p:nvPr>
        </p:nvSpPr>
        <p:spPr>
          <a:xfrm>
            <a:off x="1106488" y="812801"/>
            <a:ext cx="5345116" cy="4008436"/>
          </a:xfrm>
          <a:solidFill>
            <a:srgbClr val="729FCF"/>
          </a:solidFill>
          <a:ln w="25402">
            <a:solidFill>
              <a:srgbClr val="3465A4"/>
            </a:solidFill>
            <a:prstDash val="solid"/>
          </a:ln>
        </p:spPr>
      </p:sp>
      <p:sp>
        <p:nvSpPr>
          <p:cNvPr id="4" name="Zástupný symbol pro poznámky 2">
            <a:extLst>
              <a:ext uri="{FF2B5EF4-FFF2-40B4-BE49-F238E27FC236}">
                <a16:creationId xmlns:a16="http://schemas.microsoft.com/office/drawing/2014/main" id="{35D13B02-85B2-4087-80A3-E78BECFB41A8}"/>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9B129167-1BD6-4F36-8E0F-48875B4996F1}"/>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ED593BB8-4B53-4DD3-9513-1D8375E3BA7E}" type="slidenum">
              <a:t>6</a:t>
            </a:fld>
            <a:endParaRPr lang="de-DE"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Zástupný symbol pro obrázek snímku 1">
            <a:extLst>
              <a:ext uri="{FF2B5EF4-FFF2-40B4-BE49-F238E27FC236}">
                <a16:creationId xmlns:a16="http://schemas.microsoft.com/office/drawing/2014/main" id="{8B313FE6-5D4E-45A9-A759-6708D30FB12D}"/>
              </a:ext>
            </a:extLst>
          </p:cNvPr>
          <p:cNvSpPr>
            <a:spLocks noGrp="1" noRot="1" noChangeAspect="1"/>
          </p:cNvSpPr>
          <p:nvPr>
            <p:ph type="sldImg"/>
          </p:nvPr>
        </p:nvSpPr>
        <p:spPr>
          <a:xfrm>
            <a:off x="1106488" y="812801"/>
            <a:ext cx="5345116" cy="4008436"/>
          </a:xfrm>
          <a:solidFill>
            <a:srgbClr val="729FCF"/>
          </a:solidFill>
          <a:ln w="25402">
            <a:solidFill>
              <a:srgbClr val="3465A4"/>
            </a:solidFill>
            <a:prstDash val="solid"/>
          </a:ln>
        </p:spPr>
      </p:sp>
      <p:sp>
        <p:nvSpPr>
          <p:cNvPr id="4" name="Zástupný symbol pro poznámky 2">
            <a:extLst>
              <a:ext uri="{FF2B5EF4-FFF2-40B4-BE49-F238E27FC236}">
                <a16:creationId xmlns:a16="http://schemas.microsoft.com/office/drawing/2014/main" id="{C9A3AF7D-B33F-48DC-BA62-969466A36C8C}"/>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1CA5C84B-A664-48C1-88FE-485CED425351}"/>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239DCF9A-D962-4250-88A8-8829456E1E44}" type="slidenum">
              <a:t>9</a:t>
            </a:fld>
            <a:endParaRPr lang="de-DE"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Zástupný symbol pro obrázek snímku 1">
            <a:extLst>
              <a:ext uri="{FF2B5EF4-FFF2-40B4-BE49-F238E27FC236}">
                <a16:creationId xmlns:a16="http://schemas.microsoft.com/office/drawing/2014/main" id="{1B643872-9F0D-4DB0-8DF8-03F854208BE5}"/>
              </a:ext>
            </a:extLst>
          </p:cNvPr>
          <p:cNvSpPr>
            <a:spLocks noGrp="1" noRot="1" noChangeAspect="1"/>
          </p:cNvSpPr>
          <p:nvPr>
            <p:ph type="sldImg"/>
          </p:nvPr>
        </p:nvSpPr>
        <p:spPr>
          <a:xfrm>
            <a:off x="1106488" y="812801"/>
            <a:ext cx="5345116" cy="4008436"/>
          </a:xfrm>
          <a:solidFill>
            <a:srgbClr val="729FCF"/>
          </a:solidFill>
          <a:ln w="25402">
            <a:solidFill>
              <a:srgbClr val="3465A4"/>
            </a:solidFill>
            <a:prstDash val="solid"/>
          </a:ln>
        </p:spPr>
      </p:sp>
      <p:sp>
        <p:nvSpPr>
          <p:cNvPr id="4" name="Zástupný symbol pro poznámky 2">
            <a:extLst>
              <a:ext uri="{FF2B5EF4-FFF2-40B4-BE49-F238E27FC236}">
                <a16:creationId xmlns:a16="http://schemas.microsoft.com/office/drawing/2014/main" id="{A87F7FED-A0CE-440E-A7D6-D049674B5EBC}"/>
              </a:ext>
            </a:extLst>
          </p:cNvPr>
          <p:cNvSpPr txBox="1">
            <a:spLocks noGrp="1"/>
          </p:cNvSpPr>
          <p:nvPr>
            <p:ph type="body" sz="quarter" idx="1"/>
          </p:nvPr>
        </p:nvSpPr>
        <p:spPr/>
        <p:txBody>
          <a:bodyPr/>
          <a:lstStyle/>
          <a:p>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1AE1CDE-EB7A-43DC-8AD4-26B5878D557C}"/>
              </a:ext>
            </a:extLst>
          </p:cNvPr>
          <p:cNvSpPr txBox="1">
            <a:spLocks noGrp="1"/>
          </p:cNvSpPr>
          <p:nvPr>
            <p:ph type="ctrTitle"/>
          </p:nvPr>
        </p:nvSpPr>
        <p:spPr>
          <a:xfrm>
            <a:off x="1260472" y="1236661"/>
            <a:ext cx="7559673" cy="2632072"/>
          </a:xfrm>
        </p:spPr>
        <p:txBody>
          <a:bodyPr anchor="b"/>
          <a:lstStyle>
            <a:lvl1pPr>
              <a:defRPr lang="cs-CZ" sz="6000"/>
            </a:lvl1pPr>
          </a:lstStyle>
          <a:p>
            <a:pPr lvl="0"/>
            <a:r>
              <a:rPr lang="cs-CZ"/>
              <a:t>Kliknutím lze upravit styl.</a:t>
            </a:r>
          </a:p>
        </p:txBody>
      </p:sp>
      <p:sp>
        <p:nvSpPr>
          <p:cNvPr id="3" name="Podnadpis 2">
            <a:extLst>
              <a:ext uri="{FF2B5EF4-FFF2-40B4-BE49-F238E27FC236}">
                <a16:creationId xmlns:a16="http://schemas.microsoft.com/office/drawing/2014/main" id="{ABE9EFC9-493A-46FB-B00F-E097554C547A}"/>
              </a:ext>
            </a:extLst>
          </p:cNvPr>
          <p:cNvSpPr txBox="1">
            <a:spLocks noGrp="1"/>
          </p:cNvSpPr>
          <p:nvPr>
            <p:ph type="subTitle" idx="1"/>
          </p:nvPr>
        </p:nvSpPr>
        <p:spPr>
          <a:xfrm>
            <a:off x="1260472" y="3970333"/>
            <a:ext cx="7559673" cy="1825627"/>
          </a:xfrm>
        </p:spPr>
        <p:txBody>
          <a:bodyPr anchorCtr="1"/>
          <a:lstStyle>
            <a:lvl1pPr algn="ctr">
              <a:defRPr sz="2400"/>
            </a:lvl1pPr>
          </a:lstStyle>
          <a:p>
            <a:pPr lvl="0"/>
            <a:r>
              <a:rPr lang="cs-CZ"/>
              <a:t>Kliknutím můžete upravit styl předlohy.</a:t>
            </a:r>
          </a:p>
        </p:txBody>
      </p:sp>
      <p:sp>
        <p:nvSpPr>
          <p:cNvPr id="4" name="Zástupný symbol pro datum 3">
            <a:extLst>
              <a:ext uri="{FF2B5EF4-FFF2-40B4-BE49-F238E27FC236}">
                <a16:creationId xmlns:a16="http://schemas.microsoft.com/office/drawing/2014/main" id="{54D33095-BEB9-4493-8F25-7904C07B4BBD}"/>
              </a:ext>
            </a:extLst>
          </p:cNvPr>
          <p:cNvSpPr txBox="1">
            <a:spLocks noGrp="1"/>
          </p:cNvSpPr>
          <p:nvPr>
            <p:ph type="dt" sz="half" idx="7"/>
          </p:nvPr>
        </p:nvSpPr>
        <p:spPr/>
        <p:txBody>
          <a:bodyPr/>
          <a:lstStyle>
            <a:lvl1pPr>
              <a:defRPr/>
            </a:lvl1pPr>
          </a:lstStyle>
          <a:p>
            <a:pPr lvl="0"/>
            <a:endParaRPr lang="de-DE"/>
          </a:p>
        </p:txBody>
      </p:sp>
      <p:sp>
        <p:nvSpPr>
          <p:cNvPr id="5" name="Zástupný symbol pro zápatí 4">
            <a:extLst>
              <a:ext uri="{FF2B5EF4-FFF2-40B4-BE49-F238E27FC236}">
                <a16:creationId xmlns:a16="http://schemas.microsoft.com/office/drawing/2014/main" id="{FD8E7848-64B7-4023-BA85-FF1DB4F36083}"/>
              </a:ext>
            </a:extLst>
          </p:cNvPr>
          <p:cNvSpPr txBox="1">
            <a:spLocks noGrp="1"/>
          </p:cNvSpPr>
          <p:nvPr>
            <p:ph type="ftr" sz="quarter" idx="9"/>
          </p:nvPr>
        </p:nvSpPr>
        <p:spPr/>
        <p:txBody>
          <a:bodyPr/>
          <a:lstStyle>
            <a:lvl1pPr>
              <a:defRPr/>
            </a:lvl1pPr>
          </a:lstStyle>
          <a:p>
            <a:pPr lvl="0"/>
            <a:endParaRPr lang="de-DE"/>
          </a:p>
        </p:txBody>
      </p:sp>
      <p:sp>
        <p:nvSpPr>
          <p:cNvPr id="6" name="Zástupný symbol pro číslo snímku 5">
            <a:extLst>
              <a:ext uri="{FF2B5EF4-FFF2-40B4-BE49-F238E27FC236}">
                <a16:creationId xmlns:a16="http://schemas.microsoft.com/office/drawing/2014/main" id="{F7116157-3972-4C82-ADD1-ECBE30B0C3E6}"/>
              </a:ext>
            </a:extLst>
          </p:cNvPr>
          <p:cNvSpPr txBox="1">
            <a:spLocks noGrp="1"/>
          </p:cNvSpPr>
          <p:nvPr>
            <p:ph type="sldNum" sz="quarter" idx="8"/>
          </p:nvPr>
        </p:nvSpPr>
        <p:spPr/>
        <p:txBody>
          <a:bodyPr/>
          <a:lstStyle>
            <a:lvl1pPr>
              <a:defRPr/>
            </a:lvl1pPr>
          </a:lstStyle>
          <a:p>
            <a:pPr lvl="0"/>
            <a:fld id="{CC6463FD-6DFE-455D-A969-D9BC9DA2531F}" type="slidenum">
              <a:t>‹#›</a:t>
            </a:fld>
            <a:endParaRPr lang="de-DE"/>
          </a:p>
        </p:txBody>
      </p:sp>
    </p:spTree>
    <p:extLst>
      <p:ext uri="{BB962C8B-B14F-4D97-AF65-F5344CB8AC3E}">
        <p14:creationId xmlns:p14="http://schemas.microsoft.com/office/powerpoint/2010/main" val="3774702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052BBCB-1187-49D7-BE17-41FBD2FF46B7}"/>
              </a:ext>
            </a:extLst>
          </p:cNvPr>
          <p:cNvSpPr txBox="1">
            <a:spLocks noGrp="1"/>
          </p:cNvSpPr>
          <p:nvPr>
            <p:ph type="title"/>
          </p:nvPr>
        </p:nvSpPr>
        <p:spPr/>
        <p:txBody>
          <a:bodyPr/>
          <a:lstStyle>
            <a:lvl1pPr>
              <a:defRPr lang="cs-CZ"/>
            </a:lvl1pPr>
          </a:lstStyle>
          <a:p>
            <a:pPr lvl="0"/>
            <a:r>
              <a:rPr lang="cs-CZ"/>
              <a:t>Kliknutím lze upravit styl.</a:t>
            </a:r>
          </a:p>
        </p:txBody>
      </p:sp>
      <p:sp>
        <p:nvSpPr>
          <p:cNvPr id="3" name="Zástupný symbol pro svislý text 2">
            <a:extLst>
              <a:ext uri="{FF2B5EF4-FFF2-40B4-BE49-F238E27FC236}">
                <a16:creationId xmlns:a16="http://schemas.microsoft.com/office/drawing/2014/main" id="{1B279492-54C2-40E7-8B34-F93CB9F5DD7F}"/>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4C11517A-4ADA-4A4B-B4B3-A9AC89538885}"/>
              </a:ext>
            </a:extLst>
          </p:cNvPr>
          <p:cNvSpPr txBox="1">
            <a:spLocks noGrp="1"/>
          </p:cNvSpPr>
          <p:nvPr>
            <p:ph type="dt" sz="half" idx="7"/>
          </p:nvPr>
        </p:nvSpPr>
        <p:spPr/>
        <p:txBody>
          <a:bodyPr/>
          <a:lstStyle>
            <a:lvl1pPr>
              <a:defRPr/>
            </a:lvl1pPr>
          </a:lstStyle>
          <a:p>
            <a:pPr lvl="0"/>
            <a:endParaRPr lang="de-DE"/>
          </a:p>
        </p:txBody>
      </p:sp>
      <p:sp>
        <p:nvSpPr>
          <p:cNvPr id="5" name="Zástupný symbol pro zápatí 4">
            <a:extLst>
              <a:ext uri="{FF2B5EF4-FFF2-40B4-BE49-F238E27FC236}">
                <a16:creationId xmlns:a16="http://schemas.microsoft.com/office/drawing/2014/main" id="{9AFEFE52-F3C7-48F3-8968-61AEA88B37A9}"/>
              </a:ext>
            </a:extLst>
          </p:cNvPr>
          <p:cNvSpPr txBox="1">
            <a:spLocks noGrp="1"/>
          </p:cNvSpPr>
          <p:nvPr>
            <p:ph type="ftr" sz="quarter" idx="9"/>
          </p:nvPr>
        </p:nvSpPr>
        <p:spPr/>
        <p:txBody>
          <a:bodyPr/>
          <a:lstStyle>
            <a:lvl1pPr>
              <a:defRPr/>
            </a:lvl1pPr>
          </a:lstStyle>
          <a:p>
            <a:pPr lvl="0"/>
            <a:endParaRPr lang="de-DE"/>
          </a:p>
        </p:txBody>
      </p:sp>
      <p:sp>
        <p:nvSpPr>
          <p:cNvPr id="6" name="Zástupný symbol pro číslo snímku 5">
            <a:extLst>
              <a:ext uri="{FF2B5EF4-FFF2-40B4-BE49-F238E27FC236}">
                <a16:creationId xmlns:a16="http://schemas.microsoft.com/office/drawing/2014/main" id="{9BDA13F0-9D36-4D9D-8AA2-B8C040C3DB98}"/>
              </a:ext>
            </a:extLst>
          </p:cNvPr>
          <p:cNvSpPr txBox="1">
            <a:spLocks noGrp="1"/>
          </p:cNvSpPr>
          <p:nvPr>
            <p:ph type="sldNum" sz="quarter" idx="8"/>
          </p:nvPr>
        </p:nvSpPr>
        <p:spPr/>
        <p:txBody>
          <a:bodyPr/>
          <a:lstStyle>
            <a:lvl1pPr>
              <a:defRPr/>
            </a:lvl1pPr>
          </a:lstStyle>
          <a:p>
            <a:pPr lvl="0"/>
            <a:fld id="{A390378C-93C9-4939-8D6B-F947EB3EFF8F}" type="slidenum">
              <a:t>‹#›</a:t>
            </a:fld>
            <a:endParaRPr lang="de-DE"/>
          </a:p>
        </p:txBody>
      </p:sp>
    </p:spTree>
    <p:extLst>
      <p:ext uri="{BB962C8B-B14F-4D97-AF65-F5344CB8AC3E}">
        <p14:creationId xmlns:p14="http://schemas.microsoft.com/office/powerpoint/2010/main" val="2971058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C819E6A2-0A1A-4D07-BCF2-61EA9219CA0B}"/>
              </a:ext>
            </a:extLst>
          </p:cNvPr>
          <p:cNvSpPr txBox="1">
            <a:spLocks noGrp="1"/>
          </p:cNvSpPr>
          <p:nvPr>
            <p:ph type="title" orient="vert"/>
          </p:nvPr>
        </p:nvSpPr>
        <p:spPr>
          <a:xfrm>
            <a:off x="7308854" y="301623"/>
            <a:ext cx="2266953" cy="5851529"/>
          </a:xfrm>
        </p:spPr>
        <p:txBody>
          <a:bodyPr vert="eaVert"/>
          <a:lstStyle>
            <a:lvl1pPr>
              <a:defRPr lang="cs-CZ"/>
            </a:lvl1pPr>
          </a:lstStyle>
          <a:p>
            <a:pPr lvl="0"/>
            <a:r>
              <a:rPr lang="cs-CZ"/>
              <a:t>Kliknutím lze upravit styl.</a:t>
            </a:r>
          </a:p>
        </p:txBody>
      </p:sp>
      <p:sp>
        <p:nvSpPr>
          <p:cNvPr id="3" name="Zástupný symbol pro svislý text 2">
            <a:extLst>
              <a:ext uri="{FF2B5EF4-FFF2-40B4-BE49-F238E27FC236}">
                <a16:creationId xmlns:a16="http://schemas.microsoft.com/office/drawing/2014/main" id="{2EE3CA5D-3BD5-43E9-BF22-96A2EF1872F3}"/>
              </a:ext>
            </a:extLst>
          </p:cNvPr>
          <p:cNvSpPr txBox="1">
            <a:spLocks noGrp="1"/>
          </p:cNvSpPr>
          <p:nvPr>
            <p:ph type="body" orient="vert" idx="1"/>
          </p:nvPr>
        </p:nvSpPr>
        <p:spPr>
          <a:xfrm>
            <a:off x="503240" y="301623"/>
            <a:ext cx="6653210" cy="5851529"/>
          </a:xfrm>
        </p:spPr>
        <p:txBody>
          <a:bodyPr vert="eaVert"/>
          <a:lstStyle>
            <a:lvl1pPr>
              <a:defRPr/>
            </a:lvl1pPr>
            <a:lvl2pPr>
              <a:defRPr/>
            </a:lvl2pPr>
            <a:lvl3pPr>
              <a:defRPr/>
            </a:lvl3pPr>
            <a:lvl4pPr>
              <a:defRPr/>
            </a:lvl4pPr>
            <a:lvl5pPr>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FA74B3DC-379C-41E1-AF46-9305C39CFBF2}"/>
              </a:ext>
            </a:extLst>
          </p:cNvPr>
          <p:cNvSpPr txBox="1">
            <a:spLocks noGrp="1"/>
          </p:cNvSpPr>
          <p:nvPr>
            <p:ph type="dt" sz="half" idx="7"/>
          </p:nvPr>
        </p:nvSpPr>
        <p:spPr/>
        <p:txBody>
          <a:bodyPr/>
          <a:lstStyle>
            <a:lvl1pPr>
              <a:defRPr/>
            </a:lvl1pPr>
          </a:lstStyle>
          <a:p>
            <a:pPr lvl="0"/>
            <a:endParaRPr lang="de-DE"/>
          </a:p>
        </p:txBody>
      </p:sp>
      <p:sp>
        <p:nvSpPr>
          <p:cNvPr id="5" name="Zástupný symbol pro zápatí 4">
            <a:extLst>
              <a:ext uri="{FF2B5EF4-FFF2-40B4-BE49-F238E27FC236}">
                <a16:creationId xmlns:a16="http://schemas.microsoft.com/office/drawing/2014/main" id="{EC7BB562-7A37-43C4-9172-3A69E9CDC0F8}"/>
              </a:ext>
            </a:extLst>
          </p:cNvPr>
          <p:cNvSpPr txBox="1">
            <a:spLocks noGrp="1"/>
          </p:cNvSpPr>
          <p:nvPr>
            <p:ph type="ftr" sz="quarter" idx="9"/>
          </p:nvPr>
        </p:nvSpPr>
        <p:spPr/>
        <p:txBody>
          <a:bodyPr/>
          <a:lstStyle>
            <a:lvl1pPr>
              <a:defRPr/>
            </a:lvl1pPr>
          </a:lstStyle>
          <a:p>
            <a:pPr lvl="0"/>
            <a:endParaRPr lang="de-DE"/>
          </a:p>
        </p:txBody>
      </p:sp>
      <p:sp>
        <p:nvSpPr>
          <p:cNvPr id="6" name="Zástupný symbol pro číslo snímku 5">
            <a:extLst>
              <a:ext uri="{FF2B5EF4-FFF2-40B4-BE49-F238E27FC236}">
                <a16:creationId xmlns:a16="http://schemas.microsoft.com/office/drawing/2014/main" id="{4EC14BF9-A5E5-4083-B903-87474F015C4A}"/>
              </a:ext>
            </a:extLst>
          </p:cNvPr>
          <p:cNvSpPr txBox="1">
            <a:spLocks noGrp="1"/>
          </p:cNvSpPr>
          <p:nvPr>
            <p:ph type="sldNum" sz="quarter" idx="8"/>
          </p:nvPr>
        </p:nvSpPr>
        <p:spPr/>
        <p:txBody>
          <a:bodyPr/>
          <a:lstStyle>
            <a:lvl1pPr>
              <a:defRPr/>
            </a:lvl1pPr>
          </a:lstStyle>
          <a:p>
            <a:pPr lvl="0"/>
            <a:fld id="{50971D17-3151-4045-9C89-6A542C5DF8AB}" type="slidenum">
              <a:t>‹#›</a:t>
            </a:fld>
            <a:endParaRPr lang="de-DE"/>
          </a:p>
        </p:txBody>
      </p:sp>
    </p:spTree>
    <p:extLst>
      <p:ext uri="{BB962C8B-B14F-4D97-AF65-F5344CB8AC3E}">
        <p14:creationId xmlns:p14="http://schemas.microsoft.com/office/powerpoint/2010/main" val="3296436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3089BE0-5C23-42D7-BCE3-F3F6B633C13D}"/>
              </a:ext>
            </a:extLst>
          </p:cNvPr>
          <p:cNvSpPr txBox="1">
            <a:spLocks noGrp="1"/>
          </p:cNvSpPr>
          <p:nvPr>
            <p:ph type="title"/>
          </p:nvPr>
        </p:nvSpPr>
        <p:spPr/>
        <p:txBody>
          <a:bodyPr/>
          <a:lstStyle>
            <a:lvl1pPr>
              <a:defRPr lang="cs-CZ"/>
            </a:lvl1pPr>
          </a:lstStyle>
          <a:p>
            <a:pPr lvl="0"/>
            <a:r>
              <a:rPr lang="cs-CZ"/>
              <a:t>Kliknutím lze upravit styl.</a:t>
            </a:r>
          </a:p>
        </p:txBody>
      </p:sp>
      <p:sp>
        <p:nvSpPr>
          <p:cNvPr id="3" name="Zástupný obsah 2">
            <a:extLst>
              <a:ext uri="{FF2B5EF4-FFF2-40B4-BE49-F238E27FC236}">
                <a16:creationId xmlns:a16="http://schemas.microsoft.com/office/drawing/2014/main" id="{69A43773-AA33-4896-9999-89ACBCBBBDE3}"/>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ACEA4E49-5B12-49DF-A758-2566A9F991F0}"/>
              </a:ext>
            </a:extLst>
          </p:cNvPr>
          <p:cNvSpPr txBox="1">
            <a:spLocks noGrp="1"/>
          </p:cNvSpPr>
          <p:nvPr>
            <p:ph type="dt" sz="half" idx="7"/>
          </p:nvPr>
        </p:nvSpPr>
        <p:spPr/>
        <p:txBody>
          <a:bodyPr/>
          <a:lstStyle>
            <a:lvl1pPr>
              <a:defRPr/>
            </a:lvl1pPr>
          </a:lstStyle>
          <a:p>
            <a:pPr lvl="0"/>
            <a:endParaRPr lang="de-DE"/>
          </a:p>
        </p:txBody>
      </p:sp>
      <p:sp>
        <p:nvSpPr>
          <p:cNvPr id="5" name="Zástupný symbol pro zápatí 4">
            <a:extLst>
              <a:ext uri="{FF2B5EF4-FFF2-40B4-BE49-F238E27FC236}">
                <a16:creationId xmlns:a16="http://schemas.microsoft.com/office/drawing/2014/main" id="{EA63678C-1AF9-4D65-86B4-2BD6CC63D561}"/>
              </a:ext>
            </a:extLst>
          </p:cNvPr>
          <p:cNvSpPr txBox="1">
            <a:spLocks noGrp="1"/>
          </p:cNvSpPr>
          <p:nvPr>
            <p:ph type="ftr" sz="quarter" idx="9"/>
          </p:nvPr>
        </p:nvSpPr>
        <p:spPr/>
        <p:txBody>
          <a:bodyPr/>
          <a:lstStyle>
            <a:lvl1pPr>
              <a:defRPr/>
            </a:lvl1pPr>
          </a:lstStyle>
          <a:p>
            <a:pPr lvl="0"/>
            <a:endParaRPr lang="de-DE"/>
          </a:p>
        </p:txBody>
      </p:sp>
      <p:sp>
        <p:nvSpPr>
          <p:cNvPr id="6" name="Zástupný symbol pro číslo snímku 5">
            <a:extLst>
              <a:ext uri="{FF2B5EF4-FFF2-40B4-BE49-F238E27FC236}">
                <a16:creationId xmlns:a16="http://schemas.microsoft.com/office/drawing/2014/main" id="{94943C4A-37F1-49C3-8BD9-093586A25435}"/>
              </a:ext>
            </a:extLst>
          </p:cNvPr>
          <p:cNvSpPr txBox="1">
            <a:spLocks noGrp="1"/>
          </p:cNvSpPr>
          <p:nvPr>
            <p:ph type="sldNum" sz="quarter" idx="8"/>
          </p:nvPr>
        </p:nvSpPr>
        <p:spPr/>
        <p:txBody>
          <a:bodyPr/>
          <a:lstStyle>
            <a:lvl1pPr>
              <a:defRPr/>
            </a:lvl1pPr>
          </a:lstStyle>
          <a:p>
            <a:pPr lvl="0"/>
            <a:fld id="{30E09C65-3B1B-4ECC-8007-8FBDDB88AEA6}" type="slidenum">
              <a:t>‹#›</a:t>
            </a:fld>
            <a:endParaRPr lang="de-DE"/>
          </a:p>
        </p:txBody>
      </p:sp>
    </p:spTree>
    <p:extLst>
      <p:ext uri="{BB962C8B-B14F-4D97-AF65-F5344CB8AC3E}">
        <p14:creationId xmlns:p14="http://schemas.microsoft.com/office/powerpoint/2010/main" val="194867262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EE500F8-4CFF-4109-82B5-42140108E104}"/>
              </a:ext>
            </a:extLst>
          </p:cNvPr>
          <p:cNvSpPr txBox="1">
            <a:spLocks noGrp="1"/>
          </p:cNvSpPr>
          <p:nvPr>
            <p:ph type="title"/>
          </p:nvPr>
        </p:nvSpPr>
        <p:spPr>
          <a:xfrm>
            <a:off x="687391" y="1884358"/>
            <a:ext cx="8694736" cy="3144841"/>
          </a:xfrm>
        </p:spPr>
        <p:txBody>
          <a:bodyPr anchor="b"/>
          <a:lstStyle>
            <a:lvl1pPr>
              <a:defRPr lang="cs-CZ" sz="6000"/>
            </a:lvl1pPr>
          </a:lstStyle>
          <a:p>
            <a:pPr lvl="0"/>
            <a:r>
              <a:rPr lang="cs-CZ"/>
              <a:t>Kliknutím lze upravit styl.</a:t>
            </a:r>
          </a:p>
        </p:txBody>
      </p:sp>
      <p:sp>
        <p:nvSpPr>
          <p:cNvPr id="3" name="Zástupný text 2">
            <a:extLst>
              <a:ext uri="{FF2B5EF4-FFF2-40B4-BE49-F238E27FC236}">
                <a16:creationId xmlns:a16="http://schemas.microsoft.com/office/drawing/2014/main" id="{78A13078-AF1E-4217-82E5-FA8D5B91D6BA}"/>
              </a:ext>
            </a:extLst>
          </p:cNvPr>
          <p:cNvSpPr txBox="1">
            <a:spLocks noGrp="1"/>
          </p:cNvSpPr>
          <p:nvPr>
            <p:ph type="body" idx="1"/>
          </p:nvPr>
        </p:nvSpPr>
        <p:spPr>
          <a:xfrm>
            <a:off x="687391" y="5059366"/>
            <a:ext cx="8694736" cy="1652585"/>
          </a:xfrm>
        </p:spPr>
        <p:txBody>
          <a:bodyPr/>
          <a:lstStyle>
            <a:lvl1pPr>
              <a:defRPr sz="2400">
                <a:solidFill>
                  <a:srgbClr val="898989"/>
                </a:solidFill>
              </a:defRPr>
            </a:lvl1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99BDF94C-EE4F-446A-AE6F-CCD54B9AE546}"/>
              </a:ext>
            </a:extLst>
          </p:cNvPr>
          <p:cNvSpPr txBox="1">
            <a:spLocks noGrp="1"/>
          </p:cNvSpPr>
          <p:nvPr>
            <p:ph type="dt" sz="half" idx="7"/>
          </p:nvPr>
        </p:nvSpPr>
        <p:spPr/>
        <p:txBody>
          <a:bodyPr/>
          <a:lstStyle>
            <a:lvl1pPr>
              <a:defRPr/>
            </a:lvl1pPr>
          </a:lstStyle>
          <a:p>
            <a:pPr lvl="0"/>
            <a:endParaRPr lang="de-DE"/>
          </a:p>
        </p:txBody>
      </p:sp>
      <p:sp>
        <p:nvSpPr>
          <p:cNvPr id="5" name="Zástupný symbol pro zápatí 4">
            <a:extLst>
              <a:ext uri="{FF2B5EF4-FFF2-40B4-BE49-F238E27FC236}">
                <a16:creationId xmlns:a16="http://schemas.microsoft.com/office/drawing/2014/main" id="{AB39ABFE-99A0-4DED-9E1C-7ADC2676E705}"/>
              </a:ext>
            </a:extLst>
          </p:cNvPr>
          <p:cNvSpPr txBox="1">
            <a:spLocks noGrp="1"/>
          </p:cNvSpPr>
          <p:nvPr>
            <p:ph type="ftr" sz="quarter" idx="9"/>
          </p:nvPr>
        </p:nvSpPr>
        <p:spPr/>
        <p:txBody>
          <a:bodyPr/>
          <a:lstStyle>
            <a:lvl1pPr>
              <a:defRPr/>
            </a:lvl1pPr>
          </a:lstStyle>
          <a:p>
            <a:pPr lvl="0"/>
            <a:endParaRPr lang="de-DE"/>
          </a:p>
        </p:txBody>
      </p:sp>
      <p:sp>
        <p:nvSpPr>
          <p:cNvPr id="6" name="Zástupný symbol pro číslo snímku 5">
            <a:extLst>
              <a:ext uri="{FF2B5EF4-FFF2-40B4-BE49-F238E27FC236}">
                <a16:creationId xmlns:a16="http://schemas.microsoft.com/office/drawing/2014/main" id="{F38C99DA-91F0-41D6-A8A1-4920CCDEEFA3}"/>
              </a:ext>
            </a:extLst>
          </p:cNvPr>
          <p:cNvSpPr txBox="1">
            <a:spLocks noGrp="1"/>
          </p:cNvSpPr>
          <p:nvPr>
            <p:ph type="sldNum" sz="quarter" idx="8"/>
          </p:nvPr>
        </p:nvSpPr>
        <p:spPr/>
        <p:txBody>
          <a:bodyPr/>
          <a:lstStyle>
            <a:lvl1pPr>
              <a:defRPr/>
            </a:lvl1pPr>
          </a:lstStyle>
          <a:p>
            <a:pPr lvl="0"/>
            <a:fld id="{186A70C1-3305-4B71-9F0F-AB24539CD6DC}" type="slidenum">
              <a:t>‹#›</a:t>
            </a:fld>
            <a:endParaRPr lang="de-DE"/>
          </a:p>
        </p:txBody>
      </p:sp>
    </p:spTree>
    <p:extLst>
      <p:ext uri="{BB962C8B-B14F-4D97-AF65-F5344CB8AC3E}">
        <p14:creationId xmlns:p14="http://schemas.microsoft.com/office/powerpoint/2010/main" val="1601193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2317BED-AB26-4F1A-B4D4-C55E8917F5DF}"/>
              </a:ext>
            </a:extLst>
          </p:cNvPr>
          <p:cNvSpPr txBox="1">
            <a:spLocks noGrp="1"/>
          </p:cNvSpPr>
          <p:nvPr>
            <p:ph type="title"/>
          </p:nvPr>
        </p:nvSpPr>
        <p:spPr/>
        <p:txBody>
          <a:bodyPr/>
          <a:lstStyle>
            <a:lvl1pPr>
              <a:defRPr lang="cs-CZ"/>
            </a:lvl1pPr>
          </a:lstStyle>
          <a:p>
            <a:pPr lvl="0"/>
            <a:r>
              <a:rPr lang="cs-CZ"/>
              <a:t>Kliknutím lze upravit styl.</a:t>
            </a:r>
          </a:p>
        </p:txBody>
      </p:sp>
      <p:sp>
        <p:nvSpPr>
          <p:cNvPr id="3" name="Zástupný obsah 2">
            <a:extLst>
              <a:ext uri="{FF2B5EF4-FFF2-40B4-BE49-F238E27FC236}">
                <a16:creationId xmlns:a16="http://schemas.microsoft.com/office/drawing/2014/main" id="{24497767-0090-4BDC-B02B-EF93EC5998D4}"/>
              </a:ext>
            </a:extLst>
          </p:cNvPr>
          <p:cNvSpPr txBox="1">
            <a:spLocks noGrp="1"/>
          </p:cNvSpPr>
          <p:nvPr>
            <p:ph idx="1"/>
          </p:nvPr>
        </p:nvSpPr>
        <p:spPr>
          <a:xfrm>
            <a:off x="503240" y="1768477"/>
            <a:ext cx="4459291" cy="4384676"/>
          </a:xfrm>
        </p:spPr>
        <p:txBody>
          <a:bodyPr/>
          <a:lstStyle>
            <a:lvl1pPr>
              <a:defRPr/>
            </a:lvl1pPr>
            <a:lvl2pPr>
              <a:defRPr/>
            </a:lvl2pPr>
            <a:lvl3pPr>
              <a:defRPr/>
            </a:lvl3pPr>
            <a:lvl4pPr>
              <a:defRPr/>
            </a:lvl4pPr>
            <a:lvl5pPr>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A6034483-7656-4A60-9FEA-CDB374AA9AB3}"/>
              </a:ext>
            </a:extLst>
          </p:cNvPr>
          <p:cNvSpPr txBox="1">
            <a:spLocks noGrp="1"/>
          </p:cNvSpPr>
          <p:nvPr>
            <p:ph idx="2"/>
          </p:nvPr>
        </p:nvSpPr>
        <p:spPr>
          <a:xfrm>
            <a:off x="5114925" y="1768477"/>
            <a:ext cx="4460872" cy="4384676"/>
          </a:xfrm>
        </p:spPr>
        <p:txBody>
          <a:bodyPr/>
          <a:lstStyle>
            <a:lvl1pPr>
              <a:defRPr/>
            </a:lvl1pPr>
            <a:lvl2pPr>
              <a:defRPr/>
            </a:lvl2pPr>
            <a:lvl3pPr>
              <a:defRPr/>
            </a:lvl3pPr>
            <a:lvl4pPr>
              <a:defRPr/>
            </a:lvl4pPr>
            <a:lvl5pPr>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6E73D02D-7742-4F6E-8DE5-ECEE78CC4AC1}"/>
              </a:ext>
            </a:extLst>
          </p:cNvPr>
          <p:cNvSpPr txBox="1">
            <a:spLocks noGrp="1"/>
          </p:cNvSpPr>
          <p:nvPr>
            <p:ph type="dt" sz="half" idx="7"/>
          </p:nvPr>
        </p:nvSpPr>
        <p:spPr/>
        <p:txBody>
          <a:bodyPr/>
          <a:lstStyle>
            <a:lvl1pPr>
              <a:defRPr/>
            </a:lvl1pPr>
          </a:lstStyle>
          <a:p>
            <a:pPr lvl="0"/>
            <a:endParaRPr lang="de-DE"/>
          </a:p>
        </p:txBody>
      </p:sp>
      <p:sp>
        <p:nvSpPr>
          <p:cNvPr id="6" name="Zástupný symbol pro zápatí 5">
            <a:extLst>
              <a:ext uri="{FF2B5EF4-FFF2-40B4-BE49-F238E27FC236}">
                <a16:creationId xmlns:a16="http://schemas.microsoft.com/office/drawing/2014/main" id="{D1A89646-B3ED-414F-8CB0-52E877BF45E5}"/>
              </a:ext>
            </a:extLst>
          </p:cNvPr>
          <p:cNvSpPr txBox="1">
            <a:spLocks noGrp="1"/>
          </p:cNvSpPr>
          <p:nvPr>
            <p:ph type="ftr" sz="quarter" idx="9"/>
          </p:nvPr>
        </p:nvSpPr>
        <p:spPr/>
        <p:txBody>
          <a:bodyPr/>
          <a:lstStyle>
            <a:lvl1pPr>
              <a:defRPr/>
            </a:lvl1pPr>
          </a:lstStyle>
          <a:p>
            <a:pPr lvl="0"/>
            <a:endParaRPr lang="de-DE"/>
          </a:p>
        </p:txBody>
      </p:sp>
      <p:sp>
        <p:nvSpPr>
          <p:cNvPr id="7" name="Zástupný symbol pro číslo snímku 6">
            <a:extLst>
              <a:ext uri="{FF2B5EF4-FFF2-40B4-BE49-F238E27FC236}">
                <a16:creationId xmlns:a16="http://schemas.microsoft.com/office/drawing/2014/main" id="{354E59B0-8D78-4235-AD20-A03EA821CCC8}"/>
              </a:ext>
            </a:extLst>
          </p:cNvPr>
          <p:cNvSpPr txBox="1">
            <a:spLocks noGrp="1"/>
          </p:cNvSpPr>
          <p:nvPr>
            <p:ph type="sldNum" sz="quarter" idx="8"/>
          </p:nvPr>
        </p:nvSpPr>
        <p:spPr/>
        <p:txBody>
          <a:bodyPr/>
          <a:lstStyle>
            <a:lvl1pPr>
              <a:defRPr/>
            </a:lvl1pPr>
          </a:lstStyle>
          <a:p>
            <a:pPr lvl="0"/>
            <a:fld id="{408056F3-6311-40A9-B0EF-A173D0EA02F6}" type="slidenum">
              <a:t>‹#›</a:t>
            </a:fld>
            <a:endParaRPr lang="de-DE"/>
          </a:p>
        </p:txBody>
      </p:sp>
    </p:spTree>
    <p:extLst>
      <p:ext uri="{BB962C8B-B14F-4D97-AF65-F5344CB8AC3E}">
        <p14:creationId xmlns:p14="http://schemas.microsoft.com/office/powerpoint/2010/main" val="82984472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5165A6B-E5D2-48A1-9964-0709EAC36567}"/>
              </a:ext>
            </a:extLst>
          </p:cNvPr>
          <p:cNvSpPr txBox="1">
            <a:spLocks noGrp="1"/>
          </p:cNvSpPr>
          <p:nvPr>
            <p:ph type="title"/>
          </p:nvPr>
        </p:nvSpPr>
        <p:spPr>
          <a:xfrm>
            <a:off x="693736" y="403222"/>
            <a:ext cx="8694736" cy="1460497"/>
          </a:xfrm>
        </p:spPr>
        <p:txBody>
          <a:bodyPr/>
          <a:lstStyle>
            <a:lvl1pPr>
              <a:defRPr lang="cs-CZ"/>
            </a:lvl1pPr>
          </a:lstStyle>
          <a:p>
            <a:pPr lvl="0"/>
            <a:r>
              <a:rPr lang="cs-CZ"/>
              <a:t>Kliknutím lze upravit styl.</a:t>
            </a:r>
          </a:p>
        </p:txBody>
      </p:sp>
      <p:sp>
        <p:nvSpPr>
          <p:cNvPr id="3" name="Zástupný text 2">
            <a:extLst>
              <a:ext uri="{FF2B5EF4-FFF2-40B4-BE49-F238E27FC236}">
                <a16:creationId xmlns:a16="http://schemas.microsoft.com/office/drawing/2014/main" id="{BCDFEE75-CAFD-421B-AF0F-6340AB0FCDD0}"/>
              </a:ext>
            </a:extLst>
          </p:cNvPr>
          <p:cNvSpPr txBox="1">
            <a:spLocks noGrp="1"/>
          </p:cNvSpPr>
          <p:nvPr>
            <p:ph type="body" idx="1"/>
          </p:nvPr>
        </p:nvSpPr>
        <p:spPr>
          <a:xfrm>
            <a:off x="693736" y="1852610"/>
            <a:ext cx="4265611" cy="908054"/>
          </a:xfrm>
        </p:spPr>
        <p:txBody>
          <a:bodyPr anchor="b"/>
          <a:lstStyle>
            <a:lvl1pPr>
              <a:defRPr sz="2400" b="1"/>
            </a:lvl1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131772B7-236B-43A2-91F5-416F11A9A517}"/>
              </a:ext>
            </a:extLst>
          </p:cNvPr>
          <p:cNvSpPr txBox="1">
            <a:spLocks noGrp="1"/>
          </p:cNvSpPr>
          <p:nvPr>
            <p:ph idx="2"/>
          </p:nvPr>
        </p:nvSpPr>
        <p:spPr>
          <a:xfrm>
            <a:off x="693736" y="2760665"/>
            <a:ext cx="4265611" cy="4062414"/>
          </a:xfrm>
        </p:spPr>
        <p:txBody>
          <a:bodyPr/>
          <a:lstStyle>
            <a:lvl1pPr>
              <a:defRPr/>
            </a:lvl1pPr>
            <a:lvl2pPr>
              <a:defRPr/>
            </a:lvl2pPr>
            <a:lvl3pPr>
              <a:defRPr/>
            </a:lvl3pPr>
            <a:lvl4pPr>
              <a:defRPr/>
            </a:lvl4pPr>
            <a:lvl5pPr>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D8643CA5-8786-4DA3-86A2-224A1E5C9DD8}"/>
              </a:ext>
            </a:extLst>
          </p:cNvPr>
          <p:cNvSpPr txBox="1">
            <a:spLocks noGrp="1"/>
          </p:cNvSpPr>
          <p:nvPr>
            <p:ph type="body" idx="3"/>
          </p:nvPr>
        </p:nvSpPr>
        <p:spPr>
          <a:xfrm>
            <a:off x="5103815" y="1852610"/>
            <a:ext cx="4284658" cy="908054"/>
          </a:xfrm>
        </p:spPr>
        <p:txBody>
          <a:bodyPr anchor="b"/>
          <a:lstStyle>
            <a:lvl1pPr>
              <a:defRPr sz="2400" b="1"/>
            </a:lvl1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32C216E1-3198-4168-BF2D-7AE81E65410B}"/>
              </a:ext>
            </a:extLst>
          </p:cNvPr>
          <p:cNvSpPr txBox="1">
            <a:spLocks noGrp="1"/>
          </p:cNvSpPr>
          <p:nvPr>
            <p:ph idx="4"/>
          </p:nvPr>
        </p:nvSpPr>
        <p:spPr>
          <a:xfrm>
            <a:off x="5103815" y="2760665"/>
            <a:ext cx="4284658" cy="4062414"/>
          </a:xfrm>
        </p:spPr>
        <p:txBody>
          <a:bodyPr/>
          <a:lstStyle>
            <a:lvl1pPr>
              <a:defRPr/>
            </a:lvl1pPr>
            <a:lvl2pPr>
              <a:defRPr/>
            </a:lvl2pPr>
            <a:lvl3pPr>
              <a:defRPr/>
            </a:lvl3pPr>
            <a:lvl4pPr>
              <a:defRPr/>
            </a:lvl4pPr>
            <a:lvl5pPr>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52B8DC83-A8DB-467B-9704-4CA366D0CD79}"/>
              </a:ext>
            </a:extLst>
          </p:cNvPr>
          <p:cNvSpPr txBox="1">
            <a:spLocks noGrp="1"/>
          </p:cNvSpPr>
          <p:nvPr>
            <p:ph type="dt" sz="half" idx="7"/>
          </p:nvPr>
        </p:nvSpPr>
        <p:spPr/>
        <p:txBody>
          <a:bodyPr/>
          <a:lstStyle>
            <a:lvl1pPr>
              <a:defRPr/>
            </a:lvl1pPr>
          </a:lstStyle>
          <a:p>
            <a:pPr lvl="0"/>
            <a:endParaRPr lang="de-DE"/>
          </a:p>
        </p:txBody>
      </p:sp>
      <p:sp>
        <p:nvSpPr>
          <p:cNvPr id="8" name="Zástupný symbol pro zápatí 7">
            <a:extLst>
              <a:ext uri="{FF2B5EF4-FFF2-40B4-BE49-F238E27FC236}">
                <a16:creationId xmlns:a16="http://schemas.microsoft.com/office/drawing/2014/main" id="{17767995-BB4D-4914-AFE0-94E1D1834D3B}"/>
              </a:ext>
            </a:extLst>
          </p:cNvPr>
          <p:cNvSpPr txBox="1">
            <a:spLocks noGrp="1"/>
          </p:cNvSpPr>
          <p:nvPr>
            <p:ph type="ftr" sz="quarter" idx="9"/>
          </p:nvPr>
        </p:nvSpPr>
        <p:spPr/>
        <p:txBody>
          <a:bodyPr/>
          <a:lstStyle>
            <a:lvl1pPr>
              <a:defRPr/>
            </a:lvl1pPr>
          </a:lstStyle>
          <a:p>
            <a:pPr lvl="0"/>
            <a:endParaRPr lang="de-DE"/>
          </a:p>
        </p:txBody>
      </p:sp>
      <p:sp>
        <p:nvSpPr>
          <p:cNvPr id="9" name="Zástupný symbol pro číslo snímku 8">
            <a:extLst>
              <a:ext uri="{FF2B5EF4-FFF2-40B4-BE49-F238E27FC236}">
                <a16:creationId xmlns:a16="http://schemas.microsoft.com/office/drawing/2014/main" id="{8FA28D34-8F46-45A8-BB22-D604BA249341}"/>
              </a:ext>
            </a:extLst>
          </p:cNvPr>
          <p:cNvSpPr txBox="1">
            <a:spLocks noGrp="1"/>
          </p:cNvSpPr>
          <p:nvPr>
            <p:ph type="sldNum" sz="quarter" idx="8"/>
          </p:nvPr>
        </p:nvSpPr>
        <p:spPr/>
        <p:txBody>
          <a:bodyPr/>
          <a:lstStyle>
            <a:lvl1pPr>
              <a:defRPr/>
            </a:lvl1pPr>
          </a:lstStyle>
          <a:p>
            <a:pPr lvl="0"/>
            <a:fld id="{CE57506C-6B8C-4F40-A9CB-E694AAD1F5BB}" type="slidenum">
              <a:t>‹#›</a:t>
            </a:fld>
            <a:endParaRPr lang="de-DE"/>
          </a:p>
        </p:txBody>
      </p:sp>
    </p:spTree>
    <p:extLst>
      <p:ext uri="{BB962C8B-B14F-4D97-AF65-F5344CB8AC3E}">
        <p14:creationId xmlns:p14="http://schemas.microsoft.com/office/powerpoint/2010/main" val="734206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FD352B-06A8-419B-977B-6ED26AEFA213}"/>
              </a:ext>
            </a:extLst>
          </p:cNvPr>
          <p:cNvSpPr txBox="1">
            <a:spLocks noGrp="1"/>
          </p:cNvSpPr>
          <p:nvPr>
            <p:ph type="title"/>
          </p:nvPr>
        </p:nvSpPr>
        <p:spPr/>
        <p:txBody>
          <a:bodyPr/>
          <a:lstStyle>
            <a:lvl1pPr>
              <a:defRPr lang="cs-CZ"/>
            </a:lvl1pPr>
          </a:lstStyle>
          <a:p>
            <a:pPr lvl="0"/>
            <a:r>
              <a:rPr lang="cs-CZ"/>
              <a:t>Kliknutím lze upravit styl.</a:t>
            </a:r>
          </a:p>
        </p:txBody>
      </p:sp>
      <p:sp>
        <p:nvSpPr>
          <p:cNvPr id="3" name="Zástupný symbol pro datum 2">
            <a:extLst>
              <a:ext uri="{FF2B5EF4-FFF2-40B4-BE49-F238E27FC236}">
                <a16:creationId xmlns:a16="http://schemas.microsoft.com/office/drawing/2014/main" id="{5D2F9E53-2347-40A5-BC91-3206E6AFA696}"/>
              </a:ext>
            </a:extLst>
          </p:cNvPr>
          <p:cNvSpPr txBox="1">
            <a:spLocks noGrp="1"/>
          </p:cNvSpPr>
          <p:nvPr>
            <p:ph type="dt" sz="half" idx="7"/>
          </p:nvPr>
        </p:nvSpPr>
        <p:spPr/>
        <p:txBody>
          <a:bodyPr/>
          <a:lstStyle>
            <a:lvl1pPr>
              <a:defRPr/>
            </a:lvl1pPr>
          </a:lstStyle>
          <a:p>
            <a:pPr lvl="0"/>
            <a:endParaRPr lang="de-DE"/>
          </a:p>
        </p:txBody>
      </p:sp>
      <p:sp>
        <p:nvSpPr>
          <p:cNvPr id="4" name="Zástupný symbol pro zápatí 3">
            <a:extLst>
              <a:ext uri="{FF2B5EF4-FFF2-40B4-BE49-F238E27FC236}">
                <a16:creationId xmlns:a16="http://schemas.microsoft.com/office/drawing/2014/main" id="{1ED1F325-1895-43C3-8F74-E8D9316609CF}"/>
              </a:ext>
            </a:extLst>
          </p:cNvPr>
          <p:cNvSpPr txBox="1">
            <a:spLocks noGrp="1"/>
          </p:cNvSpPr>
          <p:nvPr>
            <p:ph type="ftr" sz="quarter" idx="9"/>
          </p:nvPr>
        </p:nvSpPr>
        <p:spPr/>
        <p:txBody>
          <a:bodyPr/>
          <a:lstStyle>
            <a:lvl1pPr>
              <a:defRPr/>
            </a:lvl1pPr>
          </a:lstStyle>
          <a:p>
            <a:pPr lvl="0"/>
            <a:endParaRPr lang="de-DE"/>
          </a:p>
        </p:txBody>
      </p:sp>
      <p:sp>
        <p:nvSpPr>
          <p:cNvPr id="5" name="Zástupný symbol pro číslo snímku 4">
            <a:extLst>
              <a:ext uri="{FF2B5EF4-FFF2-40B4-BE49-F238E27FC236}">
                <a16:creationId xmlns:a16="http://schemas.microsoft.com/office/drawing/2014/main" id="{07BEB44A-A7F4-402C-9AF5-EE948CDB1FF2}"/>
              </a:ext>
            </a:extLst>
          </p:cNvPr>
          <p:cNvSpPr txBox="1">
            <a:spLocks noGrp="1"/>
          </p:cNvSpPr>
          <p:nvPr>
            <p:ph type="sldNum" sz="quarter" idx="8"/>
          </p:nvPr>
        </p:nvSpPr>
        <p:spPr/>
        <p:txBody>
          <a:bodyPr/>
          <a:lstStyle>
            <a:lvl1pPr>
              <a:defRPr/>
            </a:lvl1pPr>
          </a:lstStyle>
          <a:p>
            <a:pPr lvl="0"/>
            <a:fld id="{15D82232-6526-4B96-928A-68FB9F8BE4F5}" type="slidenum">
              <a:t>‹#›</a:t>
            </a:fld>
            <a:endParaRPr lang="de-DE"/>
          </a:p>
        </p:txBody>
      </p:sp>
    </p:spTree>
    <p:extLst>
      <p:ext uri="{BB962C8B-B14F-4D97-AF65-F5344CB8AC3E}">
        <p14:creationId xmlns:p14="http://schemas.microsoft.com/office/powerpoint/2010/main" val="2803958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3DDB2148-396F-432C-A214-01899BC908B9}"/>
              </a:ext>
            </a:extLst>
          </p:cNvPr>
          <p:cNvSpPr txBox="1">
            <a:spLocks noGrp="1"/>
          </p:cNvSpPr>
          <p:nvPr>
            <p:ph type="dt" sz="half" idx="7"/>
          </p:nvPr>
        </p:nvSpPr>
        <p:spPr/>
        <p:txBody>
          <a:bodyPr/>
          <a:lstStyle>
            <a:lvl1pPr>
              <a:defRPr/>
            </a:lvl1pPr>
          </a:lstStyle>
          <a:p>
            <a:pPr lvl="0"/>
            <a:endParaRPr lang="de-DE"/>
          </a:p>
        </p:txBody>
      </p:sp>
      <p:sp>
        <p:nvSpPr>
          <p:cNvPr id="3" name="Zástupný symbol pro zápatí 2">
            <a:extLst>
              <a:ext uri="{FF2B5EF4-FFF2-40B4-BE49-F238E27FC236}">
                <a16:creationId xmlns:a16="http://schemas.microsoft.com/office/drawing/2014/main" id="{11EE17E1-9093-40BF-8E44-44C612B301F7}"/>
              </a:ext>
            </a:extLst>
          </p:cNvPr>
          <p:cNvSpPr txBox="1">
            <a:spLocks noGrp="1"/>
          </p:cNvSpPr>
          <p:nvPr>
            <p:ph type="ftr" sz="quarter" idx="9"/>
          </p:nvPr>
        </p:nvSpPr>
        <p:spPr/>
        <p:txBody>
          <a:bodyPr/>
          <a:lstStyle>
            <a:lvl1pPr>
              <a:defRPr/>
            </a:lvl1pPr>
          </a:lstStyle>
          <a:p>
            <a:pPr lvl="0"/>
            <a:endParaRPr lang="de-DE"/>
          </a:p>
        </p:txBody>
      </p:sp>
      <p:sp>
        <p:nvSpPr>
          <p:cNvPr id="4" name="Zástupný symbol pro číslo snímku 3">
            <a:extLst>
              <a:ext uri="{FF2B5EF4-FFF2-40B4-BE49-F238E27FC236}">
                <a16:creationId xmlns:a16="http://schemas.microsoft.com/office/drawing/2014/main" id="{5F3300B1-0511-4AF5-B561-BCEBB05C640F}"/>
              </a:ext>
            </a:extLst>
          </p:cNvPr>
          <p:cNvSpPr txBox="1">
            <a:spLocks noGrp="1"/>
          </p:cNvSpPr>
          <p:nvPr>
            <p:ph type="sldNum" sz="quarter" idx="8"/>
          </p:nvPr>
        </p:nvSpPr>
        <p:spPr/>
        <p:txBody>
          <a:bodyPr/>
          <a:lstStyle>
            <a:lvl1pPr>
              <a:defRPr/>
            </a:lvl1pPr>
          </a:lstStyle>
          <a:p>
            <a:pPr lvl="0"/>
            <a:fld id="{36814DF1-CA2F-4C21-8A53-D58D50C9212E}" type="slidenum">
              <a:t>‹#›</a:t>
            </a:fld>
            <a:endParaRPr lang="de-DE"/>
          </a:p>
        </p:txBody>
      </p:sp>
    </p:spTree>
    <p:extLst>
      <p:ext uri="{BB962C8B-B14F-4D97-AF65-F5344CB8AC3E}">
        <p14:creationId xmlns:p14="http://schemas.microsoft.com/office/powerpoint/2010/main" val="162782910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B07BE96-97F7-4F16-B4AE-F60BFF2CE048}"/>
              </a:ext>
            </a:extLst>
          </p:cNvPr>
          <p:cNvSpPr txBox="1">
            <a:spLocks noGrp="1"/>
          </p:cNvSpPr>
          <p:nvPr>
            <p:ph type="title"/>
          </p:nvPr>
        </p:nvSpPr>
        <p:spPr>
          <a:xfrm>
            <a:off x="693736" y="503240"/>
            <a:ext cx="3251204" cy="1765304"/>
          </a:xfrm>
        </p:spPr>
        <p:txBody>
          <a:bodyPr anchor="b"/>
          <a:lstStyle>
            <a:lvl1pPr>
              <a:defRPr lang="cs-CZ" sz="3200"/>
            </a:lvl1pPr>
          </a:lstStyle>
          <a:p>
            <a:pPr lvl="0"/>
            <a:r>
              <a:rPr lang="cs-CZ"/>
              <a:t>Kliknutím lze upravit styl.</a:t>
            </a:r>
          </a:p>
        </p:txBody>
      </p:sp>
      <p:sp>
        <p:nvSpPr>
          <p:cNvPr id="3" name="Zástupný obsah 2">
            <a:extLst>
              <a:ext uri="{FF2B5EF4-FFF2-40B4-BE49-F238E27FC236}">
                <a16:creationId xmlns:a16="http://schemas.microsoft.com/office/drawing/2014/main" id="{5A94AE47-5C8C-4707-AAB4-8CA813929769}"/>
              </a:ext>
            </a:extLst>
          </p:cNvPr>
          <p:cNvSpPr txBox="1">
            <a:spLocks noGrp="1"/>
          </p:cNvSpPr>
          <p:nvPr>
            <p:ph idx="1"/>
          </p:nvPr>
        </p:nvSpPr>
        <p:spPr>
          <a:xfrm>
            <a:off x="4286249" y="1089022"/>
            <a:ext cx="5102223" cy="5372100"/>
          </a:xfrm>
        </p:spPr>
        <p:txBody>
          <a:bodyPr/>
          <a:lstStyle>
            <a:lvl1pPr>
              <a:defRPr/>
            </a:lvl1pPr>
            <a:lvl2pPr>
              <a:defRPr sz="2800"/>
            </a:lvl2pPr>
            <a:lvl3pPr>
              <a:defRPr sz="2400"/>
            </a:lvl3pPr>
            <a:lvl4pPr>
              <a:defRPr sz="2000"/>
            </a:lvl4pPr>
            <a:lvl5pPr>
              <a:defRPr sz="2000"/>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733AED85-1582-431E-82B4-58A72DB7F515}"/>
              </a:ext>
            </a:extLst>
          </p:cNvPr>
          <p:cNvSpPr txBox="1">
            <a:spLocks noGrp="1"/>
          </p:cNvSpPr>
          <p:nvPr>
            <p:ph type="body" idx="2"/>
          </p:nvPr>
        </p:nvSpPr>
        <p:spPr>
          <a:xfrm>
            <a:off x="693736" y="2268534"/>
            <a:ext cx="3251204" cy="4200525"/>
          </a:xfrm>
        </p:spPr>
        <p:txBody>
          <a:bodyPr/>
          <a:lstStyle>
            <a:lvl1pPr>
              <a:defRPr sz="1600"/>
            </a:lvl1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55B31958-7D2C-4478-82AE-57A96B0A2950}"/>
              </a:ext>
            </a:extLst>
          </p:cNvPr>
          <p:cNvSpPr txBox="1">
            <a:spLocks noGrp="1"/>
          </p:cNvSpPr>
          <p:nvPr>
            <p:ph type="dt" sz="half" idx="7"/>
          </p:nvPr>
        </p:nvSpPr>
        <p:spPr/>
        <p:txBody>
          <a:bodyPr/>
          <a:lstStyle>
            <a:lvl1pPr>
              <a:defRPr/>
            </a:lvl1pPr>
          </a:lstStyle>
          <a:p>
            <a:pPr lvl="0"/>
            <a:endParaRPr lang="de-DE"/>
          </a:p>
        </p:txBody>
      </p:sp>
      <p:sp>
        <p:nvSpPr>
          <p:cNvPr id="6" name="Zástupný symbol pro zápatí 5">
            <a:extLst>
              <a:ext uri="{FF2B5EF4-FFF2-40B4-BE49-F238E27FC236}">
                <a16:creationId xmlns:a16="http://schemas.microsoft.com/office/drawing/2014/main" id="{A5A4D339-4AC3-442E-83A8-6FF1BB774A63}"/>
              </a:ext>
            </a:extLst>
          </p:cNvPr>
          <p:cNvSpPr txBox="1">
            <a:spLocks noGrp="1"/>
          </p:cNvSpPr>
          <p:nvPr>
            <p:ph type="ftr" sz="quarter" idx="9"/>
          </p:nvPr>
        </p:nvSpPr>
        <p:spPr/>
        <p:txBody>
          <a:bodyPr/>
          <a:lstStyle>
            <a:lvl1pPr>
              <a:defRPr/>
            </a:lvl1pPr>
          </a:lstStyle>
          <a:p>
            <a:pPr lvl="0"/>
            <a:endParaRPr lang="de-DE"/>
          </a:p>
        </p:txBody>
      </p:sp>
      <p:sp>
        <p:nvSpPr>
          <p:cNvPr id="7" name="Zástupný symbol pro číslo snímku 6">
            <a:extLst>
              <a:ext uri="{FF2B5EF4-FFF2-40B4-BE49-F238E27FC236}">
                <a16:creationId xmlns:a16="http://schemas.microsoft.com/office/drawing/2014/main" id="{8D5199D5-ADFD-4483-A6D9-CF780BC1E5F2}"/>
              </a:ext>
            </a:extLst>
          </p:cNvPr>
          <p:cNvSpPr txBox="1">
            <a:spLocks noGrp="1"/>
          </p:cNvSpPr>
          <p:nvPr>
            <p:ph type="sldNum" sz="quarter" idx="8"/>
          </p:nvPr>
        </p:nvSpPr>
        <p:spPr/>
        <p:txBody>
          <a:bodyPr/>
          <a:lstStyle>
            <a:lvl1pPr>
              <a:defRPr/>
            </a:lvl1pPr>
          </a:lstStyle>
          <a:p>
            <a:pPr lvl="0"/>
            <a:fld id="{3D4B62E0-1770-43A1-AA71-5D70D4D2E8A1}" type="slidenum">
              <a:t>‹#›</a:t>
            </a:fld>
            <a:endParaRPr lang="de-DE"/>
          </a:p>
        </p:txBody>
      </p:sp>
    </p:spTree>
    <p:extLst>
      <p:ext uri="{BB962C8B-B14F-4D97-AF65-F5344CB8AC3E}">
        <p14:creationId xmlns:p14="http://schemas.microsoft.com/office/powerpoint/2010/main" val="2000140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8FAAF4E-3122-4DA7-A6F4-5FCC3CDF7A01}"/>
              </a:ext>
            </a:extLst>
          </p:cNvPr>
          <p:cNvSpPr txBox="1">
            <a:spLocks noGrp="1"/>
          </p:cNvSpPr>
          <p:nvPr>
            <p:ph type="title"/>
          </p:nvPr>
        </p:nvSpPr>
        <p:spPr>
          <a:xfrm>
            <a:off x="693736" y="503240"/>
            <a:ext cx="3251204" cy="1765304"/>
          </a:xfrm>
        </p:spPr>
        <p:txBody>
          <a:bodyPr anchor="b"/>
          <a:lstStyle>
            <a:lvl1pPr>
              <a:defRPr lang="cs-CZ" sz="3200"/>
            </a:lvl1pPr>
          </a:lstStyle>
          <a:p>
            <a:pPr lvl="0"/>
            <a:r>
              <a:rPr lang="cs-CZ"/>
              <a:t>Kliknutím lze upravit styl.</a:t>
            </a:r>
          </a:p>
        </p:txBody>
      </p:sp>
      <p:sp>
        <p:nvSpPr>
          <p:cNvPr id="3" name="Zástupný symbol obrázku 2">
            <a:extLst>
              <a:ext uri="{FF2B5EF4-FFF2-40B4-BE49-F238E27FC236}">
                <a16:creationId xmlns:a16="http://schemas.microsoft.com/office/drawing/2014/main" id="{D33E9AAE-7464-40F3-9CAC-4AE44AE2880B}"/>
              </a:ext>
            </a:extLst>
          </p:cNvPr>
          <p:cNvSpPr txBox="1">
            <a:spLocks noGrp="1"/>
          </p:cNvSpPr>
          <p:nvPr>
            <p:ph type="pic" idx="1"/>
          </p:nvPr>
        </p:nvSpPr>
        <p:spPr>
          <a:xfrm>
            <a:off x="4286249" y="1089022"/>
            <a:ext cx="5102223" cy="5372100"/>
          </a:xfrm>
        </p:spPr>
        <p:txBody>
          <a:bodyPr/>
          <a:lstStyle>
            <a:lvl1pPr>
              <a:defRPr/>
            </a:lvl1pPr>
          </a:lstStyle>
          <a:p>
            <a:pPr lvl="0"/>
            <a:endParaRPr lang="cs-CZ"/>
          </a:p>
        </p:txBody>
      </p:sp>
      <p:sp>
        <p:nvSpPr>
          <p:cNvPr id="4" name="Zástupný text 3">
            <a:extLst>
              <a:ext uri="{FF2B5EF4-FFF2-40B4-BE49-F238E27FC236}">
                <a16:creationId xmlns:a16="http://schemas.microsoft.com/office/drawing/2014/main" id="{DFF0A28F-0D67-44FB-95B3-26DC871C5E3B}"/>
              </a:ext>
            </a:extLst>
          </p:cNvPr>
          <p:cNvSpPr txBox="1">
            <a:spLocks noGrp="1"/>
          </p:cNvSpPr>
          <p:nvPr>
            <p:ph type="body" idx="2"/>
          </p:nvPr>
        </p:nvSpPr>
        <p:spPr>
          <a:xfrm>
            <a:off x="693736" y="2268534"/>
            <a:ext cx="3251204" cy="4200525"/>
          </a:xfrm>
        </p:spPr>
        <p:txBody>
          <a:bodyPr/>
          <a:lstStyle>
            <a:lvl1pPr>
              <a:defRPr sz="1600"/>
            </a:lvl1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13BB37A5-33C8-496A-9281-70CE05D6618E}"/>
              </a:ext>
            </a:extLst>
          </p:cNvPr>
          <p:cNvSpPr txBox="1">
            <a:spLocks noGrp="1"/>
          </p:cNvSpPr>
          <p:nvPr>
            <p:ph type="dt" sz="half" idx="7"/>
          </p:nvPr>
        </p:nvSpPr>
        <p:spPr/>
        <p:txBody>
          <a:bodyPr/>
          <a:lstStyle>
            <a:lvl1pPr>
              <a:defRPr/>
            </a:lvl1pPr>
          </a:lstStyle>
          <a:p>
            <a:pPr lvl="0"/>
            <a:endParaRPr lang="de-DE"/>
          </a:p>
        </p:txBody>
      </p:sp>
      <p:sp>
        <p:nvSpPr>
          <p:cNvPr id="6" name="Zástupný symbol pro zápatí 5">
            <a:extLst>
              <a:ext uri="{FF2B5EF4-FFF2-40B4-BE49-F238E27FC236}">
                <a16:creationId xmlns:a16="http://schemas.microsoft.com/office/drawing/2014/main" id="{4616C0C9-99FD-4346-A3A9-B8BBECCD25E0}"/>
              </a:ext>
            </a:extLst>
          </p:cNvPr>
          <p:cNvSpPr txBox="1">
            <a:spLocks noGrp="1"/>
          </p:cNvSpPr>
          <p:nvPr>
            <p:ph type="ftr" sz="quarter" idx="9"/>
          </p:nvPr>
        </p:nvSpPr>
        <p:spPr/>
        <p:txBody>
          <a:bodyPr/>
          <a:lstStyle>
            <a:lvl1pPr>
              <a:defRPr/>
            </a:lvl1pPr>
          </a:lstStyle>
          <a:p>
            <a:pPr lvl="0"/>
            <a:endParaRPr lang="de-DE"/>
          </a:p>
        </p:txBody>
      </p:sp>
      <p:sp>
        <p:nvSpPr>
          <p:cNvPr id="7" name="Zástupný symbol pro číslo snímku 6">
            <a:extLst>
              <a:ext uri="{FF2B5EF4-FFF2-40B4-BE49-F238E27FC236}">
                <a16:creationId xmlns:a16="http://schemas.microsoft.com/office/drawing/2014/main" id="{C73FC43C-EB30-4CAE-B784-5D6AE1A426BA}"/>
              </a:ext>
            </a:extLst>
          </p:cNvPr>
          <p:cNvSpPr txBox="1">
            <a:spLocks noGrp="1"/>
          </p:cNvSpPr>
          <p:nvPr>
            <p:ph type="sldNum" sz="quarter" idx="8"/>
          </p:nvPr>
        </p:nvSpPr>
        <p:spPr/>
        <p:txBody>
          <a:bodyPr/>
          <a:lstStyle>
            <a:lvl1pPr>
              <a:defRPr/>
            </a:lvl1pPr>
          </a:lstStyle>
          <a:p>
            <a:pPr lvl="0"/>
            <a:fld id="{1ADA6B7B-02CF-4E37-ABAB-76E7301DCE15}" type="slidenum">
              <a:t>‹#›</a:t>
            </a:fld>
            <a:endParaRPr lang="de-DE"/>
          </a:p>
        </p:txBody>
      </p:sp>
    </p:spTree>
    <p:extLst>
      <p:ext uri="{BB962C8B-B14F-4D97-AF65-F5344CB8AC3E}">
        <p14:creationId xmlns:p14="http://schemas.microsoft.com/office/powerpoint/2010/main" val="2896743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FB0A9E1A-6E82-4E00-9F13-775545074882}"/>
              </a:ext>
            </a:extLst>
          </p:cNvPr>
          <p:cNvSpPr txBox="1">
            <a:spLocks noGrp="1"/>
          </p:cNvSpPr>
          <p:nvPr>
            <p:ph type="title"/>
          </p:nvPr>
        </p:nvSpPr>
        <p:spPr>
          <a:xfrm>
            <a:off x="503998" y="301322"/>
            <a:ext cx="9071643" cy="1262155"/>
          </a:xfrm>
          <a:prstGeom prst="rect">
            <a:avLst/>
          </a:prstGeom>
          <a:noFill/>
          <a:ln>
            <a:noFill/>
          </a:ln>
        </p:spPr>
        <p:txBody>
          <a:bodyPr vert="horz" wrap="square" lIns="0" tIns="0" rIns="0" bIns="0" anchor="ctr" anchorCtr="1" compatLnSpc="1">
            <a:noAutofit/>
          </a:bodyPr>
          <a:lstStyle/>
          <a:p>
            <a:pPr lvl="0"/>
            <a:endParaRPr lang="de-DE"/>
          </a:p>
        </p:txBody>
      </p:sp>
      <p:sp>
        <p:nvSpPr>
          <p:cNvPr id="3" name="Zástupný text 2">
            <a:extLst>
              <a:ext uri="{FF2B5EF4-FFF2-40B4-BE49-F238E27FC236}">
                <a16:creationId xmlns:a16="http://schemas.microsoft.com/office/drawing/2014/main" id="{E67E908E-A2B9-4DB1-88EA-3CEBDA81DAEC}"/>
              </a:ext>
            </a:extLst>
          </p:cNvPr>
          <p:cNvSpPr txBox="1">
            <a:spLocks noGrp="1"/>
          </p:cNvSpPr>
          <p:nvPr>
            <p:ph type="body" idx="1"/>
          </p:nvPr>
        </p:nvSpPr>
        <p:spPr>
          <a:xfrm>
            <a:off x="503998" y="1769043"/>
            <a:ext cx="9071643" cy="4384438"/>
          </a:xfrm>
          <a:prstGeom prst="rect">
            <a:avLst/>
          </a:prstGeom>
          <a:noFill/>
          <a:ln>
            <a:noFill/>
          </a:ln>
        </p:spPr>
        <p:txBody>
          <a:bodyPr vert="horz" wrap="square" lIns="0" tIns="0" rIns="0" bIns="0" anchor="t" anchorCtr="0" compatLnSpc="1">
            <a:no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de-DE"/>
          </a:p>
        </p:txBody>
      </p:sp>
      <p:sp>
        <p:nvSpPr>
          <p:cNvPr id="4" name="Zástupný symbol pro datum 3">
            <a:extLst>
              <a:ext uri="{FF2B5EF4-FFF2-40B4-BE49-F238E27FC236}">
                <a16:creationId xmlns:a16="http://schemas.microsoft.com/office/drawing/2014/main" id="{D305C924-0AE8-4B79-972C-9DD47165E12F}"/>
              </a:ext>
            </a:extLst>
          </p:cNvPr>
          <p:cNvSpPr txBox="1">
            <a:spLocks noGrp="1"/>
          </p:cNvSpPr>
          <p:nvPr>
            <p:ph type="dt" sz="half" idx="2"/>
          </p:nvPr>
        </p:nvSpPr>
        <p:spPr>
          <a:xfrm>
            <a:off x="503998" y="6887160"/>
            <a:ext cx="2348279" cy="521281"/>
          </a:xfrm>
          <a:prstGeom prst="rect">
            <a:avLst/>
          </a:prstGeom>
          <a:noFill/>
          <a:ln>
            <a:noFill/>
          </a:ln>
        </p:spPr>
        <p:txBody>
          <a:bodyPr vert="horz" wrap="square" lIns="0" tIns="0" rIns="0" bIns="0" anchor="t" anchorCtr="0" compatLnSpc="1">
            <a:noAutofit/>
          </a:bodyPr>
          <a:lstStyle>
            <a:lvl1pPr marL="0" marR="0" lvl="0" indent="0" algn="l" defTabSz="914400" rtl="0" fontAlgn="auto" hangingPunct="0">
              <a:lnSpc>
                <a:spcPct val="100000"/>
              </a:lnSpc>
              <a:spcBef>
                <a:spcPts val="0"/>
              </a:spcBef>
              <a:spcAft>
                <a:spcPts val="0"/>
              </a:spcAft>
              <a:buNone/>
              <a:tabLst/>
              <a:defRPr lang="de-DE" sz="1400" b="0" i="0" u="none" strike="noStrike" kern="1200" cap="none" spc="0" baseline="0">
                <a:solidFill>
                  <a:srgbClr val="000000"/>
                </a:solidFill>
                <a:uFillTx/>
                <a:latin typeface="Liberation Serif" pitchFamily="18"/>
                <a:ea typeface="Segoe UI" pitchFamily="2"/>
                <a:cs typeface="Tahoma" pitchFamily="2"/>
              </a:defRPr>
            </a:lvl1pPr>
          </a:lstStyle>
          <a:p>
            <a:pPr lvl="0"/>
            <a:endParaRPr lang="de-DE"/>
          </a:p>
        </p:txBody>
      </p:sp>
      <p:sp>
        <p:nvSpPr>
          <p:cNvPr id="5" name="Zástupný symbol pro zápatí 4">
            <a:extLst>
              <a:ext uri="{FF2B5EF4-FFF2-40B4-BE49-F238E27FC236}">
                <a16:creationId xmlns:a16="http://schemas.microsoft.com/office/drawing/2014/main" id="{4BE25A13-EEDA-4D2E-94C6-6936D13DDD48}"/>
              </a:ext>
            </a:extLst>
          </p:cNvPr>
          <p:cNvSpPr txBox="1">
            <a:spLocks noGrp="1"/>
          </p:cNvSpPr>
          <p:nvPr>
            <p:ph type="ftr" sz="quarter" idx="3"/>
          </p:nvPr>
        </p:nvSpPr>
        <p:spPr>
          <a:xfrm>
            <a:off x="3447361" y="6887160"/>
            <a:ext cx="3194995" cy="521281"/>
          </a:xfrm>
          <a:prstGeom prst="rect">
            <a:avLst/>
          </a:prstGeom>
          <a:noFill/>
          <a:ln>
            <a:noFill/>
          </a:ln>
        </p:spPr>
        <p:txBody>
          <a:bodyPr vert="horz" wrap="square" lIns="0" tIns="0" rIns="0" bIns="0" anchor="t" anchorCtr="1" compatLnSpc="1">
            <a:noAutofit/>
          </a:bodyPr>
          <a:lstStyle>
            <a:lvl1pPr marL="0" marR="0" lvl="0" indent="0" algn="ctr" defTabSz="914400" rtl="0" fontAlgn="auto" hangingPunct="0">
              <a:lnSpc>
                <a:spcPct val="100000"/>
              </a:lnSpc>
              <a:spcBef>
                <a:spcPts val="0"/>
              </a:spcBef>
              <a:spcAft>
                <a:spcPts val="0"/>
              </a:spcAft>
              <a:buNone/>
              <a:tabLst/>
              <a:defRPr lang="de-DE" sz="1400" b="0" i="0" u="none" strike="noStrike" kern="1200" cap="none" spc="0" baseline="0">
                <a:solidFill>
                  <a:srgbClr val="000000"/>
                </a:solidFill>
                <a:uFillTx/>
                <a:latin typeface="Liberation Serif" pitchFamily="18"/>
                <a:ea typeface="Segoe UI" pitchFamily="2"/>
                <a:cs typeface="Tahoma" pitchFamily="2"/>
              </a:defRPr>
            </a:lvl1pPr>
          </a:lstStyle>
          <a:p>
            <a:pPr lvl="0"/>
            <a:endParaRPr lang="de-DE"/>
          </a:p>
        </p:txBody>
      </p:sp>
      <p:sp>
        <p:nvSpPr>
          <p:cNvPr id="6" name="Zástupný symbol pro číslo snímku 5">
            <a:extLst>
              <a:ext uri="{FF2B5EF4-FFF2-40B4-BE49-F238E27FC236}">
                <a16:creationId xmlns:a16="http://schemas.microsoft.com/office/drawing/2014/main" id="{0422F25F-81C7-4F79-B79A-7AC7A7555DE3}"/>
              </a:ext>
            </a:extLst>
          </p:cNvPr>
          <p:cNvSpPr txBox="1">
            <a:spLocks noGrp="1"/>
          </p:cNvSpPr>
          <p:nvPr>
            <p:ph type="sldNum" sz="quarter" idx="4"/>
          </p:nvPr>
        </p:nvSpPr>
        <p:spPr>
          <a:xfrm>
            <a:off x="7227362" y="6887160"/>
            <a:ext cx="2348279" cy="521281"/>
          </a:xfrm>
          <a:prstGeom prst="rect">
            <a:avLst/>
          </a:prstGeom>
          <a:noFill/>
          <a:ln>
            <a:noFill/>
          </a:ln>
        </p:spPr>
        <p:txBody>
          <a:bodyPr vert="horz" wrap="square" lIns="0" tIns="0" rIns="0" bIns="0" anchor="t" anchorCtr="0" compatLnSpc="1">
            <a:noAutofit/>
          </a:bodyPr>
          <a:lstStyle>
            <a:lvl1pPr marL="0" marR="0" lvl="0" indent="0" algn="r" defTabSz="914400" rtl="0" fontAlgn="auto" hangingPunct="0">
              <a:lnSpc>
                <a:spcPct val="100000"/>
              </a:lnSpc>
              <a:spcBef>
                <a:spcPts val="0"/>
              </a:spcBef>
              <a:spcAft>
                <a:spcPts val="0"/>
              </a:spcAft>
              <a:buNone/>
              <a:tabLst/>
              <a:defRPr lang="de-DE" sz="1400" b="0" i="0" u="none" strike="noStrike" kern="1200" cap="none" spc="0" baseline="0">
                <a:solidFill>
                  <a:srgbClr val="000000"/>
                </a:solidFill>
                <a:uFillTx/>
                <a:latin typeface="Liberation Serif" pitchFamily="18"/>
                <a:ea typeface="Segoe UI" pitchFamily="2"/>
                <a:cs typeface="Tahoma" pitchFamily="2"/>
              </a:defRPr>
            </a:lvl1pPr>
          </a:lstStyle>
          <a:p>
            <a:pPr lvl="0"/>
            <a:fld id="{8DE79EF6-3B9D-4252-983C-2E8D91D0D4C7}" type="slidenum">
              <a:t>‹#›</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ctr" defTabSz="914400" rtl="0" fontAlgn="auto" hangingPunct="0">
        <a:lnSpc>
          <a:spcPct val="100000"/>
        </a:lnSpc>
        <a:spcBef>
          <a:spcPts val="0"/>
        </a:spcBef>
        <a:spcAft>
          <a:spcPts val="0"/>
        </a:spcAft>
        <a:buNone/>
        <a:tabLst/>
        <a:defRPr lang="de-DE" sz="4400" b="0" i="0" u="none" strike="noStrike" kern="1200" cap="none" spc="0" baseline="0">
          <a:solidFill>
            <a:srgbClr val="000000"/>
          </a:solidFill>
          <a:highlight>
            <a:scrgbClr r="0" g="0" b="0">
              <a:alpha val="0"/>
            </a:scrgbClr>
          </a:highlight>
          <a:uFillTx/>
          <a:latin typeface="Liberation Sans" pitchFamily="18"/>
          <a:ea typeface="Microsoft YaHei" pitchFamily="2"/>
          <a:cs typeface="Arial" pitchFamily="2"/>
        </a:defRPr>
      </a:lvl1pPr>
    </p:titleStyle>
    <p:bodyStyle>
      <a:lvl1pPr marL="0" marR="0" lvl="0" indent="0" defTabSz="914400" rtl="0" fontAlgn="auto" hangingPunct="0">
        <a:lnSpc>
          <a:spcPct val="100000"/>
        </a:lnSpc>
        <a:spcBef>
          <a:spcPts val="1415"/>
        </a:spcBef>
        <a:spcAft>
          <a:spcPts val="0"/>
        </a:spcAft>
        <a:buNone/>
        <a:tabLst/>
        <a:defRPr lang="cs-CZ" sz="3200" b="0" i="0" u="none" strike="noStrike" kern="1200" cap="none" spc="0" baseline="0">
          <a:solidFill>
            <a:srgbClr val="000000"/>
          </a:solidFill>
          <a:highlight>
            <a:scrgbClr r="0" g="0" b="0">
              <a:alpha val="0"/>
            </a:scrgbClr>
          </a:highlight>
          <a:uFillTx/>
          <a:latin typeface="Liberation Sans" pitchFamily="18"/>
          <a:ea typeface="Microsoft YaHei" pitchFamily="2"/>
          <a:cs typeface="Arial" pitchFamily="2"/>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cs-CZ"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cs-CZ"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cs-CZ"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cs-CZ"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hyperlink" Target="https://www.walter-benjamin.online/seite/suche/wba_398_26"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845B9F8-2B24-43A3-AA82-8CB04261ACD3}"/>
              </a:ext>
            </a:extLst>
          </p:cNvPr>
          <p:cNvSpPr txBox="1">
            <a:spLocks noGrp="1"/>
          </p:cNvSpPr>
          <p:nvPr>
            <p:ph type="title" idx="4294967295"/>
          </p:nvPr>
        </p:nvSpPr>
        <p:spPr/>
        <p:txBody>
          <a:bodyPr/>
          <a:lstStyle/>
          <a:p>
            <a:pPr lvl="0"/>
            <a:r>
              <a:rPr lang="de-DE"/>
              <a:t>Walter Benjamin (1892-1940)</a:t>
            </a:r>
          </a:p>
        </p:txBody>
      </p:sp>
      <p:sp>
        <p:nvSpPr>
          <p:cNvPr id="3" name="Podnadpis 2">
            <a:extLst>
              <a:ext uri="{FF2B5EF4-FFF2-40B4-BE49-F238E27FC236}">
                <a16:creationId xmlns:a16="http://schemas.microsoft.com/office/drawing/2014/main" id="{BCA63E18-ABE7-472B-BE61-C8B7CA8D949C}"/>
              </a:ext>
            </a:extLst>
          </p:cNvPr>
          <p:cNvSpPr txBox="1">
            <a:spLocks noGrp="1"/>
          </p:cNvSpPr>
          <p:nvPr>
            <p:ph type="subTitle" idx="4294967295"/>
          </p:nvPr>
        </p:nvSpPr>
        <p:spPr/>
        <p:txBody>
          <a:bodyPr anchor="ctr" anchorCtr="1"/>
          <a:lstStyle/>
          <a:p>
            <a:pPr lvl="0" algn="ctr"/>
            <a:r>
              <a:rPr lang="de-DE"/>
              <a:t>Berliner Kindheit um 1900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300B6D1-E0FC-416D-AE08-E87FDD08B60E}"/>
              </a:ext>
            </a:extLst>
          </p:cNvPr>
          <p:cNvSpPr txBox="1">
            <a:spLocks noGrp="1"/>
          </p:cNvSpPr>
          <p:nvPr>
            <p:ph type="title"/>
          </p:nvPr>
        </p:nvSpPr>
        <p:spPr/>
        <p:txBody>
          <a:bodyPr/>
          <a:lstStyle/>
          <a:p>
            <a:pPr lvl="0"/>
            <a:r>
              <a:rPr lang="cs-CZ" sz="2400">
                <a:hlinkClick r:id="rId2"/>
              </a:rPr>
              <a:t>https://www.walter-benjamin.online/seite/suche/wba_398_26</a:t>
            </a:r>
            <a:br>
              <a:rPr lang="de-DE" sz="2400"/>
            </a:br>
            <a:r>
              <a:rPr lang="de-DE" sz="2400"/>
              <a:t>Beschreiben Sie den Unterschied im Motto:</a:t>
            </a:r>
            <a:endParaRPr lang="cs-CZ" sz="2400"/>
          </a:p>
        </p:txBody>
      </p:sp>
      <p:sp>
        <p:nvSpPr>
          <p:cNvPr id="3" name="Zástupný obsah 2">
            <a:extLst>
              <a:ext uri="{FF2B5EF4-FFF2-40B4-BE49-F238E27FC236}">
                <a16:creationId xmlns:a16="http://schemas.microsoft.com/office/drawing/2014/main" id="{E752EDCD-AB9C-44DA-9280-5AABC8926C32}"/>
              </a:ext>
            </a:extLst>
          </p:cNvPr>
          <p:cNvSpPr txBox="1">
            <a:spLocks noGrp="1"/>
          </p:cNvSpPr>
          <p:nvPr>
            <p:ph idx="1"/>
          </p:nvPr>
        </p:nvSpPr>
        <p:spPr/>
        <p:txBody>
          <a:bodyPr/>
          <a:lstStyle/>
          <a:p>
            <a:pPr lvl="0"/>
            <a:r>
              <a:rPr lang="de-DE" sz="2400" dirty="0"/>
              <a:t>O braungebackene Siegessäule </a:t>
            </a:r>
          </a:p>
          <a:p>
            <a:pPr lvl="0"/>
            <a:r>
              <a:rPr lang="de-DE" sz="2400" dirty="0"/>
              <a:t>mit Winterzucker aus den Kindertagen“. </a:t>
            </a:r>
          </a:p>
          <a:p>
            <a:pPr lvl="0"/>
            <a:r>
              <a:rPr lang="de-DE" sz="2400" dirty="0"/>
              <a:t>* Fassung letzter Hand</a:t>
            </a:r>
            <a:endParaRPr lang="cs-CZ" sz="2400" dirty="0"/>
          </a:p>
        </p:txBody>
      </p:sp>
      <p:sp>
        <p:nvSpPr>
          <p:cNvPr id="4" name="Zástupný obsah 3">
            <a:extLst>
              <a:ext uri="{FF2B5EF4-FFF2-40B4-BE49-F238E27FC236}">
                <a16:creationId xmlns:a16="http://schemas.microsoft.com/office/drawing/2014/main" id="{114D0FFB-B586-4E7F-B5F7-CDD55AF1E79B}"/>
              </a:ext>
            </a:extLst>
          </p:cNvPr>
          <p:cNvSpPr txBox="1">
            <a:spLocks noGrp="1"/>
          </p:cNvSpPr>
          <p:nvPr>
            <p:ph idx="2"/>
          </p:nvPr>
        </p:nvSpPr>
        <p:spPr/>
        <p:txBody>
          <a:bodyPr/>
          <a:lstStyle/>
          <a:p>
            <a:pPr lvl="0"/>
            <a:r>
              <a:rPr lang="de-DE" sz="2000"/>
              <a:t>Im berliner Nebel</a:t>
            </a:r>
          </a:p>
          <a:p>
            <a:pPr lvl="0"/>
            <a:r>
              <a:rPr lang="de-DE" sz="2000"/>
              <a:t>Gottheils Berliner Märchen</a:t>
            </a:r>
          </a:p>
          <a:p>
            <a:pPr lvl="0"/>
            <a:r>
              <a:rPr lang="de-DE" sz="2000"/>
              <a:t>O braungebackene Siegessäule</a:t>
            </a:r>
          </a:p>
          <a:p>
            <a:pPr lvl="0"/>
            <a:r>
              <a:rPr lang="de-DE" sz="2000"/>
              <a:t>Mit Nebelzucker in den Wintertagen</a:t>
            </a:r>
          </a:p>
          <a:p>
            <a:pPr lvl="0"/>
            <a:r>
              <a:rPr lang="de-DE" sz="2000"/>
              <a:t>Französische Kanonen überragen</a:t>
            </a:r>
          </a:p>
          <a:p>
            <a:pPr lvl="0"/>
            <a:r>
              <a:rPr lang="de-DE" sz="2000"/>
              <a:t>Meine Fragen</a:t>
            </a:r>
          </a:p>
          <a:p>
            <a:pPr lvl="0"/>
            <a:endParaRPr lang="de-DE" sz="1400"/>
          </a:p>
          <a:p>
            <a:pPr lvl="0"/>
            <a:r>
              <a:rPr lang="de-DE" sz="1400"/>
              <a:t>Verse, entstanden bei Selbstversuchen mit Haschisch</a:t>
            </a:r>
          </a:p>
          <a:p>
            <a:pPr lvl="0"/>
            <a:r>
              <a:rPr lang="cs-CZ" sz="1000"/>
              <a:t>(VI.618)</a:t>
            </a:r>
            <a:endParaRPr lang="de-DE" sz="14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C847F11-94B9-4236-BD41-10677B162622}"/>
              </a:ext>
            </a:extLst>
          </p:cNvPr>
          <p:cNvSpPr txBox="1">
            <a:spLocks noGrp="1"/>
          </p:cNvSpPr>
          <p:nvPr>
            <p:ph type="title"/>
          </p:nvPr>
        </p:nvSpPr>
        <p:spPr/>
        <p:txBody>
          <a:bodyPr/>
          <a:lstStyle/>
          <a:p>
            <a:pPr lvl="0"/>
            <a:r>
              <a:rPr lang="de-DE" sz="3200">
                <a:solidFill>
                  <a:srgbClr val="333333"/>
                </a:solidFill>
                <a:latin typeface="Arial" pitchFamily="34"/>
              </a:rPr>
              <a:t>Die Erinnerung als eine Form der Erkenntnis</a:t>
            </a:r>
            <a:endParaRPr lang="cs-CZ" sz="3200"/>
          </a:p>
        </p:txBody>
      </p:sp>
      <p:sp>
        <p:nvSpPr>
          <p:cNvPr id="3" name="Zástupný obsah 2">
            <a:extLst>
              <a:ext uri="{FF2B5EF4-FFF2-40B4-BE49-F238E27FC236}">
                <a16:creationId xmlns:a16="http://schemas.microsoft.com/office/drawing/2014/main" id="{8C3FF430-9F8D-41B0-9920-4C11F5791D80}"/>
              </a:ext>
            </a:extLst>
          </p:cNvPr>
          <p:cNvSpPr txBox="1">
            <a:spLocks noGrp="1"/>
          </p:cNvSpPr>
          <p:nvPr>
            <p:ph idx="1"/>
          </p:nvPr>
        </p:nvSpPr>
        <p:spPr/>
        <p:txBody>
          <a:bodyPr/>
          <a:lstStyle/>
          <a:p>
            <a:pPr lvl="0"/>
            <a:r>
              <a:rPr lang="de-DE" sz="2800"/>
              <a:t>Nie wieder können wir Vergessenes ganz zurückgewinnen.</a:t>
            </a:r>
            <a:r>
              <a:rPr lang="en-US" sz="2800"/>
              <a:t> […] </a:t>
            </a:r>
            <a:r>
              <a:rPr lang="de-DE" sz="2800">
                <a:solidFill>
                  <a:srgbClr val="333333"/>
                </a:solidFill>
                <a:latin typeface="Arial" pitchFamily="34"/>
              </a:rPr>
              <a:t>Und das ist vielleicht gut. Der Choc des Wiederhabens wäre so zerstörend, dass wir im Augenblick aufhören müssten, unsere Sehnsucht zu verstehen.</a:t>
            </a:r>
            <a:endParaRPr lang="cs-CZ" sz="2800"/>
          </a:p>
        </p:txBody>
      </p:sp>
      <p:pic>
        <p:nvPicPr>
          <p:cNvPr id="4" name="Zástupný obsah 9" descr="Obsah obrázku budova, exteriér, ulice, město&#10;&#10;Popis byl vytvořen automaticky">
            <a:extLst>
              <a:ext uri="{FF2B5EF4-FFF2-40B4-BE49-F238E27FC236}">
                <a16:creationId xmlns:a16="http://schemas.microsoft.com/office/drawing/2014/main" id="{BF7973ED-EB7D-4003-B75E-6E55A20658AA}"/>
              </a:ext>
            </a:extLst>
          </p:cNvPr>
          <p:cNvPicPr>
            <a:picLocks noGrp="1" noChangeAspect="1"/>
          </p:cNvPicPr>
          <p:nvPr>
            <p:ph idx="2"/>
          </p:nvPr>
        </p:nvPicPr>
        <p:blipFill>
          <a:blip r:embed="rId2"/>
          <a:stretch>
            <a:fillRect/>
          </a:stretch>
        </p:blipFill>
        <p:spPr>
          <a:xfrm>
            <a:off x="5368963" y="1768477"/>
            <a:ext cx="3952795" cy="4384676"/>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970D330-D2D4-4AA6-A3FF-CD0EFDB9131B}"/>
              </a:ext>
            </a:extLst>
          </p:cNvPr>
          <p:cNvSpPr txBox="1">
            <a:spLocks noGrp="1"/>
          </p:cNvSpPr>
          <p:nvPr>
            <p:ph type="title"/>
          </p:nvPr>
        </p:nvSpPr>
        <p:spPr/>
        <p:txBody>
          <a:bodyPr/>
          <a:lstStyle/>
          <a:p>
            <a:pPr lvl="0"/>
            <a:r>
              <a:rPr lang="de-DE" sz="2800"/>
              <a:t>ver-dichtete Aufzeichnungen,</a:t>
            </a:r>
            <a:br>
              <a:rPr lang="de-DE" sz="2800"/>
            </a:br>
            <a:r>
              <a:rPr lang="de-DE" sz="2800"/>
              <a:t>das Vermögen endloser Interpolationen im Gewesenen</a:t>
            </a:r>
            <a:endParaRPr lang="cs-CZ" sz="2800"/>
          </a:p>
        </p:txBody>
      </p:sp>
      <p:sp>
        <p:nvSpPr>
          <p:cNvPr id="3" name="Zástupný obsah 2">
            <a:extLst>
              <a:ext uri="{FF2B5EF4-FFF2-40B4-BE49-F238E27FC236}">
                <a16:creationId xmlns:a16="http://schemas.microsoft.com/office/drawing/2014/main" id="{00EAC7D4-012B-4124-A92D-C301C60A3C02}"/>
              </a:ext>
            </a:extLst>
          </p:cNvPr>
          <p:cNvSpPr txBox="1">
            <a:spLocks noGrp="1"/>
          </p:cNvSpPr>
          <p:nvPr>
            <p:ph idx="1"/>
          </p:nvPr>
        </p:nvSpPr>
        <p:spPr/>
        <p:txBody>
          <a:bodyPr/>
          <a:lstStyle/>
          <a:p>
            <a:pPr lvl="0"/>
            <a:r>
              <a:rPr lang="de-DE"/>
              <a:t>Benjamin:</a:t>
            </a:r>
          </a:p>
          <a:p>
            <a:pPr lvl="0"/>
            <a:r>
              <a:rPr lang="de-DE"/>
              <a:t>Das Gedächtnis ist kein Instrument zur Erkundung der Vergangenheit, sondern lediglich deren Schauplatz. Es ist Medium des Erlebten.</a:t>
            </a:r>
          </a:p>
          <a:p>
            <a:pPr lvl="0"/>
            <a:endParaRPr lang="cs-CZ"/>
          </a:p>
        </p:txBody>
      </p:sp>
      <p:sp>
        <p:nvSpPr>
          <p:cNvPr id="4" name="Zástupný obsah 3">
            <a:extLst>
              <a:ext uri="{FF2B5EF4-FFF2-40B4-BE49-F238E27FC236}">
                <a16:creationId xmlns:a16="http://schemas.microsoft.com/office/drawing/2014/main" id="{19CA7CF5-BAA4-43D8-A9E5-49BA96EA2BCD}"/>
              </a:ext>
            </a:extLst>
          </p:cNvPr>
          <p:cNvSpPr txBox="1">
            <a:spLocks noGrp="1"/>
          </p:cNvSpPr>
          <p:nvPr>
            <p:ph idx="2"/>
          </p:nvPr>
        </p:nvSpPr>
        <p:spPr/>
        <p:txBody>
          <a:bodyPr/>
          <a:lstStyle/>
          <a:p>
            <a:pPr lvl="0"/>
            <a:r>
              <a:rPr lang="de-DE" sz="2000"/>
              <a:t>Marcel Proust. </a:t>
            </a:r>
            <a:r>
              <a:rPr lang="de-DE" sz="2000" i="1"/>
              <a:t>Unterwegs zu Swan,</a:t>
            </a:r>
            <a:r>
              <a:rPr lang="de-DE" sz="2000"/>
              <a:t>66</a:t>
            </a:r>
            <a:endParaRPr lang="de-DE"/>
          </a:p>
          <a:p>
            <a:pPr lvl="0"/>
            <a:r>
              <a:rPr lang="de-DE" sz="2400"/>
              <a:t>Vergebens versuchen wir sie </a:t>
            </a:r>
            <a:r>
              <a:rPr lang="en-US" sz="2400"/>
              <a:t>[unsere Vergangenheit]</a:t>
            </a:r>
            <a:r>
              <a:rPr lang="de-DE" sz="2400"/>
              <a:t> herauf-zubeschwören, unser Verstand bemüht sich umsonst. Sie verbirgt sich außerhalb seines Machtbereichs und unerkennbar für ihn in irgendeinem stofflichen  Gegenstand (oder Empfindung, die dieser Gegenstand in uns weckt).</a:t>
            </a:r>
            <a:endParaRPr lang="cs-CZ" sz="2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731B5D0-C466-4E13-9A12-BD9E3D9C9A79}"/>
              </a:ext>
            </a:extLst>
          </p:cNvPr>
          <p:cNvSpPr txBox="1">
            <a:spLocks noGrp="1"/>
          </p:cNvSpPr>
          <p:nvPr>
            <p:ph type="title"/>
          </p:nvPr>
        </p:nvSpPr>
        <p:spPr/>
        <p:txBody>
          <a:bodyPr/>
          <a:lstStyle/>
          <a:p>
            <a:pPr lvl="0"/>
            <a:r>
              <a:rPr lang="de-DE" sz="3200"/>
              <a:t>Bilder der Kindheit als Impfung gegen Heimweh</a:t>
            </a:r>
            <a:endParaRPr lang="cs-CZ" sz="3200"/>
          </a:p>
        </p:txBody>
      </p:sp>
      <p:sp>
        <p:nvSpPr>
          <p:cNvPr id="3" name="Zástupný obsah 4">
            <a:extLst>
              <a:ext uri="{FF2B5EF4-FFF2-40B4-BE49-F238E27FC236}">
                <a16:creationId xmlns:a16="http://schemas.microsoft.com/office/drawing/2014/main" id="{1BAAAA27-E347-42A6-A64F-DD434C890F05}"/>
              </a:ext>
            </a:extLst>
          </p:cNvPr>
          <p:cNvSpPr txBox="1">
            <a:spLocks noGrp="1"/>
          </p:cNvSpPr>
          <p:nvPr>
            <p:ph idx="1"/>
          </p:nvPr>
        </p:nvSpPr>
        <p:spPr/>
        <p:txBody>
          <a:bodyPr/>
          <a:lstStyle/>
          <a:p>
            <a:pPr lvl="0"/>
            <a:r>
              <a:rPr lang="de-DE" sz="2800" dirty="0"/>
              <a:t>S. 9. Das Gefühl der Sehnsucht durfte dabei über den Geist ebenso wenig Herr werden wie der Impfstoff über einen gesunden Körper. Ich suchte es durch die Einsicht, nicht in die zufällige biographische, sondern in die notwendige gesellschaftliche </a:t>
            </a:r>
            <a:r>
              <a:rPr lang="de-DE" sz="2800" dirty="0" err="1"/>
              <a:t>Unwiderbringlichkeit</a:t>
            </a:r>
            <a:r>
              <a:rPr lang="de-DE" sz="2800" dirty="0"/>
              <a:t> des Vergangenen in Schranken zu halten. …die </a:t>
            </a:r>
            <a:r>
              <a:rPr lang="de-DE" sz="2800" b="1" dirty="0"/>
              <a:t>Erfahrung der Großstadt in einem Kinde der Bürgerklasse</a:t>
            </a:r>
            <a:endParaRPr lang="cs-CZ" sz="2800" b="1" dirty="0"/>
          </a:p>
          <a:p>
            <a:pPr lvl="0"/>
            <a:r>
              <a:rPr lang="cs-CZ" sz="2800" b="1" dirty="0" err="1"/>
              <a:t>Welche</a:t>
            </a:r>
            <a:r>
              <a:rPr lang="cs-CZ" sz="2800" b="1" dirty="0"/>
              <a:t> </a:t>
            </a:r>
            <a:r>
              <a:rPr lang="cs-CZ" sz="2800" b="1" dirty="0" err="1"/>
              <a:t>Bilder</a:t>
            </a:r>
            <a:r>
              <a:rPr lang="cs-CZ" sz="2800" b="1" dirty="0"/>
              <a:t> </a:t>
            </a:r>
            <a:r>
              <a:rPr lang="cs-CZ" sz="2800" b="1" dirty="0" err="1"/>
              <a:t>haben</a:t>
            </a:r>
            <a:r>
              <a:rPr lang="cs-CZ" sz="2800" b="1" dirty="0"/>
              <a:t> </a:t>
            </a:r>
            <a:r>
              <a:rPr lang="cs-CZ" sz="2800" b="1" dirty="0" err="1"/>
              <a:t>Sie</a:t>
            </a:r>
            <a:r>
              <a:rPr lang="cs-CZ" sz="2800" b="1" dirty="0"/>
              <a:t> </a:t>
            </a:r>
            <a:r>
              <a:rPr lang="cs-CZ" sz="2800" b="1" dirty="0" err="1"/>
              <a:t>pers</a:t>
            </a:r>
            <a:r>
              <a:rPr lang="de-DE" sz="2800" b="1" dirty="0"/>
              <a:t>ö</a:t>
            </a:r>
            <a:r>
              <a:rPr lang="cs-CZ" sz="2800" b="1" dirty="0" err="1"/>
              <a:t>nlich</a:t>
            </a:r>
            <a:r>
              <a:rPr lang="cs-CZ" sz="2800" b="1" dirty="0"/>
              <a:t> </a:t>
            </a:r>
            <a:r>
              <a:rPr lang="cs-CZ" sz="2800" b="1" dirty="0" err="1"/>
              <a:t>ger</a:t>
            </a:r>
            <a:r>
              <a:rPr lang="de-DE" sz="2800" b="1" dirty="0"/>
              <a:t>ü</a:t>
            </a:r>
            <a:r>
              <a:rPr lang="cs-CZ" sz="2800" b="1" dirty="0" err="1"/>
              <a:t>hrt</a:t>
            </a:r>
            <a:r>
              <a:rPr lang="de-DE" sz="2800" b="1" dirty="0"/>
              <a:t>? Fanden Sie manche seltsam unterkühlt? Und warum?</a:t>
            </a:r>
            <a:endParaRPr lang="cs-CZ" sz="2800"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12">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44C343B-230C-4371-AF21-BBECDDF302D8}"/>
              </a:ext>
            </a:extLst>
          </p:cNvPr>
          <p:cNvSpPr txBox="1">
            <a:spLocks noGrp="1"/>
          </p:cNvSpPr>
          <p:nvPr>
            <p:ph type="title"/>
          </p:nvPr>
        </p:nvSpPr>
        <p:spPr/>
        <p:txBody>
          <a:bodyPr/>
          <a:lstStyle/>
          <a:p>
            <a:pPr lvl="0"/>
            <a:r>
              <a:rPr lang="cs-CZ"/>
              <a:t>Impfung gegen Heimweh</a:t>
            </a:r>
          </a:p>
        </p:txBody>
      </p:sp>
      <p:sp>
        <p:nvSpPr>
          <p:cNvPr id="3" name="Zástupný obsah 2">
            <a:extLst>
              <a:ext uri="{FF2B5EF4-FFF2-40B4-BE49-F238E27FC236}">
                <a16:creationId xmlns:a16="http://schemas.microsoft.com/office/drawing/2014/main" id="{E1BC1136-727B-4939-9A11-DC41FDD58059}"/>
              </a:ext>
            </a:extLst>
          </p:cNvPr>
          <p:cNvSpPr txBox="1">
            <a:spLocks noGrp="1"/>
          </p:cNvSpPr>
          <p:nvPr>
            <p:ph idx="1"/>
          </p:nvPr>
        </p:nvSpPr>
        <p:spPr/>
        <p:txBody>
          <a:bodyPr/>
          <a:lstStyle/>
          <a:p>
            <a:pPr lvl="0"/>
            <a:r>
              <a:rPr lang="cs-CZ" b="1" dirty="0" err="1">
                <a:latin typeface="arial" pitchFamily="34"/>
              </a:rPr>
              <a:t>Kaiserpanorama</a:t>
            </a:r>
            <a:endParaRPr lang="cs-CZ" b="1" dirty="0">
              <a:latin typeface="arial" pitchFamily="34"/>
            </a:endParaRPr>
          </a:p>
          <a:p>
            <a:pPr lvl="0"/>
            <a:r>
              <a:rPr lang="de-DE" sz="2000" dirty="0">
                <a:latin typeface="arial" pitchFamily="34"/>
              </a:rPr>
              <a:t>durchtränkten […] sich tief mit wehmutsvoller Abschiedsstimmung.</a:t>
            </a:r>
            <a:r>
              <a:rPr lang="de-DE" dirty="0">
                <a:latin typeface="arial" pitchFamily="34"/>
              </a:rPr>
              <a:t> </a:t>
            </a:r>
            <a:endParaRPr lang="cs-CZ" dirty="0">
              <a:latin typeface="arial" pitchFamily="34"/>
            </a:endParaRPr>
          </a:p>
          <a:p>
            <a:pPr lvl="0"/>
            <a:r>
              <a:rPr lang="cs-CZ" b="1" dirty="0" err="1">
                <a:latin typeface="arial" pitchFamily="34"/>
              </a:rPr>
              <a:t>Zwei</a:t>
            </a:r>
            <a:r>
              <a:rPr lang="cs-CZ" b="1" dirty="0">
                <a:latin typeface="arial" pitchFamily="34"/>
              </a:rPr>
              <a:t> </a:t>
            </a:r>
            <a:r>
              <a:rPr lang="cs-CZ" b="1" dirty="0" err="1">
                <a:latin typeface="arial" pitchFamily="34"/>
              </a:rPr>
              <a:t>Rätselbilder</a:t>
            </a:r>
            <a:endParaRPr lang="cs-CZ" b="1" dirty="0">
              <a:latin typeface="arial" pitchFamily="34"/>
            </a:endParaRPr>
          </a:p>
          <a:p>
            <a:pPr lvl="0"/>
            <a:r>
              <a:rPr lang="de-DE" sz="2000" dirty="0">
                <a:latin typeface="arial" pitchFamily="34"/>
              </a:rPr>
              <a:t>So wäre diese Unterschrift, wenn sie, wie die semitischen, aus Konsonanten allein bestanden hätte, nicht nur Sitz der kalligraphischen Vollkommenheit gewesen, sondern die Wurzel aller Tugenden.</a:t>
            </a:r>
            <a:endParaRPr lang="cs-CZ" sz="2000" dirty="0">
              <a:latin typeface="arial" pitchFamily="34"/>
            </a:endParaRPr>
          </a:p>
          <a:p>
            <a:pPr lvl="0"/>
            <a:r>
              <a:rPr lang="de-DE" sz="2000" dirty="0">
                <a:latin typeface="arial" pitchFamily="34"/>
              </a:rPr>
              <a:t>Natürlich konnte niemand Antwort geben. Herrn Knoche aber schien das eben recht, und er erklärte: »Das werdet ihr verstehen, wenn ihr groß seid.«</a:t>
            </a:r>
            <a:endParaRPr lang="cs-CZ" sz="2000" dirty="0">
              <a:latin typeface="arial" pitchFamily="34"/>
            </a:endParaRPr>
          </a:p>
          <a:p>
            <a:pPr lvl="0"/>
            <a:endParaRPr lang="cs-CZ" sz="2000" dirty="0"/>
          </a:p>
          <a:p>
            <a:pPr lvl="0"/>
            <a:endParaRPr lang="cs-CZ"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13">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DB9666C-606D-4B2D-8A56-C1AF7376D763}"/>
              </a:ext>
            </a:extLst>
          </p:cNvPr>
          <p:cNvSpPr txBox="1">
            <a:spLocks noGrp="1"/>
          </p:cNvSpPr>
          <p:nvPr>
            <p:ph type="title"/>
          </p:nvPr>
        </p:nvSpPr>
        <p:spPr/>
        <p:txBody>
          <a:bodyPr/>
          <a:lstStyle/>
          <a:p>
            <a:pPr lvl="0"/>
            <a:r>
              <a:rPr lang="en-US" sz="3200"/>
              <a:t>Verfremdung duch Genitivmetaphern</a:t>
            </a:r>
            <a:br>
              <a:rPr lang="en-US" sz="3200"/>
            </a:br>
            <a:r>
              <a:rPr lang="en-US" sz="3200"/>
              <a:t>Geschichte als Kaleidoskop</a:t>
            </a:r>
            <a:endParaRPr lang="cs-CZ" sz="3200"/>
          </a:p>
        </p:txBody>
      </p:sp>
      <p:sp>
        <p:nvSpPr>
          <p:cNvPr id="3" name="Zástupný obsah 2">
            <a:extLst>
              <a:ext uri="{FF2B5EF4-FFF2-40B4-BE49-F238E27FC236}">
                <a16:creationId xmlns:a16="http://schemas.microsoft.com/office/drawing/2014/main" id="{FA6E7931-6011-46DA-AF6E-0115FD614524}"/>
              </a:ext>
            </a:extLst>
          </p:cNvPr>
          <p:cNvSpPr txBox="1">
            <a:spLocks noGrp="1"/>
          </p:cNvSpPr>
          <p:nvPr>
            <p:ph idx="1"/>
          </p:nvPr>
        </p:nvSpPr>
        <p:spPr/>
        <p:txBody>
          <a:bodyPr/>
          <a:lstStyle/>
          <a:p>
            <a:pPr lvl="0"/>
            <a:r>
              <a:rPr lang="en-US" b="1" dirty="0" err="1"/>
              <a:t>Kaiserpanorama</a:t>
            </a:r>
            <a:endParaRPr lang="en-US" b="1" dirty="0"/>
          </a:p>
          <a:p>
            <a:pPr lvl="0"/>
            <a:r>
              <a:rPr lang="de-DE" sz="2000" dirty="0"/>
              <a:t>die Aquarien der Ferne und Vergangenheit</a:t>
            </a:r>
            <a:endParaRPr lang="cs-CZ" sz="2000" dirty="0"/>
          </a:p>
          <a:p>
            <a:pPr lvl="0"/>
            <a:r>
              <a:rPr lang="cs-CZ" b="1" dirty="0" err="1"/>
              <a:t>Zwei</a:t>
            </a:r>
            <a:r>
              <a:rPr lang="cs-CZ" b="1" dirty="0"/>
              <a:t> </a:t>
            </a:r>
            <a:r>
              <a:rPr lang="cs-CZ" b="1" dirty="0" err="1"/>
              <a:t>Rätselbilder</a:t>
            </a:r>
            <a:endParaRPr lang="cs-CZ" b="1" dirty="0"/>
          </a:p>
          <a:p>
            <a:pPr lvl="0"/>
            <a:r>
              <a:rPr lang="de-DE" sz="2000" dirty="0"/>
              <a:t>den Akzent des Todes fallen höre</a:t>
            </a:r>
            <a:r>
              <a:rPr lang="cs-CZ" sz="2000" dirty="0"/>
              <a:t>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DC3807B-1DEF-4BF7-8FF1-EC3433BF416B}"/>
              </a:ext>
            </a:extLst>
          </p:cNvPr>
          <p:cNvSpPr>
            <a:spLocks noGrp="1"/>
          </p:cNvSpPr>
          <p:nvPr>
            <p:ph type="title"/>
          </p:nvPr>
        </p:nvSpPr>
        <p:spPr/>
        <p:txBody>
          <a:bodyPr/>
          <a:lstStyle/>
          <a:p>
            <a:r>
              <a:rPr lang="de-DE" dirty="0"/>
              <a:t>Siegessäule</a:t>
            </a:r>
            <a:endParaRPr lang="cs-CZ" dirty="0"/>
          </a:p>
        </p:txBody>
      </p:sp>
      <p:sp>
        <p:nvSpPr>
          <p:cNvPr id="3" name="Zástupný obsah 2">
            <a:extLst>
              <a:ext uri="{FF2B5EF4-FFF2-40B4-BE49-F238E27FC236}">
                <a16:creationId xmlns:a16="http://schemas.microsoft.com/office/drawing/2014/main" id="{2F41A47F-5305-4DAB-88EC-367BB47BFA30}"/>
              </a:ext>
            </a:extLst>
          </p:cNvPr>
          <p:cNvSpPr>
            <a:spLocks noGrp="1"/>
          </p:cNvSpPr>
          <p:nvPr>
            <p:ph idx="1"/>
          </p:nvPr>
        </p:nvSpPr>
        <p:spPr>
          <a:xfrm>
            <a:off x="580528" y="1768474"/>
            <a:ext cx="4459291" cy="4384676"/>
          </a:xfrm>
        </p:spPr>
        <p:txBody>
          <a:bodyPr/>
          <a:lstStyle/>
          <a:p>
            <a:r>
              <a:rPr lang="cs-CZ" sz="2000" b="1" dirty="0" err="1"/>
              <a:t>Welche</a:t>
            </a:r>
            <a:r>
              <a:rPr lang="cs-CZ" sz="2000" b="1" dirty="0"/>
              <a:t> </a:t>
            </a:r>
            <a:r>
              <a:rPr lang="cs-CZ" sz="2000" b="1" dirty="0" err="1"/>
              <a:t>Auswirkungen</a:t>
            </a:r>
            <a:r>
              <a:rPr lang="cs-CZ" sz="2000" b="1" dirty="0"/>
              <a:t> </a:t>
            </a:r>
            <a:r>
              <a:rPr lang="cs-CZ" sz="2000" b="1" dirty="0" err="1"/>
              <a:t>zeigt</a:t>
            </a:r>
            <a:r>
              <a:rPr lang="cs-CZ" sz="2000" b="1" dirty="0"/>
              <a:t> </a:t>
            </a:r>
            <a:r>
              <a:rPr lang="cs-CZ" sz="2000" b="1" dirty="0" err="1"/>
              <a:t>die</a:t>
            </a:r>
            <a:r>
              <a:rPr lang="cs-CZ" sz="2000" b="1" dirty="0"/>
              <a:t> </a:t>
            </a:r>
            <a:r>
              <a:rPr lang="cs-CZ" sz="2000" b="1" dirty="0" err="1"/>
              <a:t>Kinderperspektive</a:t>
            </a:r>
            <a:r>
              <a:rPr lang="en-US" sz="2000" b="1" dirty="0"/>
              <a:t> </a:t>
            </a:r>
            <a:r>
              <a:rPr lang="en-US" sz="2000" b="1" dirty="0" err="1"/>
              <a:t>im</a:t>
            </a:r>
            <a:r>
              <a:rPr lang="en-US" sz="2000" b="1" dirty="0"/>
              <a:t> Text</a:t>
            </a:r>
            <a:r>
              <a:rPr lang="cs-CZ" sz="2000" b="1" dirty="0"/>
              <a:t>?</a:t>
            </a:r>
          </a:p>
          <a:p>
            <a:r>
              <a:rPr lang="de-DE" sz="2800" dirty="0">
                <a:effectLst/>
                <a:latin typeface="Calibri" panose="020F0502020204030204" pitchFamily="34" charset="0"/>
                <a:ea typeface="Calibri" panose="020F0502020204030204" pitchFamily="34" charset="0"/>
                <a:cs typeface="Times New Roman" panose="02020603050405020304" pitchFamily="18" charset="0"/>
              </a:rPr>
              <a:t>So war denn dieser Umgang das Inferno, das rechte Widerspiel des Gnadenkreises, der oben um die strahlende Viktoria lief. </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de-DE" sz="2800" dirty="0"/>
              <a:t>Ewiger Sonntag war um sie. Oder war es nicht ein ewiger Sedantag?</a:t>
            </a:r>
            <a:endParaRPr lang="cs-CZ" sz="2800" dirty="0"/>
          </a:p>
        </p:txBody>
      </p:sp>
      <p:pic>
        <p:nvPicPr>
          <p:cNvPr id="6" name="Zástupný obsah 5" descr="Obsah obrázku exteriér, budova, tráva, město&#10;&#10;Popis byl vytvořen automaticky">
            <a:extLst>
              <a:ext uri="{FF2B5EF4-FFF2-40B4-BE49-F238E27FC236}">
                <a16:creationId xmlns:a16="http://schemas.microsoft.com/office/drawing/2014/main" id="{E48F7646-D8A8-4BAD-BF7E-DA4E4AB7809C}"/>
              </a:ext>
            </a:extLst>
          </p:cNvPr>
          <p:cNvPicPr>
            <a:picLocks noGrp="1" noChangeAspect="1"/>
          </p:cNvPicPr>
          <p:nvPr>
            <p:ph idx="2"/>
          </p:nvPr>
        </p:nvPicPr>
        <p:blipFill>
          <a:blip r:embed="rId2">
            <a:extLst>
              <a:ext uri="{28A0092B-C50C-407E-A947-70E740481C1C}">
                <a14:useLocalDpi xmlns:a14="http://schemas.microsoft.com/office/drawing/2010/main" val="0"/>
              </a:ext>
            </a:extLst>
          </a:blip>
          <a:stretch>
            <a:fillRect/>
          </a:stretch>
        </p:blipFill>
        <p:spPr>
          <a:xfrm>
            <a:off x="5114925" y="2305808"/>
            <a:ext cx="4460875" cy="3310009"/>
          </a:xfrm>
        </p:spPr>
      </p:pic>
    </p:spTree>
    <p:extLst>
      <p:ext uri="{BB962C8B-B14F-4D97-AF65-F5344CB8AC3E}">
        <p14:creationId xmlns:p14="http://schemas.microsoft.com/office/powerpoint/2010/main" val="40276765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14">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2A911CA-7BA3-486C-B6C3-09F9891B9124}"/>
              </a:ext>
            </a:extLst>
          </p:cNvPr>
          <p:cNvSpPr txBox="1">
            <a:spLocks noGrp="1"/>
          </p:cNvSpPr>
          <p:nvPr>
            <p:ph type="title"/>
          </p:nvPr>
        </p:nvSpPr>
        <p:spPr/>
        <p:txBody>
          <a:bodyPr/>
          <a:lstStyle/>
          <a:p>
            <a:pPr lvl="0"/>
            <a:r>
              <a:rPr lang="cs-CZ" sz="2800" dirty="0" err="1"/>
              <a:t>Stilistische</a:t>
            </a:r>
            <a:r>
              <a:rPr lang="cs-CZ" sz="2800" dirty="0"/>
              <a:t> </a:t>
            </a:r>
            <a:r>
              <a:rPr lang="cs-CZ" sz="2800" dirty="0" err="1"/>
              <a:t>Entwicklung</a:t>
            </a:r>
            <a:r>
              <a:rPr lang="cs-CZ" sz="2800" dirty="0"/>
              <a:t> der Texte</a:t>
            </a:r>
          </a:p>
        </p:txBody>
      </p:sp>
      <p:sp>
        <p:nvSpPr>
          <p:cNvPr id="4" name="Zástupný obsah 3">
            <a:extLst>
              <a:ext uri="{FF2B5EF4-FFF2-40B4-BE49-F238E27FC236}">
                <a16:creationId xmlns:a16="http://schemas.microsoft.com/office/drawing/2014/main" id="{AB51CC95-EB18-4132-82BA-A7E96AA099EC}"/>
              </a:ext>
            </a:extLst>
          </p:cNvPr>
          <p:cNvSpPr>
            <a:spLocks noGrp="1"/>
          </p:cNvSpPr>
          <p:nvPr>
            <p:ph idx="1"/>
          </p:nvPr>
        </p:nvSpPr>
        <p:spPr/>
        <p:txBody>
          <a:bodyPr/>
          <a:lstStyle/>
          <a:p>
            <a:r>
              <a:rPr lang="en-US" dirty="0"/>
              <a:t>Die Sieges</a:t>
            </a:r>
            <a:r>
              <a:rPr lang="de-DE" dirty="0" err="1"/>
              <a:t>säule</a:t>
            </a:r>
            <a:r>
              <a:rPr lang="de-DE" dirty="0"/>
              <a:t> </a:t>
            </a:r>
          </a:p>
          <a:p>
            <a:r>
              <a:rPr lang="de-DE" sz="2000" dirty="0"/>
              <a:t>(Stephan-Fassung)</a:t>
            </a:r>
          </a:p>
          <a:p>
            <a:r>
              <a:rPr lang="de-DE" sz="2000" dirty="0"/>
              <a:t>ich fürchtete, dort Schilderungen in der Art derjenigen zu finden, die ich nie ohne Entsetzen in den Stahlstichen Dorés zu Dantes »Hölle« aufgeschlagen hatte. </a:t>
            </a:r>
          </a:p>
          <a:p>
            <a:endParaRPr lang="en-US" sz="2400" dirty="0"/>
          </a:p>
          <a:p>
            <a:endParaRPr lang="cs-CZ" dirty="0"/>
          </a:p>
        </p:txBody>
      </p:sp>
      <p:sp>
        <p:nvSpPr>
          <p:cNvPr id="5" name="Zástupný obsah 4">
            <a:extLst>
              <a:ext uri="{FF2B5EF4-FFF2-40B4-BE49-F238E27FC236}">
                <a16:creationId xmlns:a16="http://schemas.microsoft.com/office/drawing/2014/main" id="{E9531E09-8D16-4FE6-9921-F1337481EC95}"/>
              </a:ext>
            </a:extLst>
          </p:cNvPr>
          <p:cNvSpPr>
            <a:spLocks noGrp="1"/>
          </p:cNvSpPr>
          <p:nvPr>
            <p:ph idx="2"/>
          </p:nvPr>
        </p:nvSpPr>
        <p:spPr/>
        <p:txBody>
          <a:bodyPr/>
          <a:lstStyle/>
          <a:p>
            <a:r>
              <a:rPr lang="en-US" dirty="0"/>
              <a:t>Die Sieges</a:t>
            </a:r>
            <a:r>
              <a:rPr lang="de-DE" dirty="0" err="1"/>
              <a:t>säule</a:t>
            </a:r>
            <a:endParaRPr lang="de-DE" dirty="0"/>
          </a:p>
          <a:p>
            <a:r>
              <a:rPr lang="de-DE" sz="2000" dirty="0"/>
              <a:t>(Die Fassung letzter Hand)</a:t>
            </a:r>
          </a:p>
          <a:p>
            <a:r>
              <a:rPr lang="de-DE" sz="2000" dirty="0"/>
              <a:t>Ich fürchtete, dort Schilderungen vorzu- finden, die mich an Bilder  eines Buches hätten erinnern können, auf das ich einmal im Salon einer alten Tante gestoßen war. Es war eine Prachtausgabe von Dantes »Hölle« .</a:t>
            </a:r>
            <a:endParaRPr lang="cs-CZ"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11EB382-9FB8-470F-BA9F-63E52144A10C}"/>
              </a:ext>
            </a:extLst>
          </p:cNvPr>
          <p:cNvSpPr>
            <a:spLocks noGrp="1"/>
          </p:cNvSpPr>
          <p:nvPr>
            <p:ph type="title"/>
          </p:nvPr>
        </p:nvSpPr>
        <p:spPr/>
        <p:txBody>
          <a:bodyPr/>
          <a:lstStyle/>
          <a:p>
            <a:r>
              <a:rPr lang="cs-CZ" sz="3200" dirty="0" err="1"/>
              <a:t>Stilistische</a:t>
            </a:r>
            <a:r>
              <a:rPr lang="cs-CZ" sz="3200" dirty="0"/>
              <a:t> </a:t>
            </a:r>
            <a:r>
              <a:rPr lang="cs-CZ" sz="3200" dirty="0" err="1"/>
              <a:t>Entwicklung</a:t>
            </a:r>
            <a:r>
              <a:rPr lang="cs-CZ" sz="3200" dirty="0"/>
              <a:t> der Texte</a:t>
            </a:r>
          </a:p>
        </p:txBody>
      </p:sp>
      <p:sp>
        <p:nvSpPr>
          <p:cNvPr id="3" name="Zástupný obsah 2">
            <a:extLst>
              <a:ext uri="{FF2B5EF4-FFF2-40B4-BE49-F238E27FC236}">
                <a16:creationId xmlns:a16="http://schemas.microsoft.com/office/drawing/2014/main" id="{5E4871FB-0B08-46E1-9065-D60F63BEF6C7}"/>
              </a:ext>
            </a:extLst>
          </p:cNvPr>
          <p:cNvSpPr>
            <a:spLocks noGrp="1"/>
          </p:cNvSpPr>
          <p:nvPr>
            <p:ph idx="1"/>
          </p:nvPr>
        </p:nvSpPr>
        <p:spPr/>
        <p:txBody>
          <a:bodyPr/>
          <a:lstStyle/>
          <a:p>
            <a:r>
              <a:rPr lang="de-DE" dirty="0"/>
              <a:t>Das Telefon</a:t>
            </a:r>
          </a:p>
          <a:p>
            <a:r>
              <a:rPr lang="de-DE" sz="2000" dirty="0"/>
              <a:t>(Stephan-Fassung)</a:t>
            </a:r>
          </a:p>
          <a:p>
            <a:endParaRPr lang="de-DE" sz="2000" dirty="0"/>
          </a:p>
          <a:p>
            <a:r>
              <a:rPr lang="de-DE" sz="2000" dirty="0"/>
              <a:t>Auch stand er im Begriff, die schrille Stimme, die er aus dem Exil behalten hatte, zu einem warmen Summen abzudämpfen. Denn was bedurfte es noch mehr an Stätten, wo alles seinem Anruf entgegenträumte oder ihn zitternd wie ein Sünder erwartete.</a:t>
            </a:r>
          </a:p>
          <a:p>
            <a:endParaRPr lang="de-DE" sz="2000" dirty="0"/>
          </a:p>
          <a:p>
            <a:r>
              <a:rPr lang="de-DE" dirty="0"/>
              <a:t> </a:t>
            </a:r>
            <a:endParaRPr lang="cs-CZ" dirty="0"/>
          </a:p>
        </p:txBody>
      </p:sp>
      <p:sp>
        <p:nvSpPr>
          <p:cNvPr id="4" name="Zástupný obsah 3">
            <a:extLst>
              <a:ext uri="{FF2B5EF4-FFF2-40B4-BE49-F238E27FC236}">
                <a16:creationId xmlns:a16="http://schemas.microsoft.com/office/drawing/2014/main" id="{A3D2436D-D5BD-4A28-8CB0-6AD09E93EDE7}"/>
              </a:ext>
            </a:extLst>
          </p:cNvPr>
          <p:cNvSpPr>
            <a:spLocks noGrp="1"/>
          </p:cNvSpPr>
          <p:nvPr>
            <p:ph idx="2"/>
          </p:nvPr>
        </p:nvSpPr>
        <p:spPr/>
        <p:txBody>
          <a:bodyPr/>
          <a:lstStyle/>
          <a:p>
            <a:r>
              <a:rPr lang="de-DE" dirty="0"/>
              <a:t>Das Telefon</a:t>
            </a:r>
          </a:p>
          <a:p>
            <a:r>
              <a:rPr lang="cs-CZ" sz="2000" dirty="0"/>
              <a:t>(Die </a:t>
            </a:r>
            <a:r>
              <a:rPr lang="cs-CZ" sz="2000" dirty="0" err="1"/>
              <a:t>Fassung</a:t>
            </a:r>
            <a:r>
              <a:rPr lang="cs-CZ" sz="2000" dirty="0"/>
              <a:t> </a:t>
            </a:r>
            <a:r>
              <a:rPr lang="cs-CZ" sz="2000" dirty="0" err="1"/>
              <a:t>letzter</a:t>
            </a:r>
            <a:r>
              <a:rPr lang="cs-CZ" sz="2000" dirty="0"/>
              <a:t> Hand)</a:t>
            </a:r>
            <a:endParaRPr lang="de-DE" sz="2000" dirty="0"/>
          </a:p>
          <a:p>
            <a:r>
              <a:rPr lang="de-DE" sz="2000" dirty="0"/>
              <a:t>Der Anfang identisch: </a:t>
            </a:r>
            <a:r>
              <a:rPr lang="de-DE" sz="2000" i="1" dirty="0"/>
              <a:t>Es mag am Bau der Apparate oder der Erinnerung liegen – </a:t>
            </a:r>
            <a:r>
              <a:rPr lang="de-DE" sz="2000" i="1" dirty="0" err="1"/>
              <a:t>gewiß</a:t>
            </a:r>
            <a:r>
              <a:rPr lang="de-DE" sz="2000" i="1" dirty="0"/>
              <a:t> ist, </a:t>
            </a:r>
            <a:r>
              <a:rPr lang="de-DE" sz="2000" i="1" dirty="0" err="1"/>
              <a:t>daß</a:t>
            </a:r>
            <a:r>
              <a:rPr lang="de-DE" sz="2000" i="1" dirty="0"/>
              <a:t> im Nachhall die Geräusche der ersten  </a:t>
            </a:r>
            <a:r>
              <a:rPr lang="de-DE" sz="2000" i="1" dirty="0" err="1"/>
              <a:t>Telephon</a:t>
            </a:r>
            <a:r>
              <a:rPr lang="de-DE" sz="2000" i="1" dirty="0"/>
              <a:t>-gespräche mir sehr anders in den Ohren liegen als die heutigen.</a:t>
            </a:r>
            <a:r>
              <a:rPr lang="de-DE" sz="2000" dirty="0"/>
              <a:t> </a:t>
            </a:r>
            <a:endParaRPr lang="cs-CZ" sz="2000" dirty="0"/>
          </a:p>
          <a:p>
            <a:r>
              <a:rPr lang="de-DE" sz="2000" dirty="0"/>
              <a:t>Die schrille Stimme, die ihm im Exil geeignet hatte, klang nun, wo alles seinem Anruf wartete, abgedämpft. </a:t>
            </a:r>
            <a:endParaRPr lang="cs-CZ" sz="2000" dirty="0"/>
          </a:p>
        </p:txBody>
      </p:sp>
    </p:spTree>
    <p:extLst>
      <p:ext uri="{BB962C8B-B14F-4D97-AF65-F5344CB8AC3E}">
        <p14:creationId xmlns:p14="http://schemas.microsoft.com/office/powerpoint/2010/main" val="30430651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0DCE55A-C022-4D45-9177-A49661DD7D8A}"/>
              </a:ext>
            </a:extLst>
          </p:cNvPr>
          <p:cNvSpPr>
            <a:spLocks noGrp="1"/>
          </p:cNvSpPr>
          <p:nvPr>
            <p:ph type="title"/>
          </p:nvPr>
        </p:nvSpPr>
        <p:spPr/>
        <p:txBody>
          <a:bodyPr/>
          <a:lstStyle/>
          <a:p>
            <a:r>
              <a:rPr lang="cs-CZ" sz="2400" dirty="0" err="1"/>
              <a:t>Stilistische</a:t>
            </a:r>
            <a:r>
              <a:rPr lang="cs-CZ" sz="2400" dirty="0"/>
              <a:t> </a:t>
            </a:r>
            <a:r>
              <a:rPr lang="cs-CZ" sz="2400" dirty="0" err="1"/>
              <a:t>Entwicklung</a:t>
            </a:r>
            <a:r>
              <a:rPr lang="cs-CZ" sz="2400" dirty="0"/>
              <a:t> </a:t>
            </a:r>
            <a:r>
              <a:rPr lang="de-DE" sz="2400" dirty="0"/>
              <a:t>von </a:t>
            </a:r>
            <a:r>
              <a:rPr lang="de-DE" sz="2400" i="1" dirty="0"/>
              <a:t>Eine Todesnachricht</a:t>
            </a:r>
            <a:br>
              <a:rPr lang="de-DE" sz="2000" i="1" dirty="0"/>
            </a:br>
            <a:endParaRPr lang="cs-CZ" sz="3200" i="1" dirty="0"/>
          </a:p>
        </p:txBody>
      </p:sp>
      <p:sp>
        <p:nvSpPr>
          <p:cNvPr id="3" name="Zástupný obsah 2">
            <a:extLst>
              <a:ext uri="{FF2B5EF4-FFF2-40B4-BE49-F238E27FC236}">
                <a16:creationId xmlns:a16="http://schemas.microsoft.com/office/drawing/2014/main" id="{C4AB2731-8963-4222-BF28-9B25AAC2A850}"/>
              </a:ext>
            </a:extLst>
          </p:cNvPr>
          <p:cNvSpPr>
            <a:spLocks noGrp="1"/>
          </p:cNvSpPr>
          <p:nvPr>
            <p:ph idx="1"/>
          </p:nvPr>
        </p:nvSpPr>
        <p:spPr/>
        <p:txBody>
          <a:bodyPr/>
          <a:lstStyle/>
          <a:p>
            <a:r>
              <a:rPr lang="de-DE" sz="2000" dirty="0"/>
              <a:t>(Stephan-Fassung)</a:t>
            </a:r>
          </a:p>
          <a:p>
            <a:r>
              <a:rPr lang="de-DE" sz="2000" dirty="0"/>
              <a:t>Man hat das </a:t>
            </a:r>
            <a:r>
              <a:rPr lang="de-DE" sz="2000" dirty="0" err="1"/>
              <a:t>déjà</a:t>
            </a:r>
            <a:r>
              <a:rPr lang="de-DE" sz="2000" dirty="0"/>
              <a:t> </a:t>
            </a:r>
            <a:r>
              <a:rPr lang="de-DE" sz="2000" dirty="0" err="1"/>
              <a:t>vu</a:t>
            </a:r>
            <a:r>
              <a:rPr lang="de-DE" sz="2000" dirty="0"/>
              <a:t> oft beschrieben. Ist die Bezeichnung eigentlich glücklich? Sollte man nicht von Begebenheiten reden, welche uns betreffen wie ein Echo, von dem der Hall, der es erweckte, irgendwann im Dunkel des verflossenen Lebens ergangen scheint. […]  Seltsam, </a:t>
            </a:r>
            <a:r>
              <a:rPr lang="de-DE" sz="2000" dirty="0" err="1"/>
              <a:t>daß</a:t>
            </a:r>
            <a:r>
              <a:rPr lang="de-DE" sz="2000" dirty="0"/>
              <a:t> man noch nicht dem Gegenbild dieser Entrückung nachgegangen ist – dem </a:t>
            </a:r>
            <a:r>
              <a:rPr lang="de-DE" sz="2000" dirty="0" err="1"/>
              <a:t>Chock</a:t>
            </a:r>
            <a:r>
              <a:rPr lang="de-DE" sz="2000" dirty="0"/>
              <a:t>, mit dem ein Wort uns stutzen macht wie ein vergessener Muff in unserm Zimmer. </a:t>
            </a:r>
          </a:p>
          <a:p>
            <a:endParaRPr lang="cs-CZ" dirty="0"/>
          </a:p>
        </p:txBody>
      </p:sp>
      <p:sp>
        <p:nvSpPr>
          <p:cNvPr id="4" name="Zástupný obsah 3">
            <a:extLst>
              <a:ext uri="{FF2B5EF4-FFF2-40B4-BE49-F238E27FC236}">
                <a16:creationId xmlns:a16="http://schemas.microsoft.com/office/drawing/2014/main" id="{B251A90E-3142-442D-93FD-9AD7DBF817EE}"/>
              </a:ext>
            </a:extLst>
          </p:cNvPr>
          <p:cNvSpPr>
            <a:spLocks noGrp="1"/>
          </p:cNvSpPr>
          <p:nvPr>
            <p:ph idx="2"/>
          </p:nvPr>
        </p:nvSpPr>
        <p:spPr/>
        <p:txBody>
          <a:bodyPr/>
          <a:lstStyle/>
          <a:p>
            <a:r>
              <a:rPr lang="cs-CZ" sz="2000" dirty="0"/>
              <a:t>(Die </a:t>
            </a:r>
            <a:r>
              <a:rPr lang="cs-CZ" sz="2000" dirty="0" err="1"/>
              <a:t>Fassung</a:t>
            </a:r>
            <a:r>
              <a:rPr lang="cs-CZ" sz="2000" dirty="0"/>
              <a:t> </a:t>
            </a:r>
            <a:r>
              <a:rPr lang="cs-CZ" sz="2000" dirty="0" err="1"/>
              <a:t>letzter</a:t>
            </a:r>
            <a:r>
              <a:rPr lang="cs-CZ" sz="2000" dirty="0"/>
              <a:t> Hand)</a:t>
            </a:r>
          </a:p>
          <a:p>
            <a:r>
              <a:rPr lang="en-US" sz="2000" dirty="0"/>
              <a:t>[</a:t>
            </a:r>
            <a:r>
              <a:rPr lang="en-US" sz="2000" dirty="0" err="1"/>
              <a:t>etwa</a:t>
            </a:r>
            <a:r>
              <a:rPr lang="en-US" sz="2000" dirty="0"/>
              <a:t> 50</a:t>
            </a:r>
            <a:r>
              <a:rPr lang="cs-CZ" sz="2000" dirty="0"/>
              <a:t>% des </a:t>
            </a:r>
            <a:r>
              <a:rPr lang="cs-CZ" sz="2000" dirty="0" err="1"/>
              <a:t>Textes</a:t>
            </a:r>
            <a:r>
              <a:rPr lang="cs-CZ" sz="2000" dirty="0"/>
              <a:t> </a:t>
            </a:r>
            <a:r>
              <a:rPr lang="en-US" sz="2000" dirty="0" err="1"/>
              <a:t>weggelassen</a:t>
            </a:r>
            <a:r>
              <a:rPr lang="en-US" sz="2000" dirty="0"/>
              <a:t>]</a:t>
            </a:r>
          </a:p>
          <a:p>
            <a:r>
              <a:rPr lang="en-US" sz="2000" dirty="0"/>
              <a:t>Ich war f</a:t>
            </a:r>
            <a:r>
              <a:rPr lang="de-DE" sz="2000" dirty="0"/>
              <a:t>ü</a:t>
            </a:r>
            <a:r>
              <a:rPr lang="en-US" sz="2000" dirty="0" err="1"/>
              <a:t>nf</a:t>
            </a:r>
            <a:r>
              <a:rPr lang="en-US" sz="2000" dirty="0"/>
              <a:t> Jahre alt </a:t>
            </a:r>
            <a:r>
              <a:rPr lang="en-US" sz="2000" dirty="0" err="1"/>
              <a:t>gewesen</a:t>
            </a:r>
            <a:r>
              <a:rPr lang="en-US" sz="2000" dirty="0"/>
              <a:t> sein.[…]</a:t>
            </a:r>
            <a:r>
              <a:rPr lang="de-DE" sz="2000" dirty="0">
                <a:effectLst/>
                <a:latin typeface="Calibri" panose="020F0502020204030204" pitchFamily="34" charset="0"/>
                <a:ea typeface="Calibri" panose="020F0502020204030204" pitchFamily="34" charset="0"/>
                <a:cs typeface="Times New Roman" panose="02020603050405020304" pitchFamily="18" charset="0"/>
              </a:rPr>
              <a:t> der Vetter war an Syphilis gestorben.</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latin typeface="Calibri" panose="020F0502020204030204" pitchFamily="34" charset="0"/>
                <a:cs typeface="Times New Roman" panose="02020603050405020304" pitchFamily="18" charset="0"/>
              </a:rPr>
              <a:t>[</a:t>
            </a:r>
            <a:r>
              <a:rPr lang="de-DE" sz="2000" dirty="0">
                <a:latin typeface="Calibri" panose="020F0502020204030204" pitchFamily="34" charset="0"/>
                <a:cs typeface="Times New Roman" panose="02020603050405020304" pitchFamily="18" charset="0"/>
              </a:rPr>
              <a:t>hinzugefügt der Schluss</a:t>
            </a:r>
            <a:r>
              <a:rPr lang="en-US" sz="2000" dirty="0">
                <a:latin typeface="Calibri" panose="020F0502020204030204" pitchFamily="34" charset="0"/>
                <a:cs typeface="Times New Roman" panose="02020603050405020304" pitchFamily="18" charset="0"/>
              </a:rPr>
              <a:t>]</a:t>
            </a:r>
          </a:p>
          <a:p>
            <a:r>
              <a:rPr lang="en-US" sz="2000" dirty="0">
                <a:latin typeface="Calibri" panose="020F0502020204030204" pitchFamily="34" charset="0"/>
                <a:cs typeface="Times New Roman" panose="02020603050405020304" pitchFamily="18" charset="0"/>
              </a:rPr>
              <a:t>Mein </a:t>
            </a:r>
            <a:r>
              <a:rPr lang="en-US" sz="2000" dirty="0" err="1">
                <a:latin typeface="Calibri" panose="020F0502020204030204" pitchFamily="34" charset="0"/>
                <a:cs typeface="Times New Roman" panose="02020603050405020304" pitchFamily="18" charset="0"/>
              </a:rPr>
              <a:t>Vater</a:t>
            </a:r>
            <a:r>
              <a:rPr lang="en-US" sz="2000" dirty="0">
                <a:latin typeface="Calibri" panose="020F0502020204030204" pitchFamily="34" charset="0"/>
                <a:cs typeface="Times New Roman" panose="02020603050405020304" pitchFamily="18" charset="0"/>
              </a:rPr>
              <a:t> war </a:t>
            </a:r>
            <a:r>
              <a:rPr lang="en-US" sz="2000" dirty="0" err="1">
                <a:latin typeface="Calibri" panose="020F0502020204030204" pitchFamily="34" charset="0"/>
                <a:cs typeface="Times New Roman" panose="02020603050405020304" pitchFamily="18" charset="0"/>
              </a:rPr>
              <a:t>hereingekommen</a:t>
            </a:r>
            <a:r>
              <a:rPr lang="en-US" sz="2000" dirty="0">
                <a:latin typeface="Calibri" panose="020F0502020204030204" pitchFamily="34" charset="0"/>
                <a:cs typeface="Times New Roman" panose="02020603050405020304" pitchFamily="18" charset="0"/>
              </a:rPr>
              <a:t>, um </a:t>
            </a:r>
            <a:r>
              <a:rPr lang="en-US" sz="2000" dirty="0" err="1">
                <a:latin typeface="Calibri" panose="020F0502020204030204" pitchFamily="34" charset="0"/>
                <a:cs typeface="Times New Roman" panose="02020603050405020304" pitchFamily="18" charset="0"/>
              </a:rPr>
              <a:t>nicht</a:t>
            </a:r>
            <a:r>
              <a:rPr lang="en-US" sz="2000" dirty="0">
                <a:latin typeface="Calibri" panose="020F0502020204030204" pitchFamily="34" charset="0"/>
                <a:cs typeface="Times New Roman" panose="02020603050405020304" pitchFamily="18" charset="0"/>
              </a:rPr>
              <a:t> </a:t>
            </a:r>
            <a:r>
              <a:rPr lang="en-US" sz="2000" dirty="0" err="1">
                <a:latin typeface="Calibri" panose="020F0502020204030204" pitchFamily="34" charset="0"/>
                <a:cs typeface="Times New Roman" panose="02020603050405020304" pitchFamily="18" charset="0"/>
              </a:rPr>
              <a:t>allein</a:t>
            </a:r>
            <a:r>
              <a:rPr lang="en-US" sz="2000" dirty="0">
                <a:latin typeface="Calibri" panose="020F0502020204030204" pitchFamily="34" charset="0"/>
                <a:cs typeface="Times New Roman" panose="02020603050405020304" pitchFamily="18" charset="0"/>
              </a:rPr>
              <a:t> </a:t>
            </a:r>
            <a:r>
              <a:rPr lang="en-US" sz="2000" dirty="0" err="1">
                <a:latin typeface="Calibri" panose="020F0502020204030204" pitchFamily="34" charset="0"/>
                <a:cs typeface="Times New Roman" panose="02020603050405020304" pitchFamily="18" charset="0"/>
              </a:rPr>
              <a:t>zu</a:t>
            </a:r>
            <a:r>
              <a:rPr lang="en-US" sz="2000" dirty="0">
                <a:latin typeface="Calibri" panose="020F0502020204030204" pitchFamily="34" charset="0"/>
                <a:cs typeface="Times New Roman" panose="02020603050405020304" pitchFamily="18" charset="0"/>
              </a:rPr>
              <a:t> sein.  Er </a:t>
            </a:r>
            <a:r>
              <a:rPr lang="en-US" sz="2000" dirty="0" err="1">
                <a:latin typeface="Calibri" panose="020F0502020204030204" pitchFamily="34" charset="0"/>
                <a:cs typeface="Times New Roman" panose="02020603050405020304" pitchFamily="18" charset="0"/>
              </a:rPr>
              <a:t>suchte</a:t>
            </a:r>
            <a:r>
              <a:rPr lang="en-US" sz="2000" dirty="0">
                <a:latin typeface="Calibri" panose="020F0502020204030204" pitchFamily="34" charset="0"/>
                <a:cs typeface="Times New Roman" panose="02020603050405020304" pitchFamily="18" charset="0"/>
              </a:rPr>
              <a:t> </a:t>
            </a:r>
            <a:r>
              <a:rPr lang="en-US" sz="2000" dirty="0" err="1">
                <a:latin typeface="Calibri" panose="020F0502020204030204" pitchFamily="34" charset="0"/>
                <a:cs typeface="Times New Roman" panose="02020603050405020304" pitchFamily="18" charset="0"/>
              </a:rPr>
              <a:t>aber</a:t>
            </a:r>
            <a:r>
              <a:rPr lang="en-US" sz="2000" dirty="0">
                <a:latin typeface="Calibri" panose="020F0502020204030204" pitchFamily="34" charset="0"/>
                <a:cs typeface="Times New Roman" panose="02020603050405020304" pitchFamily="18" charset="0"/>
              </a:rPr>
              <a:t> </a:t>
            </a:r>
            <a:r>
              <a:rPr lang="en-US" sz="2000" dirty="0" err="1">
                <a:latin typeface="Calibri" panose="020F0502020204030204" pitchFamily="34" charset="0"/>
                <a:cs typeface="Times New Roman" panose="02020603050405020304" pitchFamily="18" charset="0"/>
              </a:rPr>
              <a:t>mein</a:t>
            </a:r>
            <a:r>
              <a:rPr lang="en-US" sz="2000" dirty="0">
                <a:latin typeface="Calibri" panose="020F0502020204030204" pitchFamily="34" charset="0"/>
                <a:cs typeface="Times New Roman" panose="02020603050405020304" pitchFamily="18" charset="0"/>
              </a:rPr>
              <a:t> Zimmer auf und </a:t>
            </a:r>
            <a:r>
              <a:rPr lang="en-US" sz="2000" dirty="0" err="1">
                <a:latin typeface="Calibri" panose="020F0502020204030204" pitchFamily="34" charset="0"/>
                <a:cs typeface="Times New Roman" panose="02020603050405020304" pitchFamily="18" charset="0"/>
              </a:rPr>
              <a:t>nicht</a:t>
            </a:r>
            <a:r>
              <a:rPr lang="en-US" sz="2000" dirty="0">
                <a:latin typeface="Calibri" panose="020F0502020204030204" pitchFamily="34" charset="0"/>
                <a:cs typeface="Times New Roman" panose="02020603050405020304" pitchFamily="18" charset="0"/>
              </a:rPr>
              <a:t> </a:t>
            </a:r>
            <a:r>
              <a:rPr lang="en-US" sz="2000" dirty="0" err="1">
                <a:latin typeface="Calibri" panose="020F0502020204030204" pitchFamily="34" charset="0"/>
                <a:cs typeface="Times New Roman" panose="02020603050405020304" pitchFamily="18" charset="0"/>
              </a:rPr>
              <a:t>mich.</a:t>
            </a:r>
            <a:r>
              <a:rPr lang="en-US" sz="2000" dirty="0">
                <a:latin typeface="Calibri" panose="020F0502020204030204" pitchFamily="34" charset="0"/>
                <a:cs typeface="Times New Roman" panose="02020603050405020304" pitchFamily="18" charset="0"/>
              </a:rPr>
              <a:t> Die </a:t>
            </a:r>
            <a:r>
              <a:rPr lang="en-US" sz="2000" dirty="0" err="1">
                <a:latin typeface="Calibri" panose="020F0502020204030204" pitchFamily="34" charset="0"/>
                <a:cs typeface="Times New Roman" panose="02020603050405020304" pitchFamily="18" charset="0"/>
              </a:rPr>
              <a:t>Beiden</a:t>
            </a:r>
            <a:r>
              <a:rPr lang="en-US" sz="2000" dirty="0">
                <a:latin typeface="Calibri" panose="020F0502020204030204" pitchFamily="34" charset="0"/>
                <a:cs typeface="Times New Roman" panose="02020603050405020304" pitchFamily="18" charset="0"/>
              </a:rPr>
              <a:t> </a:t>
            </a:r>
            <a:r>
              <a:rPr lang="en-US" sz="2000" dirty="0" err="1">
                <a:latin typeface="Calibri" panose="020F0502020204030204" pitchFamily="34" charset="0"/>
                <a:cs typeface="Times New Roman" panose="02020603050405020304" pitchFamily="18" charset="0"/>
              </a:rPr>
              <a:t>konnten</a:t>
            </a:r>
            <a:r>
              <a:rPr lang="en-US" sz="2000" dirty="0">
                <a:latin typeface="Calibri" panose="020F0502020204030204" pitchFamily="34" charset="0"/>
                <a:cs typeface="Times New Roman" panose="02020603050405020304" pitchFamily="18" charset="0"/>
              </a:rPr>
              <a:t> </a:t>
            </a:r>
            <a:r>
              <a:rPr lang="en-US" sz="2000" dirty="0" err="1">
                <a:latin typeface="Calibri" panose="020F0502020204030204" pitchFamily="34" charset="0"/>
                <a:cs typeface="Times New Roman" panose="02020603050405020304" pitchFamily="18" charset="0"/>
              </a:rPr>
              <a:t>keinen</a:t>
            </a:r>
            <a:r>
              <a:rPr lang="en-US" sz="2000" dirty="0">
                <a:latin typeface="Calibri" panose="020F0502020204030204" pitchFamily="34" charset="0"/>
                <a:cs typeface="Times New Roman" panose="02020603050405020304" pitchFamily="18" charset="0"/>
              </a:rPr>
              <a:t> </a:t>
            </a:r>
            <a:r>
              <a:rPr lang="en-US" sz="2000" dirty="0" err="1">
                <a:latin typeface="Calibri" panose="020F0502020204030204" pitchFamily="34" charset="0"/>
                <a:cs typeface="Times New Roman" panose="02020603050405020304" pitchFamily="18" charset="0"/>
              </a:rPr>
              <a:t>Vertrauten</a:t>
            </a:r>
            <a:r>
              <a:rPr lang="en-US" sz="2000" dirty="0">
                <a:latin typeface="Calibri" panose="020F0502020204030204" pitchFamily="34" charset="0"/>
                <a:cs typeface="Times New Roman" panose="02020603050405020304" pitchFamily="18" charset="0"/>
              </a:rPr>
              <a:t> </a:t>
            </a:r>
            <a:r>
              <a:rPr lang="en-US" sz="2000" dirty="0" err="1">
                <a:latin typeface="Calibri" panose="020F0502020204030204" pitchFamily="34" charset="0"/>
                <a:cs typeface="Times New Roman" panose="02020603050405020304" pitchFamily="18" charset="0"/>
              </a:rPr>
              <a:t>brauchen</a:t>
            </a:r>
            <a:r>
              <a:rPr lang="en-US" sz="2000" dirty="0">
                <a:latin typeface="Calibri" panose="020F0502020204030204" pitchFamily="34" charset="0"/>
                <a:cs typeface="Times New Roman" panose="02020603050405020304" pitchFamily="18" charset="0"/>
              </a:rPr>
              <a:t>.</a:t>
            </a:r>
            <a:endParaRPr lang="cs-CZ" sz="2000" dirty="0"/>
          </a:p>
        </p:txBody>
      </p:sp>
    </p:spTree>
    <p:extLst>
      <p:ext uri="{BB962C8B-B14F-4D97-AF65-F5344CB8AC3E}">
        <p14:creationId xmlns:p14="http://schemas.microsoft.com/office/powerpoint/2010/main" val="3770343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7D64D15-A48B-40D7-A07C-37D7F14E2F4F}"/>
              </a:ext>
            </a:extLst>
          </p:cNvPr>
          <p:cNvSpPr txBox="1">
            <a:spLocks noGrp="1"/>
          </p:cNvSpPr>
          <p:nvPr>
            <p:ph type="title" idx="4294967295"/>
          </p:nvPr>
        </p:nvSpPr>
        <p:spPr/>
        <p:txBody>
          <a:bodyPr/>
          <a:lstStyle/>
          <a:p>
            <a:pPr lvl="0"/>
            <a:r>
              <a:rPr lang="de-DE"/>
              <a:t>Textgeschichte</a:t>
            </a:r>
          </a:p>
        </p:txBody>
      </p:sp>
      <p:sp>
        <p:nvSpPr>
          <p:cNvPr id="3" name="Zástupný text 2">
            <a:extLst>
              <a:ext uri="{FF2B5EF4-FFF2-40B4-BE49-F238E27FC236}">
                <a16:creationId xmlns:a16="http://schemas.microsoft.com/office/drawing/2014/main" id="{BDED533C-3096-4D91-A22D-F06CAF9B9C79}"/>
              </a:ext>
            </a:extLst>
          </p:cNvPr>
          <p:cNvSpPr txBox="1">
            <a:spLocks noGrp="1"/>
          </p:cNvSpPr>
          <p:nvPr>
            <p:ph type="body" idx="4294967295"/>
          </p:nvPr>
        </p:nvSpPr>
        <p:spPr/>
        <p:txBody>
          <a:bodyPr/>
          <a:lstStyle/>
          <a:p>
            <a:pPr lvl="0">
              <a:buSzPct val="45000"/>
              <a:buFont typeface="StarSymbol"/>
              <a:buChar char="●"/>
            </a:pPr>
            <a:r>
              <a:rPr lang="de-DE" sz="2400"/>
              <a:t>Entstanden zwischen 1932 und 1938, von mehreren Verlagen abgelehnt.</a:t>
            </a:r>
            <a:r>
              <a:rPr lang="cs-CZ" sz="2400"/>
              <a:t> Die 1931 geschriebenen Texte hie</a:t>
            </a:r>
            <a:r>
              <a:rPr lang="de-DE" sz="2400"/>
              <a:t>ß</a:t>
            </a:r>
            <a:r>
              <a:rPr lang="cs-CZ" sz="2400"/>
              <a:t>en noch</a:t>
            </a:r>
            <a:r>
              <a:rPr lang="de-DE" sz="2400"/>
              <a:t> </a:t>
            </a:r>
            <a:r>
              <a:rPr lang="de-DE" sz="2400" i="1"/>
              <a:t>Berliner Chronik </a:t>
            </a:r>
            <a:r>
              <a:rPr lang="de-DE" sz="2400"/>
              <a:t>(Auftragswerke der </a:t>
            </a:r>
            <a:r>
              <a:rPr lang="de-DE" sz="2400" i="1"/>
              <a:t>Literarischen Welt</a:t>
            </a:r>
            <a:r>
              <a:rPr lang="de-DE" sz="2400"/>
              <a:t>)</a:t>
            </a:r>
          </a:p>
          <a:p>
            <a:pPr lvl="0">
              <a:buSzPct val="45000"/>
              <a:buFont typeface="StarSymbol"/>
              <a:buChar char="●"/>
            </a:pPr>
            <a:r>
              <a:rPr lang="de-DE" sz="2400"/>
              <a:t>Einzelne Texte in </a:t>
            </a:r>
            <a:r>
              <a:rPr lang="cs-CZ" sz="2400"/>
              <a:t>deutschen </a:t>
            </a:r>
            <a:r>
              <a:rPr lang="de-DE" sz="2400"/>
              <a:t>Zeitungen</a:t>
            </a:r>
            <a:r>
              <a:rPr lang="cs-CZ" sz="2400"/>
              <a:t> (unter Pseudonymen)</a:t>
            </a:r>
            <a:r>
              <a:rPr lang="de-DE" sz="2400"/>
              <a:t> veröffentlicht.</a:t>
            </a:r>
          </a:p>
          <a:p>
            <a:pPr lvl="0">
              <a:buSzPct val="45000"/>
              <a:buFont typeface="StarSymbol"/>
              <a:buChar char="●"/>
            </a:pPr>
            <a:r>
              <a:rPr lang="de-DE" sz="2400"/>
              <a:t>Buchausgaben:</a:t>
            </a:r>
            <a:r>
              <a:rPr lang="cs-CZ" sz="2400"/>
              <a:t> </a:t>
            </a:r>
            <a:r>
              <a:rPr lang="de-DE" sz="2400"/>
              <a:t>Theodor Adorno, 1950 nur aufgrund Manuskripten, Typoskripten und Teildrucken in Zeitungen, die Reihenfolge der Texte stammt von Adorno selbst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0423812-D54D-4578-B0B6-275F10B015A8}"/>
              </a:ext>
            </a:extLst>
          </p:cNvPr>
          <p:cNvSpPr>
            <a:spLocks noGrp="1"/>
          </p:cNvSpPr>
          <p:nvPr>
            <p:ph type="title"/>
          </p:nvPr>
        </p:nvSpPr>
        <p:spPr/>
        <p:txBody>
          <a:bodyPr/>
          <a:lstStyle/>
          <a:p>
            <a:r>
              <a:rPr lang="cs-CZ" sz="3200" dirty="0" err="1"/>
              <a:t>Stilistische</a:t>
            </a:r>
            <a:r>
              <a:rPr lang="cs-CZ" sz="3200" dirty="0"/>
              <a:t> </a:t>
            </a:r>
            <a:r>
              <a:rPr lang="cs-CZ" sz="3200" dirty="0" err="1"/>
              <a:t>Entwicklung</a:t>
            </a:r>
            <a:r>
              <a:rPr lang="cs-CZ" sz="3200" dirty="0"/>
              <a:t> von </a:t>
            </a:r>
            <a:r>
              <a:rPr lang="de-DE" sz="3200" i="1" dirty="0">
                <a:effectLst/>
                <a:latin typeface="Calibri" panose="020F0502020204030204" pitchFamily="34" charset="0"/>
                <a:ea typeface="Calibri" panose="020F0502020204030204" pitchFamily="34" charset="0"/>
                <a:cs typeface="Times New Roman" panose="02020603050405020304" pitchFamily="18" charset="0"/>
              </a:rPr>
              <a:t>Die </a:t>
            </a:r>
            <a:r>
              <a:rPr lang="de-DE" sz="3200" i="1" dirty="0" err="1">
                <a:effectLst/>
                <a:latin typeface="Calibri" panose="020F0502020204030204" pitchFamily="34" charset="0"/>
                <a:ea typeface="Calibri" panose="020F0502020204030204" pitchFamily="34" charset="0"/>
                <a:cs typeface="Times New Roman" panose="02020603050405020304" pitchFamily="18" charset="0"/>
              </a:rPr>
              <a:t>Mummerehlen</a:t>
            </a:r>
            <a:br>
              <a:rPr lang="de-DE" sz="3200" i="1" dirty="0">
                <a:effectLst/>
                <a:latin typeface="Calibri" panose="020F0502020204030204" pitchFamily="34" charset="0"/>
                <a:ea typeface="Calibri" panose="020F0502020204030204" pitchFamily="34" charset="0"/>
                <a:cs typeface="Times New Roman" panose="02020603050405020304" pitchFamily="18" charset="0"/>
              </a:rPr>
            </a:br>
            <a:r>
              <a:rPr lang="de-DE" sz="1200" b="0" i="0" dirty="0">
                <a:solidFill>
                  <a:srgbClr val="262823"/>
                </a:solidFill>
                <a:effectLst/>
                <a:latin typeface="Open Sans" panose="020B0606030504020204" pitchFamily="34" charset="0"/>
              </a:rPr>
              <a:t>Ich muss Dir was erzählen,</a:t>
            </a:r>
            <a:br>
              <a:rPr lang="de-DE" sz="1200" dirty="0"/>
            </a:br>
            <a:r>
              <a:rPr lang="de-DE" sz="1200" b="0" i="0" dirty="0">
                <a:solidFill>
                  <a:srgbClr val="262823"/>
                </a:solidFill>
                <a:effectLst/>
                <a:latin typeface="Open Sans" panose="020B0606030504020204" pitchFamily="34" charset="0"/>
              </a:rPr>
              <a:t>Von der Muhme </a:t>
            </a:r>
            <a:r>
              <a:rPr lang="de-DE" sz="1200" b="0" i="0" dirty="0" err="1">
                <a:solidFill>
                  <a:srgbClr val="262823"/>
                </a:solidFill>
                <a:effectLst/>
                <a:latin typeface="Open Sans" panose="020B0606030504020204" pitchFamily="34" charset="0"/>
              </a:rPr>
              <a:t>Rehlen</a:t>
            </a:r>
            <a:r>
              <a:rPr lang="de-DE" sz="1200" b="0" i="0" dirty="0">
                <a:solidFill>
                  <a:srgbClr val="262823"/>
                </a:solidFill>
                <a:effectLst/>
                <a:latin typeface="Open Sans" panose="020B0606030504020204" pitchFamily="34" charset="0"/>
              </a:rPr>
              <a:t>.</a:t>
            </a:r>
            <a:br>
              <a:rPr lang="de-DE" sz="1200" dirty="0"/>
            </a:br>
            <a:r>
              <a:rPr lang="de-DE" sz="1200" b="0" i="0" dirty="0">
                <a:solidFill>
                  <a:srgbClr val="262823"/>
                </a:solidFill>
                <a:effectLst/>
                <a:latin typeface="Open Sans" panose="020B0606030504020204" pitchFamily="34" charset="0"/>
              </a:rPr>
              <a:t>Die hatte einen Garten und das war… ein Zaubergarten.</a:t>
            </a:r>
            <a:br>
              <a:rPr lang="de-DE" sz="1200" dirty="0"/>
            </a:br>
            <a:r>
              <a:rPr lang="de-DE" sz="1200" b="0" i="0" dirty="0">
                <a:solidFill>
                  <a:srgbClr val="262823"/>
                </a:solidFill>
                <a:effectLst/>
                <a:latin typeface="Open Sans" panose="020B0606030504020204" pitchFamily="34" charset="0"/>
              </a:rPr>
              <a:t>Und in dem Garten stand ein Baum und das war… ein Zauberbaum.</a:t>
            </a:r>
            <a:endParaRPr lang="cs-CZ" sz="3200" i="1" dirty="0"/>
          </a:p>
        </p:txBody>
      </p:sp>
      <p:sp>
        <p:nvSpPr>
          <p:cNvPr id="3" name="Zástupný obsah 2">
            <a:extLst>
              <a:ext uri="{FF2B5EF4-FFF2-40B4-BE49-F238E27FC236}">
                <a16:creationId xmlns:a16="http://schemas.microsoft.com/office/drawing/2014/main" id="{4F8E1F82-687E-4804-AE18-6EA8417EFC6A}"/>
              </a:ext>
            </a:extLst>
          </p:cNvPr>
          <p:cNvSpPr>
            <a:spLocks noGrp="1"/>
          </p:cNvSpPr>
          <p:nvPr>
            <p:ph idx="1"/>
          </p:nvPr>
        </p:nvSpPr>
        <p:spPr/>
        <p:txBody>
          <a:bodyPr/>
          <a:lstStyle/>
          <a:p>
            <a:r>
              <a:rPr lang="de-DE" sz="2000" dirty="0"/>
              <a:t>(Stephan-Fassung)</a:t>
            </a:r>
          </a:p>
          <a:p>
            <a:r>
              <a:rPr lang="de-DE" sz="2000" dirty="0"/>
              <a:t>Das </a:t>
            </a:r>
            <a:r>
              <a:rPr lang="de-DE" sz="2000" dirty="0" err="1"/>
              <a:t>Mißverstehen</a:t>
            </a:r>
            <a:r>
              <a:rPr lang="de-DE" sz="2000" dirty="0"/>
              <a:t> verstellte mir die Welt. Jedoch auf gute Art; es wies die Wege, die in ihr Inneres führten. Ein jeder Anstoß war ihm recht. So wollte der Zufall, </a:t>
            </a:r>
            <a:r>
              <a:rPr lang="de-DE" sz="2000" dirty="0" err="1"/>
              <a:t>daß</a:t>
            </a:r>
            <a:r>
              <a:rPr lang="de-DE" sz="2000" dirty="0"/>
              <a:t> in meinem Beisein einmal von Kupferstichen war gesprochen worden. Am Tag darauf steckte ich unterm Stuhl den Kopf hervor: das war ein »Kopf-</a:t>
            </a:r>
            <a:r>
              <a:rPr lang="de-DE" sz="2000" dirty="0" err="1"/>
              <a:t>verstich</a:t>
            </a:r>
            <a:r>
              <a:rPr lang="de-DE" sz="2000" dirty="0"/>
              <a:t>«. Wenn ich dabei mich und das Wort entstellte, tat ich nur, was ich tun </a:t>
            </a:r>
            <a:r>
              <a:rPr lang="de-DE" sz="2000" dirty="0" err="1"/>
              <a:t>mußte</a:t>
            </a:r>
            <a:r>
              <a:rPr lang="de-DE" sz="2000" dirty="0"/>
              <a:t>, um im Leben Fuß zu fassen. </a:t>
            </a:r>
            <a:endParaRPr lang="cs-CZ" sz="2000" dirty="0"/>
          </a:p>
        </p:txBody>
      </p:sp>
      <p:sp>
        <p:nvSpPr>
          <p:cNvPr id="4" name="Zástupný obsah 3">
            <a:extLst>
              <a:ext uri="{FF2B5EF4-FFF2-40B4-BE49-F238E27FC236}">
                <a16:creationId xmlns:a16="http://schemas.microsoft.com/office/drawing/2014/main" id="{DBE427F9-C95E-4297-8D09-3AAFA25284BB}"/>
              </a:ext>
            </a:extLst>
          </p:cNvPr>
          <p:cNvSpPr>
            <a:spLocks noGrp="1"/>
          </p:cNvSpPr>
          <p:nvPr>
            <p:ph idx="2"/>
          </p:nvPr>
        </p:nvSpPr>
        <p:spPr/>
        <p:txBody>
          <a:bodyPr/>
          <a:lstStyle/>
          <a:p>
            <a:r>
              <a:rPr lang="cs-CZ" sz="2000" dirty="0"/>
              <a:t>(Die </a:t>
            </a:r>
            <a:r>
              <a:rPr lang="cs-CZ" sz="2000" dirty="0" err="1"/>
              <a:t>Fassung</a:t>
            </a:r>
            <a:r>
              <a:rPr lang="cs-CZ" sz="2000" dirty="0"/>
              <a:t> </a:t>
            </a:r>
            <a:r>
              <a:rPr lang="cs-CZ" sz="2000" dirty="0" err="1"/>
              <a:t>letzter</a:t>
            </a:r>
            <a:r>
              <a:rPr lang="cs-CZ" sz="2000" dirty="0"/>
              <a:t> Hand)</a:t>
            </a:r>
          </a:p>
          <a:p>
            <a:r>
              <a:rPr lang="de-DE" sz="2000" dirty="0"/>
              <a:t>[Dieser Teil des Textes weggelassen]</a:t>
            </a:r>
          </a:p>
          <a:p>
            <a:endParaRPr lang="cs-CZ" dirty="0"/>
          </a:p>
        </p:txBody>
      </p:sp>
    </p:spTree>
    <p:extLst>
      <p:ext uri="{BB962C8B-B14F-4D97-AF65-F5344CB8AC3E}">
        <p14:creationId xmlns:p14="http://schemas.microsoft.com/office/powerpoint/2010/main" val="7608860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09DEDF0D-B19F-4741-B177-3219CB7BA267}"/>
              </a:ext>
            </a:extLst>
          </p:cNvPr>
          <p:cNvSpPr>
            <a:spLocks noGrp="1"/>
          </p:cNvSpPr>
          <p:nvPr>
            <p:ph type="title"/>
          </p:nvPr>
        </p:nvSpPr>
        <p:spPr/>
        <p:txBody>
          <a:bodyPr/>
          <a:lstStyle/>
          <a:p>
            <a:r>
              <a:rPr lang="de-DE" sz="4400" i="1" dirty="0">
                <a:effectLst/>
                <a:latin typeface="Calibri" panose="020F0502020204030204" pitchFamily="34" charset="0"/>
                <a:ea typeface="Calibri" panose="020F0502020204030204" pitchFamily="34" charset="0"/>
                <a:cs typeface="Times New Roman" panose="02020603050405020304" pitchFamily="18" charset="0"/>
              </a:rPr>
              <a:t>Die </a:t>
            </a:r>
            <a:r>
              <a:rPr lang="de-DE" sz="4400" i="1" dirty="0" err="1">
                <a:effectLst/>
                <a:latin typeface="Calibri" panose="020F0502020204030204" pitchFamily="34" charset="0"/>
                <a:ea typeface="Calibri" panose="020F0502020204030204" pitchFamily="34" charset="0"/>
                <a:cs typeface="Times New Roman" panose="02020603050405020304" pitchFamily="18" charset="0"/>
              </a:rPr>
              <a:t>Mummerehlen</a:t>
            </a:r>
            <a:endParaRPr lang="cs-CZ" dirty="0"/>
          </a:p>
        </p:txBody>
      </p:sp>
      <p:sp>
        <p:nvSpPr>
          <p:cNvPr id="6" name="Zástupný obsah 5">
            <a:extLst>
              <a:ext uri="{FF2B5EF4-FFF2-40B4-BE49-F238E27FC236}">
                <a16:creationId xmlns:a16="http://schemas.microsoft.com/office/drawing/2014/main" id="{4E5BC13C-8663-4D92-836D-471D005C9474}"/>
              </a:ext>
            </a:extLst>
          </p:cNvPr>
          <p:cNvSpPr>
            <a:spLocks noGrp="1"/>
          </p:cNvSpPr>
          <p:nvPr>
            <p:ph idx="1"/>
          </p:nvPr>
        </p:nvSpPr>
        <p:spPr/>
        <p:txBody>
          <a:bodyPr/>
          <a:lstStyle/>
          <a:p>
            <a:r>
              <a:rPr lang="de-DE" sz="2400" dirty="0"/>
              <a:t>Was höre ich? Ich höre nicht den Lärm von Feldgeschützen oder von Offenbachscher Ballmusik, auch nicht das Heulen der Fabriksirenen oder das Geschrei, das mittags durch die Börsensäle gellt, nicht einmal Pferdetrappeln auf dem Pflaster oder die Marschmusik der Wachtparade. Nein, was ich höre, ist das kurze Rasseln des Anthrazits, der aus dem Blechbehälter in einen Eisenofen niederfällt, es ist der dumpfe Knall, mit dem die Flamme des Gasstrumpfs sich entzündet, und das Klirren der Lampenglocke auf dem Messingreifen, wenn auf der Straße ein Gefährt vorbeikommt. […]; endlich ist auch ein kleiner Kindervers dabei. »Ich will dir was erzählen von der </a:t>
            </a:r>
            <a:r>
              <a:rPr lang="de-DE" sz="2400" dirty="0" err="1"/>
              <a:t>Mummerehlen</a:t>
            </a:r>
            <a:r>
              <a:rPr lang="de-DE" sz="2400" dirty="0"/>
              <a:t>.«</a:t>
            </a:r>
            <a:endParaRPr lang="cs-CZ" sz="2400" dirty="0"/>
          </a:p>
        </p:txBody>
      </p:sp>
    </p:spTree>
    <p:extLst>
      <p:ext uri="{BB962C8B-B14F-4D97-AF65-F5344CB8AC3E}">
        <p14:creationId xmlns:p14="http://schemas.microsoft.com/office/powerpoint/2010/main" val="1796862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BB9860-EE8A-4863-A611-DA2F8A84E4FC}"/>
              </a:ext>
            </a:extLst>
          </p:cNvPr>
          <p:cNvSpPr>
            <a:spLocks noGrp="1"/>
          </p:cNvSpPr>
          <p:nvPr>
            <p:ph type="title"/>
          </p:nvPr>
        </p:nvSpPr>
        <p:spPr/>
        <p:txBody>
          <a:bodyPr/>
          <a:lstStyle/>
          <a:p>
            <a:r>
              <a:rPr lang="de-DE" sz="3200" dirty="0"/>
              <a:t>Manfred Schneider: Die erkaltete Herzensschrift. </a:t>
            </a:r>
            <a:endParaRPr lang="cs-CZ" sz="3200" dirty="0"/>
          </a:p>
        </p:txBody>
      </p:sp>
      <p:sp>
        <p:nvSpPr>
          <p:cNvPr id="3" name="Zástupný obsah 2">
            <a:extLst>
              <a:ext uri="{FF2B5EF4-FFF2-40B4-BE49-F238E27FC236}">
                <a16:creationId xmlns:a16="http://schemas.microsoft.com/office/drawing/2014/main" id="{98D64BF2-3D4A-4259-A4CF-A76B1F0EA4B5}"/>
              </a:ext>
            </a:extLst>
          </p:cNvPr>
          <p:cNvSpPr>
            <a:spLocks noGrp="1"/>
          </p:cNvSpPr>
          <p:nvPr>
            <p:ph idx="1"/>
          </p:nvPr>
        </p:nvSpPr>
        <p:spPr/>
        <p:txBody>
          <a:bodyPr/>
          <a:lstStyle/>
          <a:p>
            <a:r>
              <a:rPr lang="de-DE" sz="2800" dirty="0"/>
              <a:t>Welche Gründe hatte die Anonymisierung der Texte? </a:t>
            </a:r>
          </a:p>
          <a:p>
            <a:r>
              <a:rPr lang="de-DE" sz="2800" dirty="0"/>
              <a:t>Nur die Entscheidung, nicht die zufällige biographische, sondern in die notwendige gesellschaftliche </a:t>
            </a:r>
            <a:r>
              <a:rPr lang="de-DE" sz="2800" dirty="0" err="1"/>
              <a:t>Unwiderbringlichkeit</a:t>
            </a:r>
            <a:r>
              <a:rPr lang="de-DE" sz="2800" dirty="0"/>
              <a:t> des Vergangenen zu erfassen?</a:t>
            </a:r>
            <a:endParaRPr lang="cs-CZ" sz="2800" dirty="0"/>
          </a:p>
        </p:txBody>
      </p:sp>
      <p:sp>
        <p:nvSpPr>
          <p:cNvPr id="4" name="Zástupný obsah 3">
            <a:extLst>
              <a:ext uri="{FF2B5EF4-FFF2-40B4-BE49-F238E27FC236}">
                <a16:creationId xmlns:a16="http://schemas.microsoft.com/office/drawing/2014/main" id="{0A999FEE-22A6-450E-9CAE-779EB07378EA}"/>
              </a:ext>
            </a:extLst>
          </p:cNvPr>
          <p:cNvSpPr>
            <a:spLocks noGrp="1"/>
          </p:cNvSpPr>
          <p:nvPr>
            <p:ph idx="2"/>
          </p:nvPr>
        </p:nvSpPr>
        <p:spPr/>
        <p:txBody>
          <a:bodyPr/>
          <a:lstStyle/>
          <a:p>
            <a:r>
              <a:rPr lang="de-DE" dirty="0"/>
              <a:t>Was ist ein </a:t>
            </a:r>
            <a:r>
              <a:rPr lang="de-DE" i="1" dirty="0"/>
              <a:t>Steckbrief</a:t>
            </a:r>
            <a:r>
              <a:rPr lang="de-DE" dirty="0"/>
              <a:t>?</a:t>
            </a:r>
          </a:p>
          <a:p>
            <a:r>
              <a:rPr lang="de-DE" dirty="0"/>
              <a:t>Manuela Günther bezeichnet den Text als </a:t>
            </a:r>
            <a:r>
              <a:rPr lang="de-DE" i="1" dirty="0"/>
              <a:t>Subversion autobiographischen Erzählens.</a:t>
            </a:r>
            <a:endParaRPr lang="cs-CZ" i="1" dirty="0"/>
          </a:p>
        </p:txBody>
      </p:sp>
    </p:spTree>
    <p:extLst>
      <p:ext uri="{BB962C8B-B14F-4D97-AF65-F5344CB8AC3E}">
        <p14:creationId xmlns:p14="http://schemas.microsoft.com/office/powerpoint/2010/main" val="42270600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190EFEB8-EAEA-4CF5-8937-81C456B571DD}"/>
              </a:ext>
            </a:extLst>
          </p:cNvPr>
          <p:cNvSpPr>
            <a:spLocks noGrp="1"/>
          </p:cNvSpPr>
          <p:nvPr>
            <p:ph type="title"/>
          </p:nvPr>
        </p:nvSpPr>
        <p:spPr/>
        <p:txBody>
          <a:bodyPr/>
          <a:lstStyle/>
          <a:p>
            <a:r>
              <a:rPr lang="en-US" sz="2800" dirty="0" err="1"/>
              <a:t>Schnittpunkte</a:t>
            </a:r>
            <a:r>
              <a:rPr lang="en-US" sz="2800" dirty="0"/>
              <a:t> </a:t>
            </a:r>
            <a:r>
              <a:rPr lang="en-US" sz="2800" dirty="0" err="1"/>
              <a:t>individueller</a:t>
            </a:r>
            <a:r>
              <a:rPr lang="en-US" sz="2800" dirty="0"/>
              <a:t> und </a:t>
            </a:r>
            <a:r>
              <a:rPr lang="en-US" sz="2800" dirty="0" err="1"/>
              <a:t>kollektiver</a:t>
            </a:r>
            <a:r>
              <a:rPr lang="en-US" sz="2800" dirty="0"/>
              <a:t> </a:t>
            </a:r>
            <a:r>
              <a:rPr lang="en-US" sz="2800" dirty="0" err="1"/>
              <a:t>Erinnerung</a:t>
            </a:r>
            <a:r>
              <a:rPr lang="en-US" sz="2800" dirty="0"/>
              <a:t> </a:t>
            </a:r>
            <a:r>
              <a:rPr lang="de-DE" sz="2800" dirty="0"/>
              <a:t>(Christine Ruppert)</a:t>
            </a:r>
            <a:endParaRPr lang="cs-CZ" sz="2800" dirty="0"/>
          </a:p>
        </p:txBody>
      </p:sp>
      <p:sp>
        <p:nvSpPr>
          <p:cNvPr id="6" name="Zástupný obsah 5">
            <a:extLst>
              <a:ext uri="{FF2B5EF4-FFF2-40B4-BE49-F238E27FC236}">
                <a16:creationId xmlns:a16="http://schemas.microsoft.com/office/drawing/2014/main" id="{324E9955-85D8-40A5-9A7D-F371BFDFF879}"/>
              </a:ext>
            </a:extLst>
          </p:cNvPr>
          <p:cNvSpPr>
            <a:spLocks noGrp="1"/>
          </p:cNvSpPr>
          <p:nvPr>
            <p:ph idx="1"/>
          </p:nvPr>
        </p:nvSpPr>
        <p:spPr/>
        <p:txBody>
          <a:bodyPr/>
          <a:lstStyle/>
          <a:p>
            <a:r>
              <a:rPr lang="de-DE" dirty="0"/>
              <a:t>Worauf bezieht sich Folgendes?</a:t>
            </a:r>
          </a:p>
          <a:p>
            <a:r>
              <a:rPr lang="de-DE" i="1" dirty="0"/>
              <a:t>Sie stand auf dem weiten Platz wie das rote Datum auf dem Abreißkalender. Mit dem letzten Sedantag hätte man sie abreißen sollen. Als ich klein war, konnte man aber ein Jahr ohne Sedantag sich nicht vorstellen. </a:t>
            </a:r>
            <a:endParaRPr lang="cs-CZ" i="1" dirty="0"/>
          </a:p>
        </p:txBody>
      </p:sp>
    </p:spTree>
    <p:extLst>
      <p:ext uri="{BB962C8B-B14F-4D97-AF65-F5344CB8AC3E}">
        <p14:creationId xmlns:p14="http://schemas.microsoft.com/office/powerpoint/2010/main" val="31666732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09F457B-7257-44B1-9940-3E44AAE10CC6}"/>
              </a:ext>
            </a:extLst>
          </p:cNvPr>
          <p:cNvSpPr>
            <a:spLocks noGrp="1"/>
          </p:cNvSpPr>
          <p:nvPr>
            <p:ph type="title"/>
          </p:nvPr>
        </p:nvSpPr>
        <p:spPr/>
        <p:txBody>
          <a:bodyPr/>
          <a:lstStyle/>
          <a:p>
            <a:r>
              <a:rPr lang="de-DE" dirty="0"/>
              <a:t>Woher kommt diese Stelle?</a:t>
            </a:r>
            <a:endParaRPr lang="cs-CZ" dirty="0"/>
          </a:p>
        </p:txBody>
      </p:sp>
      <p:sp>
        <p:nvSpPr>
          <p:cNvPr id="3" name="Zástupný obsah 2">
            <a:extLst>
              <a:ext uri="{FF2B5EF4-FFF2-40B4-BE49-F238E27FC236}">
                <a16:creationId xmlns:a16="http://schemas.microsoft.com/office/drawing/2014/main" id="{F1D53C30-66B8-4D06-AEC0-54A586095334}"/>
              </a:ext>
            </a:extLst>
          </p:cNvPr>
          <p:cNvSpPr>
            <a:spLocks noGrp="1"/>
          </p:cNvSpPr>
          <p:nvPr>
            <p:ph idx="1"/>
          </p:nvPr>
        </p:nvSpPr>
        <p:spPr/>
        <p:txBody>
          <a:bodyPr/>
          <a:lstStyle/>
          <a:p>
            <a:r>
              <a:rPr lang="de-DE" sz="2800" dirty="0"/>
              <a:t>Wie eine Schneiderfigurine blickt sie auf meinen Samtanzug, der seinerseits mit Posamenten überladen und von einem Modeblatt zu stammen scheint. Ich aber bin </a:t>
            </a:r>
            <a:r>
              <a:rPr lang="de-DE" sz="2800" b="1" dirty="0"/>
              <a:t>entstellt vor Ähnlichkeit mit allem, was hier um mich ist. </a:t>
            </a:r>
            <a:r>
              <a:rPr lang="de-DE" sz="2800" dirty="0"/>
              <a:t>Ich hauste so wie ein Weichtier in der Muschel haust im neunzehnten Jahrhundert, das nun hohl wie eine leere Muschel vor mir liegt. Ich halte sie ans Ohr.</a:t>
            </a:r>
          </a:p>
          <a:p>
            <a:r>
              <a:rPr lang="de-DE" sz="2800" dirty="0"/>
              <a:t>Das Versehen ist entstellt; doch hat die ganze entstellte Welt der Kindheit darin Platz.</a:t>
            </a:r>
            <a:endParaRPr lang="cs-CZ" sz="2800" dirty="0"/>
          </a:p>
        </p:txBody>
      </p:sp>
    </p:spTree>
    <p:extLst>
      <p:ext uri="{BB962C8B-B14F-4D97-AF65-F5344CB8AC3E}">
        <p14:creationId xmlns:p14="http://schemas.microsoft.com/office/powerpoint/2010/main" val="2880604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2" name="Nadpis 3">
            <a:extLst>
              <a:ext uri="{FF2B5EF4-FFF2-40B4-BE49-F238E27FC236}">
                <a16:creationId xmlns:a16="http://schemas.microsoft.com/office/drawing/2014/main" id="{1A0808D6-1BF9-4CC5-A1CF-D6CF45E1FE22}"/>
              </a:ext>
            </a:extLst>
          </p:cNvPr>
          <p:cNvSpPr txBox="1">
            <a:spLocks noGrp="1"/>
          </p:cNvSpPr>
          <p:nvPr>
            <p:ph type="title"/>
          </p:nvPr>
        </p:nvSpPr>
        <p:spPr/>
        <p:txBody>
          <a:bodyPr/>
          <a:lstStyle/>
          <a:p>
            <a:pPr lvl="0"/>
            <a:r>
              <a:rPr lang="cs-CZ" sz="3200"/>
              <a:t>Buchausgaben 1972, 1987 und 2019</a:t>
            </a:r>
          </a:p>
        </p:txBody>
      </p:sp>
      <p:sp>
        <p:nvSpPr>
          <p:cNvPr id="3" name="Zástupný obsah 4">
            <a:extLst>
              <a:ext uri="{FF2B5EF4-FFF2-40B4-BE49-F238E27FC236}">
                <a16:creationId xmlns:a16="http://schemas.microsoft.com/office/drawing/2014/main" id="{29852EAE-0353-4346-ADFD-D15994225DE9}"/>
              </a:ext>
            </a:extLst>
          </p:cNvPr>
          <p:cNvSpPr txBox="1">
            <a:spLocks noGrp="1"/>
          </p:cNvSpPr>
          <p:nvPr>
            <p:ph idx="1"/>
          </p:nvPr>
        </p:nvSpPr>
        <p:spPr/>
        <p:txBody>
          <a:bodyPr/>
          <a:lstStyle/>
          <a:p>
            <a:pPr lvl="0"/>
            <a:r>
              <a:rPr lang="de-DE" sz="2800"/>
              <a:t>Tillman Rexroth, 1972 im Rahmen der Gesammelten Schriften Benjamins, um inzwischen aufgefundene Texte erweitert,</a:t>
            </a:r>
          </a:p>
          <a:p>
            <a:pPr lvl="0"/>
            <a:r>
              <a:rPr lang="de-DE" sz="2800"/>
              <a:t>1981 ein Typoskript von 1938 in der Pariser Nationalbibliothek aufgefunden wurde.</a:t>
            </a:r>
          </a:p>
          <a:p>
            <a:pPr lvl="0"/>
            <a:r>
              <a:rPr lang="de-DE" sz="2800"/>
              <a:t>Benjamin ließ es 1940 vor seiner Flucht aus der Stadt von Georges Bataille verstecken. Seit 1937 war Bataille Benjamins Kollege in Collège de Sociologie, die eine Soziologie des Heiligen entwickeln wollte.</a:t>
            </a:r>
          </a:p>
          <a:p>
            <a:pPr lvl="0"/>
            <a:endParaRPr lang="cs-CZ"/>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F11A680-8024-4DBD-94EF-26F35E61E070}"/>
              </a:ext>
            </a:extLst>
          </p:cNvPr>
          <p:cNvSpPr txBox="1">
            <a:spLocks noGrp="1"/>
          </p:cNvSpPr>
          <p:nvPr>
            <p:ph type="title"/>
          </p:nvPr>
        </p:nvSpPr>
        <p:spPr/>
        <p:txBody>
          <a:bodyPr/>
          <a:lstStyle/>
          <a:p>
            <a:pPr lvl="0"/>
            <a:r>
              <a:rPr lang="de-DE" sz="2800"/>
              <a:t>Berliner Chronik / Berliner Kindheit um neunzehnhundert</a:t>
            </a:r>
            <a:endParaRPr lang="cs-CZ" sz="2800"/>
          </a:p>
        </p:txBody>
      </p:sp>
      <p:sp>
        <p:nvSpPr>
          <p:cNvPr id="3" name="Zástupný obsah 2">
            <a:extLst>
              <a:ext uri="{FF2B5EF4-FFF2-40B4-BE49-F238E27FC236}">
                <a16:creationId xmlns:a16="http://schemas.microsoft.com/office/drawing/2014/main" id="{0B8B04B4-CF61-4123-BEE4-5FEACF97359D}"/>
              </a:ext>
            </a:extLst>
          </p:cNvPr>
          <p:cNvSpPr txBox="1">
            <a:spLocks noGrp="1"/>
          </p:cNvSpPr>
          <p:nvPr>
            <p:ph idx="1"/>
          </p:nvPr>
        </p:nvSpPr>
        <p:spPr/>
        <p:txBody>
          <a:bodyPr/>
          <a:lstStyle/>
          <a:p>
            <a:pPr lvl="0"/>
            <a:r>
              <a:rPr lang="de-DE" sz="2800"/>
              <a:t>Werke und Nachlaß. Kritische Gesamtausgabe - Band 11: Berliner Chronik / Berliner Kindheit um neunzehnhundert</a:t>
            </a:r>
          </a:p>
          <a:p>
            <a:pPr lvl="0"/>
            <a:r>
              <a:rPr lang="de-DE" sz="2800"/>
              <a:t>Hg. Burkhardt Lindner (†) und Nadine Werner</a:t>
            </a:r>
          </a:p>
          <a:p>
            <a:pPr lvl="0"/>
            <a:r>
              <a:rPr lang="de-DE" sz="2800"/>
              <a:t>Suhrkamp Verlag Berlin 2019</a:t>
            </a:r>
          </a:p>
          <a:p>
            <a:pPr lvl="0"/>
            <a:endParaRPr lang="de-DE" sz="2800"/>
          </a:p>
          <a:p>
            <a:pPr lvl="0"/>
            <a:endParaRPr lang="cs-CZ" sz="2800"/>
          </a:p>
          <a:p>
            <a:pPr lvl="0"/>
            <a:endParaRPr lang="cs-CZ"/>
          </a:p>
        </p:txBody>
      </p:sp>
      <p:pic>
        <p:nvPicPr>
          <p:cNvPr id="4" name="Zástupný obsah 5" descr="Obsah obrázku muž, brýle, nošení, stojící&#10;&#10;Popis byl vytvořen automaticky">
            <a:extLst>
              <a:ext uri="{FF2B5EF4-FFF2-40B4-BE49-F238E27FC236}">
                <a16:creationId xmlns:a16="http://schemas.microsoft.com/office/drawing/2014/main" id="{347585F0-1E72-441D-926F-8DD340ECDC2B}"/>
              </a:ext>
            </a:extLst>
          </p:cNvPr>
          <p:cNvPicPr>
            <a:picLocks noGrp="1" noChangeAspect="1"/>
          </p:cNvPicPr>
          <p:nvPr>
            <p:ph idx="2"/>
          </p:nvPr>
        </p:nvPicPr>
        <p:blipFill>
          <a:blip r:embed="rId2"/>
          <a:stretch>
            <a:fillRect/>
          </a:stretch>
        </p:blipFill>
        <p:spPr>
          <a:xfrm>
            <a:off x="5537780" y="1768477"/>
            <a:ext cx="3657600" cy="2048256"/>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8D81808-61A1-4E3A-8554-3D3383D3B66C}"/>
              </a:ext>
            </a:extLst>
          </p:cNvPr>
          <p:cNvSpPr txBox="1">
            <a:spLocks noGrp="1"/>
          </p:cNvSpPr>
          <p:nvPr>
            <p:ph type="title" idx="4294967295"/>
          </p:nvPr>
        </p:nvSpPr>
        <p:spPr/>
        <p:txBody>
          <a:bodyPr/>
          <a:lstStyle/>
          <a:p>
            <a:pPr lvl="0"/>
            <a:r>
              <a:rPr lang="de-DE" sz="2800"/>
              <a:t>Prägende Freundschaften</a:t>
            </a:r>
            <a:r>
              <a:rPr lang="cs-CZ" sz="2800"/>
              <a:t> im Leben Walter Benjamins</a:t>
            </a:r>
            <a:endParaRPr lang="de-DE" sz="2800"/>
          </a:p>
        </p:txBody>
      </p:sp>
      <p:sp>
        <p:nvSpPr>
          <p:cNvPr id="3" name="Zástupný text 2">
            <a:extLst>
              <a:ext uri="{FF2B5EF4-FFF2-40B4-BE49-F238E27FC236}">
                <a16:creationId xmlns:a16="http://schemas.microsoft.com/office/drawing/2014/main" id="{F19206A4-3838-4D5D-9DE8-0860B9502046}"/>
              </a:ext>
            </a:extLst>
          </p:cNvPr>
          <p:cNvSpPr txBox="1">
            <a:spLocks noGrp="1"/>
          </p:cNvSpPr>
          <p:nvPr>
            <p:ph type="body" idx="4294967295"/>
          </p:nvPr>
        </p:nvSpPr>
        <p:spPr/>
        <p:txBody>
          <a:bodyPr/>
          <a:lstStyle/>
          <a:p>
            <a:pPr lvl="0">
              <a:buSzPct val="45000"/>
              <a:buFont typeface="StarSymbol"/>
              <a:buChar char="●"/>
            </a:pPr>
            <a:r>
              <a:rPr lang="de-DE"/>
              <a:t>1915: mit dem Zionisten und Religions</a:t>
            </a:r>
            <a:r>
              <a:rPr lang="cs-CZ"/>
              <a:t>-</a:t>
            </a:r>
            <a:r>
              <a:rPr lang="de-DE"/>
              <a:t>philosophen </a:t>
            </a:r>
            <a:r>
              <a:rPr lang="de-DE" b="1"/>
              <a:t>Gershom Scholem</a:t>
            </a:r>
            <a:r>
              <a:rPr lang="de-DE"/>
              <a:t> (1897-1982).</a:t>
            </a:r>
          </a:p>
          <a:p>
            <a:pPr lvl="0">
              <a:buSzPct val="45000"/>
              <a:buFont typeface="StarSymbol"/>
              <a:buChar char="●"/>
            </a:pPr>
            <a:r>
              <a:rPr lang="de-DE"/>
              <a:t>1923: Gretel und Theodor W. Adorno, das Frankfurter Institut für Sozialforschung.</a:t>
            </a:r>
          </a:p>
          <a:p>
            <a:pPr lvl="0">
              <a:buSzPct val="45000"/>
              <a:buFont typeface="StarSymbol"/>
              <a:buChar char="●"/>
            </a:pPr>
            <a:r>
              <a:rPr lang="de-DE"/>
              <a:t>1924: Beziehung mit der lettischen kommunistischen Regisseurin und Schauspielerin Asja Lacis (1891-1979)</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A473A96-0365-4EB8-BDA5-B531425CE6D8}"/>
              </a:ext>
            </a:extLst>
          </p:cNvPr>
          <p:cNvSpPr txBox="1">
            <a:spLocks noGrp="1"/>
          </p:cNvSpPr>
          <p:nvPr>
            <p:ph type="title" idx="4294967295"/>
          </p:nvPr>
        </p:nvSpPr>
        <p:spPr/>
        <p:txBody>
          <a:bodyPr/>
          <a:lstStyle/>
          <a:p>
            <a:pPr lvl="0"/>
            <a:r>
              <a:rPr lang="de-DE"/>
              <a:t>Biographie</a:t>
            </a:r>
          </a:p>
        </p:txBody>
      </p:sp>
      <p:sp>
        <p:nvSpPr>
          <p:cNvPr id="3" name="Zástupný text 2">
            <a:extLst>
              <a:ext uri="{FF2B5EF4-FFF2-40B4-BE49-F238E27FC236}">
                <a16:creationId xmlns:a16="http://schemas.microsoft.com/office/drawing/2014/main" id="{D9F70345-6155-4E5E-8401-B37A0E3BFB0D}"/>
              </a:ext>
            </a:extLst>
          </p:cNvPr>
          <p:cNvSpPr txBox="1">
            <a:spLocks noGrp="1"/>
          </p:cNvSpPr>
          <p:nvPr>
            <p:ph type="body" idx="4294967295"/>
          </p:nvPr>
        </p:nvSpPr>
        <p:spPr/>
        <p:txBody>
          <a:bodyPr/>
          <a:lstStyle/>
          <a:p>
            <a:pPr lvl="0">
              <a:buSzPct val="45000"/>
              <a:buFont typeface="StarSymbol"/>
              <a:buChar char="●"/>
            </a:pPr>
            <a:r>
              <a:rPr lang="de-DE"/>
              <a:t>1925: Seine Habilitationsschrift von der Universität Frankfurt/Main abgelehnt, angeblich wegen Benjamins unkonventionellen Lebens- und Arbeitsweise.</a:t>
            </a:r>
          </a:p>
          <a:p>
            <a:pPr lvl="0">
              <a:buSzPct val="45000"/>
              <a:buFont typeface="StarSymbol"/>
              <a:buChar char="●"/>
            </a:pPr>
            <a:r>
              <a:rPr lang="de-DE"/>
              <a:t>1928: Veröffentlichung der abgelehnten Habilitationsschrift unter dem Titel "Ursprung des deutschen Trauerspiels" sowie der Fragmentensammlung "Einbahnstraße".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A834E92-B84C-451C-8EFB-DEB2FFDFD4FA}"/>
              </a:ext>
            </a:extLst>
          </p:cNvPr>
          <p:cNvSpPr>
            <a:spLocks noGrp="1"/>
          </p:cNvSpPr>
          <p:nvPr>
            <p:ph type="title"/>
          </p:nvPr>
        </p:nvSpPr>
        <p:spPr/>
        <p:txBody>
          <a:bodyPr/>
          <a:lstStyle/>
          <a:p>
            <a:r>
              <a:rPr lang="de-DE" dirty="0"/>
              <a:t>Lesen Sie bitte wenigstens:</a:t>
            </a:r>
            <a:endParaRPr lang="cs-CZ" dirty="0"/>
          </a:p>
        </p:txBody>
      </p:sp>
      <p:sp>
        <p:nvSpPr>
          <p:cNvPr id="3" name="Zástupný obsah 2">
            <a:extLst>
              <a:ext uri="{FF2B5EF4-FFF2-40B4-BE49-F238E27FC236}">
                <a16:creationId xmlns:a16="http://schemas.microsoft.com/office/drawing/2014/main" id="{F253FC19-F6D0-4CF0-BFE6-81EF196987CA}"/>
              </a:ext>
            </a:extLst>
          </p:cNvPr>
          <p:cNvSpPr>
            <a:spLocks noGrp="1"/>
          </p:cNvSpPr>
          <p:nvPr>
            <p:ph idx="1"/>
          </p:nvPr>
        </p:nvSpPr>
        <p:spPr/>
        <p:txBody>
          <a:bodyPr/>
          <a:lstStyle/>
          <a:p>
            <a:r>
              <a:rPr lang="de-DE" dirty="0"/>
              <a:t>Kaiserpanorama (S. 2-3)</a:t>
            </a:r>
          </a:p>
          <a:p>
            <a:r>
              <a:rPr lang="de-DE" dirty="0"/>
              <a:t>Die Siegessäule (S. 3-4)</a:t>
            </a:r>
          </a:p>
          <a:p>
            <a:r>
              <a:rPr lang="de-DE" dirty="0"/>
              <a:t>Das Telefon (S. 4-5)</a:t>
            </a:r>
          </a:p>
          <a:p>
            <a:r>
              <a:rPr lang="de-DE" dirty="0"/>
              <a:t>Zwei Rätselbilder (S. 12)</a:t>
            </a:r>
          </a:p>
          <a:p>
            <a:r>
              <a:rPr lang="de-DE" dirty="0"/>
              <a:t>Eine Todesnachricht (S. 10)</a:t>
            </a:r>
          </a:p>
          <a:p>
            <a:r>
              <a:rPr lang="de-DE" dirty="0"/>
              <a:t>Die </a:t>
            </a:r>
            <a:r>
              <a:rPr lang="de-DE" dirty="0" err="1"/>
              <a:t>Mummerehlen</a:t>
            </a:r>
            <a:r>
              <a:rPr lang="de-DE" dirty="0"/>
              <a:t> (S. 16-17)</a:t>
            </a:r>
          </a:p>
          <a:p>
            <a:endParaRPr lang="cs-CZ" dirty="0"/>
          </a:p>
        </p:txBody>
      </p:sp>
    </p:spTree>
    <p:extLst>
      <p:ext uri="{BB962C8B-B14F-4D97-AF65-F5344CB8AC3E}">
        <p14:creationId xmlns:p14="http://schemas.microsoft.com/office/powerpoint/2010/main" val="1901196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B8F7E89-7659-4FF9-B9C5-9DAE083D7322}"/>
              </a:ext>
            </a:extLst>
          </p:cNvPr>
          <p:cNvSpPr>
            <a:spLocks noGrp="1"/>
          </p:cNvSpPr>
          <p:nvPr>
            <p:ph type="title"/>
          </p:nvPr>
        </p:nvSpPr>
        <p:spPr/>
        <p:txBody>
          <a:bodyPr/>
          <a:lstStyle/>
          <a:p>
            <a:r>
              <a:rPr lang="de-DE" dirty="0"/>
              <a:t>Gliederung</a:t>
            </a:r>
            <a:endParaRPr lang="cs-CZ" dirty="0"/>
          </a:p>
        </p:txBody>
      </p:sp>
      <p:sp>
        <p:nvSpPr>
          <p:cNvPr id="3" name="Zástupný obsah 2">
            <a:extLst>
              <a:ext uri="{FF2B5EF4-FFF2-40B4-BE49-F238E27FC236}">
                <a16:creationId xmlns:a16="http://schemas.microsoft.com/office/drawing/2014/main" id="{5E5C62D3-16F9-4875-BF1F-EC9E18818275}"/>
              </a:ext>
            </a:extLst>
          </p:cNvPr>
          <p:cNvSpPr>
            <a:spLocks noGrp="1"/>
          </p:cNvSpPr>
          <p:nvPr>
            <p:ph idx="1"/>
          </p:nvPr>
        </p:nvSpPr>
        <p:spPr/>
        <p:txBody>
          <a:bodyPr/>
          <a:lstStyle/>
          <a:p>
            <a:r>
              <a:rPr lang="de-DE" dirty="0"/>
              <a:t>Einbettung im Leben Walter Benjamins</a:t>
            </a:r>
          </a:p>
          <a:p>
            <a:r>
              <a:rPr lang="de-DE" dirty="0"/>
              <a:t>Aufgaben zur Lesart</a:t>
            </a:r>
          </a:p>
          <a:p>
            <a:r>
              <a:rPr lang="de-DE" dirty="0"/>
              <a:t>Aufgaben zur Stilentwicklung</a:t>
            </a:r>
          </a:p>
          <a:p>
            <a:r>
              <a:rPr lang="de-DE" dirty="0"/>
              <a:t>Zusammenfassung</a:t>
            </a:r>
          </a:p>
          <a:p>
            <a:endParaRPr lang="cs-CZ" dirty="0"/>
          </a:p>
        </p:txBody>
      </p:sp>
    </p:spTree>
    <p:extLst>
      <p:ext uri="{BB962C8B-B14F-4D97-AF65-F5344CB8AC3E}">
        <p14:creationId xmlns:p14="http://schemas.microsoft.com/office/powerpoint/2010/main" val="1955629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B850D29-2BF1-4B1E-88AC-04D45FFA1289}"/>
              </a:ext>
            </a:extLst>
          </p:cNvPr>
          <p:cNvSpPr txBox="1">
            <a:spLocks noGrp="1"/>
          </p:cNvSpPr>
          <p:nvPr>
            <p:ph type="title"/>
          </p:nvPr>
        </p:nvSpPr>
        <p:spPr/>
        <p:txBody>
          <a:bodyPr/>
          <a:lstStyle/>
          <a:p>
            <a:pPr lvl="0"/>
            <a:r>
              <a:rPr lang="cs-CZ" sz="3200"/>
              <a:t>Ein l</a:t>
            </a:r>
            <a:r>
              <a:rPr lang="de-DE" sz="3200"/>
              <a:t>ängerer, viellleicht ein dauernder Abschied von der Stadt, in der ich geboren bin</a:t>
            </a:r>
          </a:p>
        </p:txBody>
      </p:sp>
      <p:sp>
        <p:nvSpPr>
          <p:cNvPr id="3" name="Zástupný text 2">
            <a:extLst>
              <a:ext uri="{FF2B5EF4-FFF2-40B4-BE49-F238E27FC236}">
                <a16:creationId xmlns:a16="http://schemas.microsoft.com/office/drawing/2014/main" id="{49A0B46E-0E3A-4727-8616-ACCB7B61FABA}"/>
              </a:ext>
            </a:extLst>
          </p:cNvPr>
          <p:cNvSpPr txBox="1">
            <a:spLocks noGrp="1"/>
          </p:cNvSpPr>
          <p:nvPr>
            <p:ph idx="1"/>
          </p:nvPr>
        </p:nvSpPr>
        <p:spPr/>
        <p:txBody>
          <a:bodyPr/>
          <a:lstStyle/>
          <a:p>
            <a:pPr lvl="0"/>
            <a:r>
              <a:rPr lang="de-DE"/>
              <a:t>Charakterisieren Sie die Schreibstrategie Benjamins anhand des Mottos:</a:t>
            </a:r>
          </a:p>
          <a:p>
            <a:pPr lvl="0"/>
            <a:r>
              <a:rPr lang="de-DE"/>
              <a:t>„O braungebackene Siegessäule / mit Winterzucker aus den Kindertagen“. </a:t>
            </a:r>
          </a:p>
        </p:txBody>
      </p:sp>
      <p:pic>
        <p:nvPicPr>
          <p:cNvPr id="4" name="Zástupný obsah 15" descr="Obsah obrázku sníh, exteriér, strom, rostlina&#10;&#10;Popis byl vytvořen automaticky">
            <a:extLst>
              <a:ext uri="{FF2B5EF4-FFF2-40B4-BE49-F238E27FC236}">
                <a16:creationId xmlns:a16="http://schemas.microsoft.com/office/drawing/2014/main" id="{D54ADF5E-C0D8-4552-8504-E85801B11576}"/>
              </a:ext>
            </a:extLst>
          </p:cNvPr>
          <p:cNvPicPr>
            <a:picLocks noGrp="1" noChangeAspect="1"/>
          </p:cNvPicPr>
          <p:nvPr>
            <p:ph idx="2"/>
          </p:nvPr>
        </p:nvPicPr>
        <p:blipFill>
          <a:blip r:embed="rId3"/>
          <a:stretch>
            <a:fillRect/>
          </a:stretch>
        </p:blipFill>
        <p:spPr>
          <a:xfrm>
            <a:off x="5971498" y="1768477"/>
            <a:ext cx="2747726" cy="4384676"/>
          </a:xfrm>
        </p:spPr>
      </p:pic>
    </p:spTree>
  </p:cSld>
  <p:clrMapOvr>
    <a:masterClrMapping/>
  </p:clrMapOvr>
</p:sld>
</file>

<file path=ppt/theme/theme1.xml><?xml version="1.0" encoding="utf-8"?>
<a:theme xmlns:a="http://schemas.openxmlformats.org/drawingml/2006/main" name="Výchozí">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851</TotalTime>
  <Words>1617</Words>
  <Application>Microsoft Office PowerPoint</Application>
  <PresentationFormat>Vlastní</PresentationFormat>
  <Paragraphs>123</Paragraphs>
  <Slides>24</Slides>
  <Notes>5</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24</vt:i4>
      </vt:variant>
    </vt:vector>
  </HeadingPairs>
  <TitlesOfParts>
    <vt:vector size="32" baseType="lpstr">
      <vt:lpstr>arial</vt:lpstr>
      <vt:lpstr>arial</vt:lpstr>
      <vt:lpstr>Calibri</vt:lpstr>
      <vt:lpstr>Liberation Sans</vt:lpstr>
      <vt:lpstr>Liberation Serif</vt:lpstr>
      <vt:lpstr>Open Sans</vt:lpstr>
      <vt:lpstr>StarSymbol</vt:lpstr>
      <vt:lpstr>Výchozí</vt:lpstr>
      <vt:lpstr>Walter Benjamin (1892-1940)</vt:lpstr>
      <vt:lpstr>Textgeschichte</vt:lpstr>
      <vt:lpstr>Buchausgaben 1972, 1987 und 2019</vt:lpstr>
      <vt:lpstr>Berliner Chronik / Berliner Kindheit um neunzehnhundert</vt:lpstr>
      <vt:lpstr>Prägende Freundschaften im Leben Walter Benjamins</vt:lpstr>
      <vt:lpstr>Biographie</vt:lpstr>
      <vt:lpstr>Lesen Sie bitte wenigstens:</vt:lpstr>
      <vt:lpstr>Gliederung</vt:lpstr>
      <vt:lpstr>Ein längerer, viellleicht ein dauernder Abschied von der Stadt, in der ich geboren bin</vt:lpstr>
      <vt:lpstr>https://www.walter-benjamin.online/seite/suche/wba_398_26 Beschreiben Sie den Unterschied im Motto:</vt:lpstr>
      <vt:lpstr>Die Erinnerung als eine Form der Erkenntnis</vt:lpstr>
      <vt:lpstr>ver-dichtete Aufzeichnungen, das Vermögen endloser Interpolationen im Gewesenen</vt:lpstr>
      <vt:lpstr>Bilder der Kindheit als Impfung gegen Heimweh</vt:lpstr>
      <vt:lpstr>Impfung gegen Heimweh</vt:lpstr>
      <vt:lpstr>Verfremdung duch Genitivmetaphern Geschichte als Kaleidoskop</vt:lpstr>
      <vt:lpstr>Siegessäule</vt:lpstr>
      <vt:lpstr>Stilistische Entwicklung der Texte</vt:lpstr>
      <vt:lpstr>Stilistische Entwicklung der Texte</vt:lpstr>
      <vt:lpstr>Stilistische Entwicklung von Eine Todesnachricht </vt:lpstr>
      <vt:lpstr>Stilistische Entwicklung von Die Mummerehlen Ich muss Dir was erzählen, Von der Muhme Rehlen. Die hatte einen Garten und das war… ein Zaubergarten. Und in dem Garten stand ein Baum und das war… ein Zauberbaum.</vt:lpstr>
      <vt:lpstr>Die Mummerehlen</vt:lpstr>
      <vt:lpstr>Manfred Schneider: Die erkaltete Herzensschrift. </vt:lpstr>
      <vt:lpstr>Schnittpunkte individueller und kollektiver Erinnerung (Christine Ruppert)</vt:lpstr>
      <vt:lpstr>Woher kommt diese Stelle?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Walter Benjamin (1892-1940)</dc:title>
  <dc:creator>Zdenek</dc:creator>
  <cp:lastModifiedBy>Zdeněk Mareček</cp:lastModifiedBy>
  <cp:revision>40</cp:revision>
  <dcterms:created xsi:type="dcterms:W3CDTF">2018-04-03T09:38:19Z</dcterms:created>
  <dcterms:modified xsi:type="dcterms:W3CDTF">2020-09-16T22:16:16Z</dcterms:modified>
</cp:coreProperties>
</file>