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3703A34-A2E6-45B0-91E0-6C3E9A36F335}" type="datetimeFigureOut">
              <a:rPr lang="cs-CZ" smtClean="0"/>
              <a:t>26.2.2020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7B7A7D-9829-48DF-B02D-DAD72F38EB2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OLAV HUSBY</a:t>
            </a:r>
            <a:br>
              <a:rPr lang="cs-CZ" sz="4000" dirty="0" smtClean="0"/>
            </a:br>
            <a:r>
              <a:rPr lang="cs-CZ" sz="4000" i="1" dirty="0" smtClean="0"/>
              <a:t>NORSKE ORD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err="1" smtClean="0"/>
              <a:t>Friundervisningens</a:t>
            </a:r>
            <a:r>
              <a:rPr lang="cs-CZ" sz="4000" dirty="0" smtClean="0"/>
              <a:t> </a:t>
            </a:r>
            <a:r>
              <a:rPr lang="cs-CZ" sz="4000" dirty="0" err="1" smtClean="0"/>
              <a:t>Forlag</a:t>
            </a:r>
            <a:r>
              <a:rPr lang="cs-CZ" sz="4000" dirty="0" smtClean="0"/>
              <a:t> 1990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ORDFORR</a:t>
            </a:r>
            <a:r>
              <a:rPr lang="nb-NO" b="1" dirty="0" smtClean="0"/>
              <a:t>ÅDET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19205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Strukturering  </a:t>
            </a:r>
            <a:br>
              <a:rPr lang="nb-NO" dirty="0" smtClean="0"/>
            </a:br>
            <a:r>
              <a:rPr lang="nb-NO" dirty="0" smtClean="0"/>
              <a:t>av ordforrådet</a:t>
            </a:r>
            <a:br>
              <a:rPr lang="nb-NO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1. etter ordfamilier (ordklasser)</a:t>
            </a:r>
          </a:p>
          <a:p>
            <a:r>
              <a:rPr lang="nb-NO" dirty="0" smtClean="0"/>
              <a:t>2. Etter betydning (synonymer, semantisk gradering)</a:t>
            </a:r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02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ordklasser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Substantiv......</a:t>
            </a:r>
            <a:r>
              <a:rPr lang="cs-CZ" dirty="0" smtClean="0"/>
              <a:t>      65,7%</a:t>
            </a:r>
          </a:p>
          <a:p>
            <a:r>
              <a:rPr lang="cs-CZ" dirty="0" smtClean="0"/>
              <a:t>Adjektiv……….       13%</a:t>
            </a:r>
          </a:p>
          <a:p>
            <a:r>
              <a:rPr lang="cs-CZ" dirty="0" smtClean="0"/>
              <a:t>Verb…………….        13%</a:t>
            </a:r>
          </a:p>
          <a:p>
            <a:r>
              <a:rPr lang="cs-CZ" dirty="0" err="1" smtClean="0"/>
              <a:t>Andre</a:t>
            </a:r>
            <a:r>
              <a:rPr lang="cs-CZ" dirty="0" smtClean="0"/>
              <a:t> </a:t>
            </a:r>
            <a:r>
              <a:rPr lang="cs-CZ" dirty="0" err="1" smtClean="0"/>
              <a:t>ordklasser</a:t>
            </a:r>
            <a:r>
              <a:rPr lang="cs-CZ" dirty="0" smtClean="0"/>
              <a:t>….8,2%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7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Ordforrådets omfang...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00B050"/>
                </a:solidFill>
              </a:rPr>
              <a:t>Avledning – derivasjon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Sammensetning – kompositum</a:t>
            </a:r>
          </a:p>
          <a:p>
            <a:endParaRPr lang="nb-NO" dirty="0"/>
          </a:p>
          <a:p>
            <a:r>
              <a:rPr lang="nb-NO" dirty="0" smtClean="0">
                <a:solidFill>
                  <a:srgbClr val="00B0F0"/>
                </a:solidFill>
              </a:rPr>
              <a:t>FORLEDD</a:t>
            </a:r>
            <a:r>
              <a:rPr lang="nb-NO" dirty="0" smtClean="0"/>
              <a:t>  x  </a:t>
            </a:r>
            <a:r>
              <a:rPr lang="nb-NO" dirty="0" smtClean="0">
                <a:solidFill>
                  <a:srgbClr val="FFC000"/>
                </a:solidFill>
              </a:rPr>
              <a:t>ETTERLED</a:t>
            </a:r>
          </a:p>
          <a:p>
            <a:r>
              <a:rPr lang="nb-NO" dirty="0" smtClean="0">
                <a:solidFill>
                  <a:srgbClr val="00B0F0"/>
                </a:solidFill>
              </a:rPr>
              <a:t>Skrive</a:t>
            </a:r>
            <a:r>
              <a:rPr lang="nb-NO" dirty="0" smtClean="0">
                <a:solidFill>
                  <a:srgbClr val="FFC000"/>
                </a:solidFill>
              </a:rPr>
              <a:t>maskin</a:t>
            </a:r>
          </a:p>
          <a:p>
            <a:r>
              <a:rPr lang="nb-NO" dirty="0" smtClean="0">
                <a:solidFill>
                  <a:srgbClr val="00B0F0"/>
                </a:solidFill>
              </a:rPr>
              <a:t>Isbjørn</a:t>
            </a:r>
            <a:r>
              <a:rPr lang="nb-NO" dirty="0" smtClean="0">
                <a:solidFill>
                  <a:srgbClr val="FFC000"/>
                </a:solidFill>
              </a:rPr>
              <a:t>jakt</a:t>
            </a:r>
          </a:p>
          <a:p>
            <a:r>
              <a:rPr lang="nb-NO" dirty="0" smtClean="0">
                <a:solidFill>
                  <a:srgbClr val="00B0F0"/>
                </a:solidFill>
              </a:rPr>
              <a:t>dialekt</a:t>
            </a:r>
            <a:r>
              <a:rPr lang="nb-NO" dirty="0" smtClean="0">
                <a:solidFill>
                  <a:srgbClr val="FFC000"/>
                </a:solidFill>
              </a:rPr>
              <a:t>ordbok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3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43408"/>
            <a:ext cx="5076000" cy="72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423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54</Words>
  <Application>Microsoft Office PowerPoint</Application>
  <PresentationFormat>Předvádění na obrazovce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Arkýř</vt:lpstr>
      <vt:lpstr>OLAV HUSBY NORSKE ORD Friundervisningens Forlag 1990 </vt:lpstr>
      <vt:lpstr> Strukturering   av ordforrådet </vt:lpstr>
      <vt:lpstr>ordklasser</vt:lpstr>
      <vt:lpstr>Ordforrådets omfang...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Lexikologie norštiny</dc:title>
  <dc:creator>user</dc:creator>
  <cp:lastModifiedBy>user</cp:lastModifiedBy>
  <cp:revision>7</cp:revision>
  <dcterms:created xsi:type="dcterms:W3CDTF">2017-03-07T06:29:19Z</dcterms:created>
  <dcterms:modified xsi:type="dcterms:W3CDTF">2020-02-26T20:29:28Z</dcterms:modified>
</cp:coreProperties>
</file>