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F4754-A598-4B7A-AF79-A24846A21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05BD54-67DF-42EB-8C7E-D3C3C8247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669B64-54F2-4AD6-A52D-7488581CE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B487C2-6B35-4453-92D3-AE883933C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44AB8B-7E9E-428F-94A2-CB0EFFF4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5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F6C3D-0F44-4980-9365-0F71904C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80FE2B-0237-4D63-90B0-00AF0D474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110A48-3AFC-4018-B459-EC697554D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C46043-9DEB-4FEA-AE88-C531DE86C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5CEDAA-4AAB-4E9C-969B-1E64EAE4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96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92773B-4245-48D1-B8FC-8A8296E2C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BAC7E6-5521-487D-9D85-B7A96BE72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BFD03A-0587-46C2-A1CC-EF3E87E0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9A22F0-4BB1-472D-80A3-F0A8C978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1CE842-DB46-4199-AEBE-671C1C226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43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F7945-5B6D-4848-9B9C-CD028CBD7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79E67D-477F-4DBF-BF97-E596A7DEF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B02C4D-5D60-4371-B134-BDAF7E06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586A81-AE26-415A-814F-6161679AE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3D1820-E026-4C94-BA3E-4E84910B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41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A8B42-BDE7-4149-8239-E9D38D0F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24D583B-A1D4-4B56-ADDB-C2AEC7B41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6C85D2-B9D2-4DD5-8FA9-981CD439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D29881-C221-4A12-94B6-5C496A1B5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8B053C-12A7-4CE2-B442-F2EFB5ED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90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4F77C-54BD-4A67-A545-7EBA8B85C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EFFD72-A48F-4B99-A249-03CDC546B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8076D58-BE7C-4B22-B412-AD1E8D327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CA538F-B977-4F64-B70F-35DABB26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90930A-E06F-4426-83D7-F692D8E9C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0AE6A8-EE52-416A-AA3F-79ADFA500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15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79FFF-CC47-4644-A4A8-D5F00DEE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1B2D045-10D4-4333-9895-DAB80ACD3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F52B578-5B0B-443F-9195-B94049D3F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BC7E153-08A1-4F62-85D4-F53FEE5E3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40DBFFD-9892-4467-906C-D6646DB31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7C56DCA-AC26-40B1-88FA-A57EDD9E6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3697E5-3D08-4BF7-A0EA-8EB2FF86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4B816F8-9D65-44BA-813F-EA42C2931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53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90879-9B11-4F85-8FFD-38080ACCB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E439E27-99F7-488B-AD62-03EE5AD2C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B8D2DE-CB06-46F5-8873-D1271BF8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65871D-DE2A-46D2-B02E-57D82456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83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9E6C23-7352-4494-99E6-B90F589C1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EB07C1-A847-4EE7-8C7C-4C795723F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0B783E-BF33-4D0F-B46B-76A6647F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74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0CD31-38AF-4E92-B75D-EE48A271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F445D8-7053-47C2-BD94-FDCF18FFD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21179D6-E482-474E-8051-8F45E4B69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A91AE0-F26F-4612-A8C6-EECD9B3F9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75D010-A493-4B62-84C6-6069F39DC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A2573A-1F33-4DAB-B4EE-F4E7EC83C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8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B305F-AFEC-4A63-8AA1-DBB45264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3C40AF2-1EE8-4688-804D-11DB09E60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F016D31-D61B-4D71-8882-5A9BCE780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154D5C-0DC8-4527-998A-FE7C0F1F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8EB6E3-64B9-49B0-BACF-74F72F16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9B80D6-475B-4BD4-97E4-8429DD40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50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625070-B0E3-4A3A-AFCF-1720F8013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7156EA-23D7-420E-AE88-A2E2A85D8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0A8A69-4E80-4A83-9DDF-E34E0606EF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F082-F98B-4F85-B866-8CFF33BF79F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321F1C-64F9-49EF-9B21-EC9305D3A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53AF76-8DFC-4AED-9D34-EAE3A3ADB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1F956-EB45-4023-A5FF-23C37426A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76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1347D-09AE-4874-8A36-610A09C90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Komunikace s rodiči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8CF204-35D0-4B0B-94EA-7B16FCEB87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Hlavní zásady</a:t>
            </a:r>
          </a:p>
        </p:txBody>
      </p:sp>
    </p:spTree>
    <p:extLst>
      <p:ext uri="{BB962C8B-B14F-4D97-AF65-F5344CB8AC3E}">
        <p14:creationId xmlns:p14="http://schemas.microsoft.com/office/powerpoint/2010/main" val="53651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165F5-4B1D-42A6-832A-53C210465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rodičů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7076FB-1AF4-4720-8A58-E6A8BC345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Rodič jako „partner</a:t>
            </a:r>
            <a:r>
              <a:rPr lang="cs-CZ" dirty="0"/>
              <a:t>“ (ideál – přiměřeně aktivní,  zajímá se, přebírá odpovědnost,  komunikuje,  „dospělá“ komunikace…)</a:t>
            </a:r>
          </a:p>
          <a:p>
            <a:endParaRPr lang="cs-CZ" dirty="0"/>
          </a:p>
          <a:p>
            <a:r>
              <a:rPr lang="cs-CZ" dirty="0">
                <a:highlight>
                  <a:srgbClr val="FFFF00"/>
                </a:highlight>
              </a:rPr>
              <a:t>Rodič jako „klient</a:t>
            </a:r>
            <a:r>
              <a:rPr lang="cs-CZ" dirty="0"/>
              <a:t>“ (zákazník) – zajímá se, je jen částečně aktivní, komunikuje,, ale nepřebírá dostatek odpovědnosti, přenáší odpovědnost na školu, vyžaduje služby…)</a:t>
            </a:r>
          </a:p>
          <a:p>
            <a:endParaRPr lang="cs-CZ" dirty="0"/>
          </a:p>
          <a:p>
            <a:r>
              <a:rPr lang="cs-CZ" dirty="0">
                <a:highlight>
                  <a:srgbClr val="FFFF00"/>
                </a:highlight>
              </a:rPr>
              <a:t>Rodič jako „problém</a:t>
            </a:r>
            <a:r>
              <a:rPr lang="cs-CZ" dirty="0"/>
              <a:t>“ – (1) buď nekomunikuje se školou a nezajímá se, nebo (2) je aktivní „příliš“,, je direktivní a nepřátelský vůči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09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7BAC8-3E1E-4CE5-8AA0-A84530D04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Pravidla pro komunikaci</a:t>
            </a:r>
            <a:br>
              <a:rPr lang="cs-CZ" dirty="0"/>
            </a:br>
            <a:r>
              <a:rPr lang="cs-CZ" sz="1100" dirty="0"/>
              <a:t>dle Lazarová, B. (1998). První pomoc při řešení výchovných problémů. Praha: Strom.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A43191-0F92-4F8C-81D4-D03A014F1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„Dospělá komunikace“ (nízké emoce, společná snaha - , srovnej s pojmem „dospělý“ z teorie </a:t>
            </a:r>
            <a:r>
              <a:rPr lang="cs-CZ" i="1" dirty="0"/>
              <a:t>Transakční analýzy</a:t>
            </a:r>
            <a:r>
              <a:rPr lang="cs-CZ" dirty="0"/>
              <a:t>), nepoužívat slova „musíte … nesmíte“ ... </a:t>
            </a:r>
            <a:r>
              <a:rPr lang="cs-CZ" dirty="0" err="1"/>
              <a:t>nedirektivita</a:t>
            </a:r>
            <a:endParaRPr lang="cs-CZ" dirty="0"/>
          </a:p>
          <a:p>
            <a:r>
              <a:rPr lang="cs-CZ" dirty="0"/>
              <a:t>Snaha o porozumění pohledu rodičů (má svou zkušenost), respekt k subjektivitě, porozumět problému očima rodičů</a:t>
            </a:r>
          </a:p>
          <a:p>
            <a:r>
              <a:rPr lang="cs-CZ" dirty="0"/>
              <a:t>Aktivní naslouchání, respekt ke „slovníku“ rodiče</a:t>
            </a:r>
          </a:p>
          <a:p>
            <a:r>
              <a:rPr lang="cs-CZ" dirty="0"/>
              <a:t>Akceptace rodiče, budování důvěry</a:t>
            </a:r>
          </a:p>
          <a:p>
            <a:r>
              <a:rPr lang="cs-CZ" dirty="0"/>
              <a:t>Společně vyjasněné cíle a dohody na postupech, společná odpovědnost, radost z malých pokroků, </a:t>
            </a:r>
            <a:r>
              <a:rPr lang="cs-CZ"/>
              <a:t>oceňování snah</a:t>
            </a:r>
            <a:endParaRPr lang="cs-CZ" dirty="0"/>
          </a:p>
          <a:p>
            <a:r>
              <a:rPr lang="cs-CZ" dirty="0"/>
              <a:t>Optimismus (společně to zvládneme), hovořit v 1. osobě č.mn.</a:t>
            </a:r>
          </a:p>
          <a:p>
            <a:r>
              <a:rPr lang="cs-CZ" dirty="0"/>
              <a:t>Opatrně s radami všeho druhu!</a:t>
            </a:r>
          </a:p>
          <a:p>
            <a:r>
              <a:rPr lang="cs-CZ" dirty="0"/>
              <a:t>Přiznat vlastní chybu</a:t>
            </a:r>
          </a:p>
          <a:p>
            <a:r>
              <a:rPr lang="cs-CZ" dirty="0" err="1"/>
              <a:t>Kongruence</a:t>
            </a:r>
            <a:r>
              <a:rPr lang="cs-CZ" dirty="0"/>
              <a:t> (na nic si nehrát), být opravdový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64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9A514-54A9-4DDD-9396-73E3FF45D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(aktivizace rodičů)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496BF6-6382-4623-A89F-C0BD9A724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Ne vždy rodiče aktivně spolupracují se školou (mají své povinnosti a starosti – respekt k nim) – snaha porozumět situaci, ve které se rodiny nacházejí, nenutit rodiče ke spolupráci, ale opakovaně nabízet možnosti zapojení</a:t>
            </a:r>
          </a:p>
          <a:p>
            <a:r>
              <a:rPr lang="cs-CZ" dirty="0"/>
              <a:t>Programy škol pro rodiny s nízkým příjem (svačiny, ovoce, příspěvky na obědy, doučování  žáků ve škole i mimo ni.) – spolupráce s OSPOD a neziskovkami…</a:t>
            </a:r>
          </a:p>
          <a:p>
            <a:r>
              <a:rPr lang="cs-CZ" dirty="0"/>
              <a:t>Pravidelné dotazování rodičů, zjišťování (ne)spokojenosti  - dotazníky …</a:t>
            </a:r>
          </a:p>
          <a:p>
            <a:r>
              <a:rPr lang="cs-CZ" dirty="0"/>
              <a:t>Pravidelné osobní schůzky s rodiči a různé akce pro rodiče (kavárny… diskusní kluby)</a:t>
            </a:r>
          </a:p>
          <a:p>
            <a:r>
              <a:rPr lang="cs-CZ" dirty="0"/>
              <a:t>Web školy – informace pro rodiče, e-komunikace s rodiči – učitelé apod.</a:t>
            </a:r>
          </a:p>
          <a:p>
            <a:r>
              <a:rPr lang="cs-CZ" dirty="0"/>
              <a:t>Vtahovat rodiče do chodu školy a do rozhodování o některých změnách ve škole</a:t>
            </a:r>
          </a:p>
          <a:p>
            <a:r>
              <a:rPr lang="cs-CZ" dirty="0"/>
              <a:t>Delegování aktivit na aktivní rodiče (kluby rodičů…)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9037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373</Words>
  <Application>Microsoft Office PowerPoint</Application>
  <PresentationFormat>Širokoúhlá obrazovka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Komunikace s rodiči</vt:lpstr>
      <vt:lpstr>Typy rodičů </vt:lpstr>
      <vt:lpstr>Pravidla pro komunikaci dle Lazarová, B. (1998). První pomoc při řešení výchovných problémů. Praha: Strom.</vt:lpstr>
      <vt:lpstr>Prevence (aktivizace rodičů)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 rodiči</dc:title>
  <dc:creator>Bohumíra Lazarová</dc:creator>
  <cp:lastModifiedBy>Bohumíra Lazarová</cp:lastModifiedBy>
  <cp:revision>4</cp:revision>
  <dcterms:created xsi:type="dcterms:W3CDTF">2020-03-24T09:09:33Z</dcterms:created>
  <dcterms:modified xsi:type="dcterms:W3CDTF">2020-03-24T09:24:05Z</dcterms:modified>
</cp:coreProperties>
</file>