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15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3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58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89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7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1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51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9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7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98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31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4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19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8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91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63E054-4595-4681-98FF-9C1C2BF607F8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A22EFD-078A-44E8-A26E-1F4C4E81B9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46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f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A374D-B065-4D3B-9E33-5E822FE32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ZLATÁ HOREČKA V BRAZÍLII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7C79C7-14AE-4252-8BB6-98A6A6A8C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Obrazová příloha</a:t>
            </a:r>
          </a:p>
        </p:txBody>
      </p:sp>
    </p:spTree>
    <p:extLst>
      <p:ext uri="{BB962C8B-B14F-4D97-AF65-F5344CB8AC3E}">
        <p14:creationId xmlns:p14="http://schemas.microsoft.com/office/powerpoint/2010/main" val="215253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FCDCC9-8345-4E2B-82F7-38ECF3D7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Tři přístupové cesty do </a:t>
            </a:r>
            <a:r>
              <a:rPr lang="cs-CZ" dirty="0" err="1"/>
              <a:t>Minas</a:t>
            </a:r>
            <a:r>
              <a:rPr lang="cs-CZ" dirty="0"/>
              <a:t>: Stará cesta, Nová Cesta a Cesta z </a:t>
            </a:r>
            <a:r>
              <a:rPr lang="cs-CZ" dirty="0" err="1"/>
              <a:t>Bahie</a:t>
            </a:r>
            <a:endParaRPr lang="cs-CZ" dirty="0"/>
          </a:p>
        </p:txBody>
      </p:sp>
      <p:pic>
        <p:nvPicPr>
          <p:cNvPr id="8" name="Zástupný obsah 7" descr="Obsah obrázku text, mapa&#10;&#10;Popis byl vytvořen automaticky">
            <a:extLst>
              <a:ext uri="{FF2B5EF4-FFF2-40B4-BE49-F238E27FC236}">
                <a16:creationId xmlns:a16="http://schemas.microsoft.com/office/drawing/2014/main" id="{5EC86A75-5555-48BC-9E23-F7CC7BFF46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37" y="2560638"/>
            <a:ext cx="3455725" cy="3309937"/>
          </a:xfrm>
        </p:spPr>
      </p:pic>
      <p:pic>
        <p:nvPicPr>
          <p:cNvPr id="10" name="Zástupný obsah 9" descr="Obsah obrázku text, mapa&#10;&#10;Popis byl vytvořen automaticky">
            <a:extLst>
              <a:ext uri="{FF2B5EF4-FFF2-40B4-BE49-F238E27FC236}">
                <a16:creationId xmlns:a16="http://schemas.microsoft.com/office/drawing/2014/main" id="{09E6A8AE-10E2-413E-B8BA-CBF960901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15" y="2560638"/>
            <a:ext cx="3354069" cy="3309937"/>
          </a:xfrm>
        </p:spPr>
      </p:pic>
    </p:spTree>
    <p:extLst>
      <p:ext uri="{BB962C8B-B14F-4D97-AF65-F5344CB8AC3E}">
        <p14:creationId xmlns:p14="http://schemas.microsoft.com/office/powerpoint/2010/main" val="20902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98AA78A-0204-4C5E-99DA-05391373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err="1"/>
              <a:t>Ouro</a:t>
            </a:r>
            <a:r>
              <a:rPr lang="cs-CZ" sz="3700"/>
              <a:t> </a:t>
            </a:r>
            <a:r>
              <a:rPr lang="cs-CZ" sz="3700" err="1"/>
              <a:t>Preto</a:t>
            </a:r>
            <a:r>
              <a:rPr lang="cs-CZ" sz="3700"/>
              <a:t> (dříve Vila </a:t>
            </a:r>
            <a:r>
              <a:rPr lang="cs-CZ" sz="3700" err="1"/>
              <a:t>Rica</a:t>
            </a:r>
            <a:r>
              <a:rPr lang="cs-CZ" sz="370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hora, budova, příroda, obec&#10;&#10;Popis byl vytvořen automaticky">
            <a:extLst>
              <a:ext uri="{FF2B5EF4-FFF2-40B4-BE49-F238E27FC236}">
                <a16:creationId xmlns:a16="http://schemas.microsoft.com/office/drawing/2014/main" id="{83810182-77B6-47FD-B14A-662693CD15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-1" b="-1"/>
          <a:stretch/>
        </p:blipFill>
        <p:spPr>
          <a:xfrm>
            <a:off x="1369516" y="1420362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89BAE5-9710-4682-982E-6AC18F9A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29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44F8D16-5939-4E0E-98AA-C5D11278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/>
              <a:t>Guvernérův palác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budova, hora, exteriér, staré&#10;&#10;Popis byl vytvořen automaticky">
            <a:extLst>
              <a:ext uri="{FF2B5EF4-FFF2-40B4-BE49-F238E27FC236}">
                <a16:creationId xmlns:a16="http://schemas.microsoft.com/office/drawing/2014/main" id="{E5D72270-B2FF-4376-A4EA-77D22B28C7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r="-3" b="-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51C5BE-D434-4C9C-B026-165A9789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205F8-EF40-4E17-89CD-B7834DB7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Kostel </a:t>
            </a:r>
            <a:r>
              <a:rPr lang="cs-CZ" dirty="0" err="1"/>
              <a:t>São</a:t>
            </a:r>
            <a:r>
              <a:rPr lang="cs-CZ" dirty="0"/>
              <a:t> Francisco de </a:t>
            </a:r>
            <a:r>
              <a:rPr lang="cs-CZ" dirty="0" err="1"/>
              <a:t>Assis</a:t>
            </a:r>
            <a:endParaRPr lang="cs-CZ" dirty="0"/>
          </a:p>
        </p:txBody>
      </p:sp>
      <p:pic>
        <p:nvPicPr>
          <p:cNvPr id="11" name="Zástupný obsah 10" descr="Obsah obrázku exteriér, budova, kostel, velké&#10;&#10;Popis byl vytvořen automaticky">
            <a:extLst>
              <a:ext uri="{FF2B5EF4-FFF2-40B4-BE49-F238E27FC236}">
                <a16:creationId xmlns:a16="http://schemas.microsoft.com/office/drawing/2014/main" id="{709B94AF-43DA-4219-8813-04A6012CDF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14" name="Zástupný obsah 13" descr="Obsah obrázku budova, stůl, dřevěné, kostel&#10;&#10;Popis byl vytvořen automaticky">
            <a:extLst>
              <a:ext uri="{FF2B5EF4-FFF2-40B4-BE49-F238E27FC236}">
                <a16:creationId xmlns:a16="http://schemas.microsoft.com/office/drawing/2014/main" id="{204B5A37-36D7-4286-AE8C-AAE211E2CC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9066"/>
            <a:ext cx="4718050" cy="3133080"/>
          </a:xfrm>
        </p:spPr>
      </p:pic>
    </p:spTree>
    <p:extLst>
      <p:ext uri="{BB962C8B-B14F-4D97-AF65-F5344CB8AC3E}">
        <p14:creationId xmlns:p14="http://schemas.microsoft.com/office/powerpoint/2010/main" val="293659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17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C350CFA-E21B-4EDB-9F3C-5D3D1DF6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262626"/>
                </a:solidFill>
              </a:rPr>
              <a:t>Aleijadinho</a:t>
            </a:r>
            <a:br>
              <a:rPr lang="cs-CZ" dirty="0">
                <a:solidFill>
                  <a:srgbClr val="262626"/>
                </a:solidFill>
              </a:rPr>
            </a:br>
            <a:endParaRPr lang="cs-CZ" dirty="0">
              <a:solidFill>
                <a:srgbClr val="262626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muž, hledání, nošení, stojící&#10;&#10;Popis byl vytvořen automaticky">
            <a:extLst>
              <a:ext uri="{FF2B5EF4-FFF2-40B4-BE49-F238E27FC236}">
                <a16:creationId xmlns:a16="http://schemas.microsoft.com/office/drawing/2014/main" id="{EE1AD3C5-E44C-4600-ADF0-F1EF55EF0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81" y="1410208"/>
            <a:ext cx="3858780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E1077CD5-2DB0-4D01-98E0-5E455FC3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3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0635DEA-98CB-4C5A-AB0A-5B277AF4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Aleijadinhovy</a:t>
            </a:r>
            <a:r>
              <a:rPr lang="cs-CZ" dirty="0"/>
              <a:t> sochy</a:t>
            </a:r>
          </a:p>
        </p:txBody>
      </p:sp>
      <p:pic>
        <p:nvPicPr>
          <p:cNvPr id="8" name="Zástupný obsah 7" descr="Obsah obrázku budova, kostel&#10;&#10;Popis byl vytvořen automaticky">
            <a:extLst>
              <a:ext uri="{FF2B5EF4-FFF2-40B4-BE49-F238E27FC236}">
                <a16:creationId xmlns:a16="http://schemas.microsoft.com/office/drawing/2014/main" id="{C856F3F4-022F-4515-BAB8-436CD69280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12" y="2565931"/>
            <a:ext cx="2208831" cy="3416742"/>
          </a:xfrm>
        </p:spPr>
      </p:pic>
      <p:pic>
        <p:nvPicPr>
          <p:cNvPr id="10" name="Zástupný obsah 9" descr="Obsah obrázku exteriér, budova, žena, staré&#10;&#10;Popis byl vytvořen automaticky">
            <a:extLst>
              <a:ext uri="{FF2B5EF4-FFF2-40B4-BE49-F238E27FC236}">
                <a16:creationId xmlns:a16="http://schemas.microsoft.com/office/drawing/2014/main" id="{96B7505B-798A-4271-9FF5-B18D450B06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58" y="2565931"/>
            <a:ext cx="2483359" cy="3309937"/>
          </a:xfrm>
        </p:spPr>
      </p:pic>
    </p:spTree>
    <p:extLst>
      <p:ext uri="{BB962C8B-B14F-4D97-AF65-F5344CB8AC3E}">
        <p14:creationId xmlns:p14="http://schemas.microsoft.com/office/powerpoint/2010/main" val="586218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</Words>
  <Application>Microsoft Office PowerPoint</Application>
  <PresentationFormat>Širokoúhlá obrazovka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Organika</vt:lpstr>
      <vt:lpstr>ZLATÁ HOREČKA V BRAZÍLII</vt:lpstr>
      <vt:lpstr>Tři přístupové cesty do Minas: Stará cesta, Nová Cesta a Cesta z Bahie</vt:lpstr>
      <vt:lpstr>Ouro Preto (dříve Vila Rica)</vt:lpstr>
      <vt:lpstr>Guvernérův palác</vt:lpstr>
      <vt:lpstr>Kostel São Francisco de Assis</vt:lpstr>
      <vt:lpstr>Aleijadinho </vt:lpstr>
      <vt:lpstr>Aleijadinhovy sochy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ZLATÁ HOREČKA V BRAZÍLII</dc:title>
  <dc:creator>Eva Batlickova</dc:creator>
  <cp:lastModifiedBy>Eva Batlickova</cp:lastModifiedBy>
  <cp:revision>5</cp:revision>
  <dcterms:created xsi:type="dcterms:W3CDTF">2020-03-19T14:45:05Z</dcterms:created>
  <dcterms:modified xsi:type="dcterms:W3CDTF">2020-03-19T15:20:59Z</dcterms:modified>
</cp:coreProperties>
</file>