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258" r:id="rId4"/>
    <p:sldId id="259" r:id="rId5"/>
    <p:sldId id="260" r:id="rId6"/>
    <p:sldId id="261" r:id="rId7"/>
    <p:sldId id="262" r:id="rId8"/>
    <p:sldId id="263"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Lst>
  <p:sldSz cx="10080625" cy="7559675"/>
  <p:notesSz cx="6797675" cy="9929813"/>
  <p:defaultTextStyle>
    <a:defPPr>
      <a:defRPr lang="en-GB"/>
    </a:defPPr>
    <a:lvl1pPr algn="l" defTabSz="449263"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Lucida Sans Unicode" panose="020B0602030504020204" pitchFamily="34" charset="0"/>
      </a:defRPr>
    </a:lvl1pPr>
    <a:lvl2pPr marL="742950" indent="-285750" algn="l" defTabSz="449263"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Lucida Sans Unicode" panose="020B0602030504020204" pitchFamily="34" charset="0"/>
      </a:defRPr>
    </a:lvl2pPr>
    <a:lvl3pPr marL="1143000" indent="-228600" algn="l" defTabSz="449263"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Lucida Sans Unicode" panose="020B0602030504020204" pitchFamily="34" charset="0"/>
      </a:defRPr>
    </a:lvl3pPr>
    <a:lvl4pPr marL="1600200" indent="-228600" algn="l" defTabSz="449263"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Lucida Sans Unicode" panose="020B0602030504020204" pitchFamily="34" charset="0"/>
      </a:defRPr>
    </a:lvl4pPr>
    <a:lvl5pPr marL="2057400" indent="-228600" algn="l" defTabSz="449263"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Lucida Sans Unicode" panose="020B0602030504020204" pitchFamily="34" charset="0"/>
      </a:defRPr>
    </a:lvl5pPr>
    <a:lvl6pPr marL="2286000" algn="l" defTabSz="914400" rtl="0" eaLnBrk="1" latinLnBrk="0" hangingPunct="1">
      <a:defRPr kern="1200">
        <a:solidFill>
          <a:schemeClr val="bg1"/>
        </a:solidFill>
        <a:latin typeface="Arial" panose="020B0604020202020204" pitchFamily="34" charset="0"/>
        <a:ea typeface="+mn-ea"/>
        <a:cs typeface="Lucida Sans Unicode" panose="020B0602030504020204" pitchFamily="34" charset="0"/>
      </a:defRPr>
    </a:lvl6pPr>
    <a:lvl7pPr marL="2743200" algn="l" defTabSz="914400" rtl="0" eaLnBrk="1" latinLnBrk="0" hangingPunct="1">
      <a:defRPr kern="1200">
        <a:solidFill>
          <a:schemeClr val="bg1"/>
        </a:solidFill>
        <a:latin typeface="Arial" panose="020B0604020202020204" pitchFamily="34" charset="0"/>
        <a:ea typeface="+mn-ea"/>
        <a:cs typeface="Lucida Sans Unicode" panose="020B0602030504020204" pitchFamily="34" charset="0"/>
      </a:defRPr>
    </a:lvl7pPr>
    <a:lvl8pPr marL="3200400" algn="l" defTabSz="914400" rtl="0" eaLnBrk="1" latinLnBrk="0" hangingPunct="1">
      <a:defRPr kern="1200">
        <a:solidFill>
          <a:schemeClr val="bg1"/>
        </a:solidFill>
        <a:latin typeface="Arial" panose="020B0604020202020204" pitchFamily="34" charset="0"/>
        <a:ea typeface="+mn-ea"/>
        <a:cs typeface="Lucida Sans Unicode" panose="020B0602030504020204" pitchFamily="34" charset="0"/>
      </a:defRPr>
    </a:lvl8pPr>
    <a:lvl9pPr marL="3657600" algn="l" defTabSz="914400" rtl="0" eaLnBrk="1" latinLnBrk="0" hangingPunct="1">
      <a:defRPr kern="1200">
        <a:solidFill>
          <a:schemeClr val="bg1"/>
        </a:solidFill>
        <a:latin typeface="Arial" panose="020B0604020202020204" pitchFamily="34" charset="0"/>
        <a:ea typeface="+mn-ea"/>
        <a:cs typeface="Lucida Sans Unicode" panose="020B0602030504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675" userDrawn="1">
          <p15:clr>
            <a:srgbClr val="A4A3A4"/>
          </p15:clr>
        </p15:guide>
        <p15:guide id="2" pos="19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6" d="100"/>
          <a:sy n="96" d="100"/>
        </p:scale>
        <p:origin x="1146"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675"/>
        <p:guide pos="19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325" cy="498334"/>
          </a:xfrm>
          <a:prstGeom prst="rect">
            <a:avLst/>
          </a:prstGeom>
        </p:spPr>
        <p:txBody>
          <a:bodyPr vert="horz" lIns="83796" tIns="41898" rIns="83796" bIns="41898" rtlCol="0"/>
          <a:lstStyle>
            <a:lvl1pPr algn="l">
              <a:defRPr sz="1100"/>
            </a:lvl1pPr>
          </a:lstStyle>
          <a:p>
            <a:endParaRPr lang="cs-CZ"/>
          </a:p>
        </p:txBody>
      </p:sp>
      <p:sp>
        <p:nvSpPr>
          <p:cNvPr id="3" name="Zástupný symbol pro datum 2"/>
          <p:cNvSpPr>
            <a:spLocks noGrp="1"/>
          </p:cNvSpPr>
          <p:nvPr>
            <p:ph type="dt" sz="quarter" idx="1"/>
          </p:nvPr>
        </p:nvSpPr>
        <p:spPr>
          <a:xfrm>
            <a:off x="3849923" y="0"/>
            <a:ext cx="2946325" cy="498334"/>
          </a:xfrm>
          <a:prstGeom prst="rect">
            <a:avLst/>
          </a:prstGeom>
        </p:spPr>
        <p:txBody>
          <a:bodyPr vert="horz" lIns="83796" tIns="41898" rIns="83796" bIns="41898" rtlCol="0"/>
          <a:lstStyle>
            <a:lvl1pPr algn="r">
              <a:defRPr sz="1100"/>
            </a:lvl1pPr>
          </a:lstStyle>
          <a:p>
            <a:fld id="{15E834AB-4C79-409C-9C01-0BA6B62410A9}" type="datetimeFigureOut">
              <a:rPr lang="cs-CZ" smtClean="0"/>
              <a:t>24.02.2020</a:t>
            </a:fld>
            <a:endParaRPr lang="cs-CZ"/>
          </a:p>
        </p:txBody>
      </p:sp>
      <p:sp>
        <p:nvSpPr>
          <p:cNvPr id="4" name="Zástupný symbol pro zápatí 3"/>
          <p:cNvSpPr>
            <a:spLocks noGrp="1"/>
          </p:cNvSpPr>
          <p:nvPr>
            <p:ph type="ftr" sz="quarter" idx="2"/>
          </p:nvPr>
        </p:nvSpPr>
        <p:spPr>
          <a:xfrm>
            <a:off x="0" y="9431480"/>
            <a:ext cx="2946325" cy="498334"/>
          </a:xfrm>
          <a:prstGeom prst="rect">
            <a:avLst/>
          </a:prstGeom>
        </p:spPr>
        <p:txBody>
          <a:bodyPr vert="horz" lIns="83796" tIns="41898" rIns="83796" bIns="41898" rtlCol="0" anchor="b"/>
          <a:lstStyle>
            <a:lvl1pPr algn="l">
              <a:defRPr sz="1100"/>
            </a:lvl1pPr>
          </a:lstStyle>
          <a:p>
            <a:endParaRPr lang="cs-CZ"/>
          </a:p>
        </p:txBody>
      </p:sp>
      <p:sp>
        <p:nvSpPr>
          <p:cNvPr id="5" name="Zástupný symbol pro číslo snímku 4"/>
          <p:cNvSpPr>
            <a:spLocks noGrp="1"/>
          </p:cNvSpPr>
          <p:nvPr>
            <p:ph type="sldNum" sz="quarter" idx="3"/>
          </p:nvPr>
        </p:nvSpPr>
        <p:spPr>
          <a:xfrm>
            <a:off x="3849923" y="9431480"/>
            <a:ext cx="2946325" cy="498334"/>
          </a:xfrm>
          <a:prstGeom prst="rect">
            <a:avLst/>
          </a:prstGeom>
        </p:spPr>
        <p:txBody>
          <a:bodyPr vert="horz" lIns="83796" tIns="41898" rIns="83796" bIns="41898" rtlCol="0" anchor="b"/>
          <a:lstStyle>
            <a:lvl1pPr algn="r">
              <a:defRPr sz="1100"/>
            </a:lvl1pPr>
          </a:lstStyle>
          <a:p>
            <a:fld id="{4162B9EB-8819-44CD-BAB5-2ABB347D13B9}" type="slidenum">
              <a:rPr lang="cs-CZ" smtClean="0"/>
              <a:t>‹#›</a:t>
            </a:fld>
            <a:endParaRPr lang="cs-CZ"/>
          </a:p>
        </p:txBody>
      </p:sp>
    </p:spTree>
    <p:extLst>
      <p:ext uri="{BB962C8B-B14F-4D97-AF65-F5344CB8AC3E}">
        <p14:creationId xmlns:p14="http://schemas.microsoft.com/office/powerpoint/2010/main" val="11199425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797675" cy="9929813"/>
          </a:xfrm>
          <a:prstGeom prst="roundRect">
            <a:avLst>
              <a:gd name="adj" fmla="val 19"/>
            </a:avLst>
          </a:prstGeom>
          <a:solidFill>
            <a:srgbClr val="FFFFFF"/>
          </a:solidFill>
          <a:ln>
            <a:noFill/>
          </a:ln>
          <a:effectLst/>
          <a:extLst>
            <a:ext uri="{91240B29-F687-4F45-9708-019B960494DF}">
              <a14:hiddenLine xmlns:a14="http://schemas.microsoft.com/office/drawing/2010/main" w="936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p>
        </p:txBody>
      </p:sp>
      <p:sp>
        <p:nvSpPr>
          <p:cNvPr id="2050" name="Rectangle 2"/>
          <p:cNvSpPr>
            <a:spLocks noGrp="1" noChangeArrowheads="1"/>
          </p:cNvSpPr>
          <p:nvPr>
            <p:ph type="sldImg"/>
          </p:nvPr>
        </p:nvSpPr>
        <p:spPr bwMode="auto">
          <a:xfrm>
            <a:off x="917575" y="755650"/>
            <a:ext cx="4959350" cy="3719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1" name="Rectangle 3"/>
          <p:cNvSpPr>
            <a:spLocks noGrp="1" noChangeArrowheads="1"/>
          </p:cNvSpPr>
          <p:nvPr>
            <p:ph type="body"/>
          </p:nvPr>
        </p:nvSpPr>
        <p:spPr bwMode="auto">
          <a:xfrm>
            <a:off x="679482" y="4716478"/>
            <a:ext cx="5435856" cy="446583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cs-CZ" altLang="cs-CZ" smtClean="0"/>
          </a:p>
        </p:txBody>
      </p:sp>
      <p:sp>
        <p:nvSpPr>
          <p:cNvPr id="2052" name="Rectangle 4"/>
          <p:cNvSpPr>
            <a:spLocks noGrp="1" noChangeArrowheads="1"/>
          </p:cNvSpPr>
          <p:nvPr>
            <p:ph type="hdr"/>
          </p:nvPr>
        </p:nvSpPr>
        <p:spPr bwMode="auto">
          <a:xfrm>
            <a:off x="0" y="0"/>
            <a:ext cx="2947753" cy="49391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0" algn="l"/>
                <a:tab pos="410249" algn="l"/>
                <a:tab pos="821954" algn="l"/>
                <a:tab pos="1233658" algn="l"/>
                <a:tab pos="1645362" algn="l"/>
                <a:tab pos="2057066" algn="l"/>
                <a:tab pos="2468771" algn="l"/>
                <a:tab pos="2880474" algn="l"/>
                <a:tab pos="3292179" algn="l"/>
                <a:tab pos="3703883" algn="l"/>
                <a:tab pos="4115587" algn="l"/>
                <a:tab pos="4527291" algn="l"/>
                <a:tab pos="4938996" algn="l"/>
                <a:tab pos="5350699" algn="l"/>
                <a:tab pos="5762404" algn="l"/>
                <a:tab pos="6174108" algn="l"/>
                <a:tab pos="6585812" algn="l"/>
                <a:tab pos="6997516" algn="l"/>
                <a:tab pos="7409220" algn="l"/>
                <a:tab pos="7820924" algn="l"/>
                <a:tab pos="8232629" algn="l"/>
              </a:tabLst>
              <a:defRPr sz="1300">
                <a:solidFill>
                  <a:srgbClr val="000000"/>
                </a:solidFill>
                <a:latin typeface="Times New Roman" panose="02020603050405020304" pitchFamily="18" charset="0"/>
              </a:defRPr>
            </a:lvl1pPr>
          </a:lstStyle>
          <a:p>
            <a:endParaRPr lang="cs-CZ" altLang="cs-CZ"/>
          </a:p>
        </p:txBody>
      </p:sp>
      <p:sp>
        <p:nvSpPr>
          <p:cNvPr id="2053" name="Rectangle 5"/>
          <p:cNvSpPr>
            <a:spLocks noGrp="1" noChangeArrowheads="1"/>
          </p:cNvSpPr>
          <p:nvPr>
            <p:ph type="dt"/>
          </p:nvPr>
        </p:nvSpPr>
        <p:spPr bwMode="auto">
          <a:xfrm>
            <a:off x="3847068" y="0"/>
            <a:ext cx="2947752" cy="49391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0" algn="l"/>
                <a:tab pos="410249" algn="l"/>
                <a:tab pos="821954" algn="l"/>
                <a:tab pos="1233658" algn="l"/>
                <a:tab pos="1645362" algn="l"/>
                <a:tab pos="2057066" algn="l"/>
                <a:tab pos="2468771" algn="l"/>
                <a:tab pos="2880474" algn="l"/>
                <a:tab pos="3292179" algn="l"/>
                <a:tab pos="3703883" algn="l"/>
                <a:tab pos="4115587" algn="l"/>
                <a:tab pos="4527291" algn="l"/>
                <a:tab pos="4938996" algn="l"/>
                <a:tab pos="5350699" algn="l"/>
                <a:tab pos="5762404" algn="l"/>
                <a:tab pos="6174108" algn="l"/>
                <a:tab pos="6585812" algn="l"/>
                <a:tab pos="6997516" algn="l"/>
                <a:tab pos="7409220" algn="l"/>
                <a:tab pos="7820924" algn="l"/>
                <a:tab pos="8232629" algn="l"/>
              </a:tabLst>
              <a:defRPr sz="1300">
                <a:solidFill>
                  <a:srgbClr val="000000"/>
                </a:solidFill>
                <a:latin typeface="Times New Roman" panose="02020603050405020304" pitchFamily="18" charset="0"/>
              </a:defRPr>
            </a:lvl1pPr>
          </a:lstStyle>
          <a:p>
            <a:endParaRPr lang="cs-CZ" altLang="cs-CZ"/>
          </a:p>
        </p:txBody>
      </p:sp>
      <p:sp>
        <p:nvSpPr>
          <p:cNvPr id="2054" name="Rectangle 6"/>
          <p:cNvSpPr>
            <a:spLocks noGrp="1" noChangeArrowheads="1"/>
          </p:cNvSpPr>
          <p:nvPr>
            <p:ph type="ftr"/>
          </p:nvPr>
        </p:nvSpPr>
        <p:spPr bwMode="auto">
          <a:xfrm>
            <a:off x="0" y="9432954"/>
            <a:ext cx="2947753" cy="49391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nSpc>
                <a:spcPct val="95000"/>
              </a:lnSpc>
              <a:tabLst>
                <a:tab pos="0" algn="l"/>
                <a:tab pos="410249" algn="l"/>
                <a:tab pos="821954" algn="l"/>
                <a:tab pos="1233658" algn="l"/>
                <a:tab pos="1645362" algn="l"/>
                <a:tab pos="2057066" algn="l"/>
                <a:tab pos="2468771" algn="l"/>
                <a:tab pos="2880474" algn="l"/>
                <a:tab pos="3292179" algn="l"/>
                <a:tab pos="3703883" algn="l"/>
                <a:tab pos="4115587" algn="l"/>
                <a:tab pos="4527291" algn="l"/>
                <a:tab pos="4938996" algn="l"/>
                <a:tab pos="5350699" algn="l"/>
                <a:tab pos="5762404" algn="l"/>
                <a:tab pos="6174108" algn="l"/>
                <a:tab pos="6585812" algn="l"/>
                <a:tab pos="6997516" algn="l"/>
                <a:tab pos="7409220" algn="l"/>
                <a:tab pos="7820924" algn="l"/>
                <a:tab pos="8232629" algn="l"/>
              </a:tabLst>
              <a:defRPr sz="1300">
                <a:solidFill>
                  <a:srgbClr val="000000"/>
                </a:solidFill>
                <a:latin typeface="Times New Roman" panose="02020603050405020304" pitchFamily="18" charset="0"/>
              </a:defRPr>
            </a:lvl1pPr>
          </a:lstStyle>
          <a:p>
            <a:endParaRPr lang="cs-CZ" altLang="cs-CZ"/>
          </a:p>
        </p:txBody>
      </p:sp>
      <p:sp>
        <p:nvSpPr>
          <p:cNvPr id="2055" name="Rectangle 7"/>
          <p:cNvSpPr>
            <a:spLocks noGrp="1" noChangeArrowheads="1"/>
          </p:cNvSpPr>
          <p:nvPr>
            <p:ph type="sldNum"/>
          </p:nvPr>
        </p:nvSpPr>
        <p:spPr bwMode="auto">
          <a:xfrm>
            <a:off x="3847068" y="9432954"/>
            <a:ext cx="2947752" cy="49391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lnSpc>
                <a:spcPct val="95000"/>
              </a:lnSpc>
              <a:tabLst>
                <a:tab pos="0" algn="l"/>
                <a:tab pos="410249" algn="l"/>
                <a:tab pos="821954" algn="l"/>
                <a:tab pos="1233658" algn="l"/>
                <a:tab pos="1645362" algn="l"/>
                <a:tab pos="2057066" algn="l"/>
                <a:tab pos="2468771" algn="l"/>
                <a:tab pos="2880474" algn="l"/>
                <a:tab pos="3292179" algn="l"/>
                <a:tab pos="3703883" algn="l"/>
                <a:tab pos="4115587" algn="l"/>
                <a:tab pos="4527291" algn="l"/>
                <a:tab pos="4938996" algn="l"/>
                <a:tab pos="5350699" algn="l"/>
                <a:tab pos="5762404" algn="l"/>
                <a:tab pos="6174108" algn="l"/>
                <a:tab pos="6585812" algn="l"/>
                <a:tab pos="6997516" algn="l"/>
                <a:tab pos="7409220" algn="l"/>
                <a:tab pos="7820924" algn="l"/>
                <a:tab pos="8232629" algn="l"/>
              </a:tabLst>
              <a:defRPr sz="1300">
                <a:solidFill>
                  <a:srgbClr val="000000"/>
                </a:solidFill>
                <a:latin typeface="Times New Roman" panose="02020603050405020304" pitchFamily="18" charset="0"/>
              </a:defRPr>
            </a:lvl1pPr>
          </a:lstStyle>
          <a:p>
            <a:fld id="{5228F4BE-0B32-4D91-A8A3-57B999200719}" type="slidenum">
              <a:rPr lang="cs-CZ" altLang="cs-CZ"/>
              <a:pPr/>
              <a:t>‹#›</a:t>
            </a:fld>
            <a:endParaRPr lang="cs-CZ" altLang="cs-CZ"/>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AEA72764-46BB-4BEF-B6F2-387A718A99F0}" type="slidenum">
              <a:rPr lang="cs-CZ" altLang="cs-CZ"/>
              <a:pPr/>
              <a:t>1</a:t>
            </a:fld>
            <a:endParaRPr lang="cs-CZ" altLang="cs-CZ"/>
          </a:p>
        </p:txBody>
      </p:sp>
      <p:sp>
        <p:nvSpPr>
          <p:cNvPr id="36865" name="Text Box 1"/>
          <p:cNvSpPr txBox="1">
            <a:spLocks noChangeArrowheads="1"/>
          </p:cNvSpPr>
          <p:nvPr/>
        </p:nvSpPr>
        <p:spPr bwMode="auto">
          <a:xfrm>
            <a:off x="994956" y="754872"/>
            <a:ext cx="4806335" cy="3722759"/>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p>
        </p:txBody>
      </p:sp>
      <p:sp>
        <p:nvSpPr>
          <p:cNvPr id="36866" name="Rectangle 2"/>
          <p:cNvSpPr txBox="1">
            <a:spLocks noChangeArrowheads="1"/>
          </p:cNvSpPr>
          <p:nvPr>
            <p:ph type="body"/>
          </p:nvPr>
        </p:nvSpPr>
        <p:spPr bwMode="auto">
          <a:xfrm>
            <a:off x="679482" y="4716478"/>
            <a:ext cx="5437284" cy="446731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C80D23F6-1E43-4263-8F03-F76C8F4DC542}" type="slidenum">
              <a:rPr lang="cs-CZ" altLang="cs-CZ"/>
              <a:pPr/>
              <a:t>10</a:t>
            </a:fld>
            <a:endParaRPr lang="cs-CZ" altLang="cs-CZ"/>
          </a:p>
        </p:txBody>
      </p:sp>
      <p:sp>
        <p:nvSpPr>
          <p:cNvPr id="48129" name="Rectangle 1"/>
          <p:cNvSpPr txBox="1">
            <a:spLocks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8130" name="Rectangle 2"/>
          <p:cNvSpPr txBox="1">
            <a:spLocks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53744630-02BD-4444-BBEE-7837F58E0321}" type="slidenum">
              <a:rPr lang="cs-CZ" altLang="cs-CZ"/>
              <a:pPr/>
              <a:t>11</a:t>
            </a:fld>
            <a:endParaRPr lang="cs-CZ" altLang="cs-CZ"/>
          </a:p>
        </p:txBody>
      </p:sp>
      <p:sp>
        <p:nvSpPr>
          <p:cNvPr id="49153" name="Rectangle 1"/>
          <p:cNvSpPr txBox="1">
            <a:spLocks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9154" name="Rectangle 2"/>
          <p:cNvSpPr txBox="1">
            <a:spLocks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DA0C62B6-6F4A-4A44-857E-526786922D42}" type="slidenum">
              <a:rPr lang="cs-CZ" altLang="cs-CZ"/>
              <a:pPr/>
              <a:t>12</a:t>
            </a:fld>
            <a:endParaRPr lang="cs-CZ" altLang="cs-CZ"/>
          </a:p>
        </p:txBody>
      </p:sp>
      <p:sp>
        <p:nvSpPr>
          <p:cNvPr id="50177" name="Rectangle 1"/>
          <p:cNvSpPr txBox="1">
            <a:spLocks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0178" name="Rectangle 2"/>
          <p:cNvSpPr txBox="1">
            <a:spLocks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BCD7DB71-DD79-42A5-BB2B-CF7B6FD8DF5C}" type="slidenum">
              <a:rPr lang="cs-CZ" altLang="cs-CZ"/>
              <a:pPr/>
              <a:t>13</a:t>
            </a:fld>
            <a:endParaRPr lang="cs-CZ" altLang="cs-CZ"/>
          </a:p>
        </p:txBody>
      </p:sp>
      <p:sp>
        <p:nvSpPr>
          <p:cNvPr id="51201" name="Rectangle 1"/>
          <p:cNvSpPr txBox="1">
            <a:spLocks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02" name="Rectangle 2"/>
          <p:cNvSpPr txBox="1">
            <a:spLocks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1ED549E7-3942-45F8-A876-6192171B9AF6}" type="slidenum">
              <a:rPr lang="cs-CZ" altLang="cs-CZ"/>
              <a:pPr/>
              <a:t>14</a:t>
            </a:fld>
            <a:endParaRPr lang="cs-CZ" altLang="cs-CZ"/>
          </a:p>
        </p:txBody>
      </p:sp>
      <p:sp>
        <p:nvSpPr>
          <p:cNvPr id="52225" name="Rectangle 1"/>
          <p:cNvSpPr txBox="1">
            <a:spLocks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2226" name="Rectangle 2"/>
          <p:cNvSpPr txBox="1">
            <a:spLocks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8E2145DE-7F0E-4D35-9075-753258B63320}" type="slidenum">
              <a:rPr lang="cs-CZ" altLang="cs-CZ"/>
              <a:pPr/>
              <a:t>15</a:t>
            </a:fld>
            <a:endParaRPr lang="cs-CZ" altLang="cs-CZ"/>
          </a:p>
        </p:txBody>
      </p:sp>
      <p:sp>
        <p:nvSpPr>
          <p:cNvPr id="53249" name="Rectangle 1"/>
          <p:cNvSpPr txBox="1">
            <a:spLocks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3250" name="Rectangle 2"/>
          <p:cNvSpPr txBox="1">
            <a:spLocks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9A7DD1BF-40EB-4734-9923-0487A7E4C844}" type="slidenum">
              <a:rPr lang="cs-CZ" altLang="cs-CZ"/>
              <a:pPr/>
              <a:t>16</a:t>
            </a:fld>
            <a:endParaRPr lang="cs-CZ" altLang="cs-CZ"/>
          </a:p>
        </p:txBody>
      </p:sp>
      <p:sp>
        <p:nvSpPr>
          <p:cNvPr id="54273" name="Rectangle 1"/>
          <p:cNvSpPr txBox="1">
            <a:spLocks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4274" name="Rectangle 2"/>
          <p:cNvSpPr txBox="1">
            <a:spLocks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9BEB80A2-E792-4EB7-BBF4-59A704D27E34}" type="slidenum">
              <a:rPr lang="cs-CZ" altLang="cs-CZ"/>
              <a:pPr/>
              <a:t>17</a:t>
            </a:fld>
            <a:endParaRPr lang="cs-CZ" altLang="cs-CZ"/>
          </a:p>
        </p:txBody>
      </p:sp>
      <p:sp>
        <p:nvSpPr>
          <p:cNvPr id="55297" name="Rectangle 1"/>
          <p:cNvSpPr txBox="1">
            <a:spLocks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5298" name="Rectangle 2"/>
          <p:cNvSpPr txBox="1">
            <a:spLocks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4B26022D-8340-44C8-A78D-38D96E0D6200}" type="slidenum">
              <a:rPr lang="cs-CZ" altLang="cs-CZ"/>
              <a:pPr/>
              <a:t>18</a:t>
            </a:fld>
            <a:endParaRPr lang="cs-CZ" altLang="cs-CZ"/>
          </a:p>
        </p:txBody>
      </p:sp>
      <p:sp>
        <p:nvSpPr>
          <p:cNvPr id="56321" name="Rectangle 1"/>
          <p:cNvSpPr txBox="1">
            <a:spLocks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6322" name="Rectangle 2"/>
          <p:cNvSpPr txBox="1">
            <a:spLocks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52BBB779-83B8-4E46-BBC5-B415DAB68E72}" type="slidenum">
              <a:rPr lang="cs-CZ" altLang="cs-CZ"/>
              <a:pPr/>
              <a:t>19</a:t>
            </a:fld>
            <a:endParaRPr lang="cs-CZ" altLang="cs-CZ"/>
          </a:p>
        </p:txBody>
      </p:sp>
      <p:sp>
        <p:nvSpPr>
          <p:cNvPr id="57345" name="Rectangle 1"/>
          <p:cNvSpPr txBox="1">
            <a:spLocks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7346" name="Rectangle 2"/>
          <p:cNvSpPr txBox="1">
            <a:spLocks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DDB04508-0135-4053-A9CD-A5E59F7AC394}" type="slidenum">
              <a:rPr lang="cs-CZ" altLang="cs-CZ"/>
              <a:pPr/>
              <a:t>2</a:t>
            </a:fld>
            <a:endParaRPr lang="cs-CZ" altLang="cs-CZ"/>
          </a:p>
        </p:txBody>
      </p:sp>
      <p:sp>
        <p:nvSpPr>
          <p:cNvPr id="37889" name="Text Box 1"/>
          <p:cNvSpPr txBox="1">
            <a:spLocks noChangeArrowheads="1"/>
          </p:cNvSpPr>
          <p:nvPr/>
        </p:nvSpPr>
        <p:spPr bwMode="auto">
          <a:xfrm>
            <a:off x="994956" y="754872"/>
            <a:ext cx="4806335" cy="3722759"/>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p>
        </p:txBody>
      </p:sp>
      <p:sp>
        <p:nvSpPr>
          <p:cNvPr id="37890" name="Rectangle 2"/>
          <p:cNvSpPr txBox="1">
            <a:spLocks noChangeArrowheads="1"/>
          </p:cNvSpPr>
          <p:nvPr>
            <p:ph type="body"/>
          </p:nvPr>
        </p:nvSpPr>
        <p:spPr bwMode="auto">
          <a:xfrm>
            <a:off x="679482" y="4716478"/>
            <a:ext cx="5437284" cy="446731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C0D3DF36-067D-40E2-ACA4-CCFBED6744D0}" type="slidenum">
              <a:rPr lang="cs-CZ" altLang="cs-CZ"/>
              <a:pPr/>
              <a:t>20</a:t>
            </a:fld>
            <a:endParaRPr lang="cs-CZ" altLang="cs-CZ"/>
          </a:p>
        </p:txBody>
      </p:sp>
      <p:sp>
        <p:nvSpPr>
          <p:cNvPr id="58369" name="Rectangle 1"/>
          <p:cNvSpPr txBox="1">
            <a:spLocks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8370" name="Rectangle 2"/>
          <p:cNvSpPr txBox="1">
            <a:spLocks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D85255B8-7635-4D23-8207-D7E2CF8A8AA3}" type="slidenum">
              <a:rPr lang="cs-CZ" altLang="cs-CZ"/>
              <a:pPr/>
              <a:t>21</a:t>
            </a:fld>
            <a:endParaRPr lang="cs-CZ" altLang="cs-CZ"/>
          </a:p>
        </p:txBody>
      </p:sp>
      <p:sp>
        <p:nvSpPr>
          <p:cNvPr id="59393" name="Text Box 1"/>
          <p:cNvSpPr txBox="1">
            <a:spLocks noChangeArrowheads="1"/>
          </p:cNvSpPr>
          <p:nvPr/>
        </p:nvSpPr>
        <p:spPr bwMode="auto">
          <a:xfrm>
            <a:off x="994956" y="754872"/>
            <a:ext cx="4806335" cy="3722759"/>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p>
        </p:txBody>
      </p:sp>
      <p:sp>
        <p:nvSpPr>
          <p:cNvPr id="59394" name="Rectangle 2"/>
          <p:cNvSpPr txBox="1">
            <a:spLocks noChangeArrowheads="1"/>
          </p:cNvSpPr>
          <p:nvPr>
            <p:ph type="body"/>
          </p:nvPr>
        </p:nvSpPr>
        <p:spPr bwMode="auto">
          <a:xfrm>
            <a:off x="679482" y="4716478"/>
            <a:ext cx="5437284" cy="446731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A9CED5F9-6D30-4286-BD8D-BB878B635ED3}" type="slidenum">
              <a:rPr lang="cs-CZ" altLang="cs-CZ"/>
              <a:pPr/>
              <a:t>22</a:t>
            </a:fld>
            <a:endParaRPr lang="cs-CZ" altLang="cs-CZ"/>
          </a:p>
        </p:txBody>
      </p:sp>
      <p:sp>
        <p:nvSpPr>
          <p:cNvPr id="60417" name="Rectangle 1"/>
          <p:cNvSpPr txBox="1">
            <a:spLocks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0418" name="Rectangle 2"/>
          <p:cNvSpPr txBox="1">
            <a:spLocks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4A5F5C7C-D281-4450-9551-3790D3218AD0}" type="slidenum">
              <a:rPr lang="cs-CZ" altLang="cs-CZ"/>
              <a:pPr/>
              <a:t>23</a:t>
            </a:fld>
            <a:endParaRPr lang="cs-CZ" altLang="cs-CZ"/>
          </a:p>
        </p:txBody>
      </p:sp>
      <p:sp>
        <p:nvSpPr>
          <p:cNvPr id="61441" name="Rectangle 1"/>
          <p:cNvSpPr txBox="1">
            <a:spLocks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2" name="Rectangle 2"/>
          <p:cNvSpPr txBox="1">
            <a:spLocks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8D87A580-64C4-469C-80D1-BBFB53A2812D}" type="slidenum">
              <a:rPr lang="cs-CZ" altLang="cs-CZ"/>
              <a:pPr/>
              <a:t>24</a:t>
            </a:fld>
            <a:endParaRPr lang="cs-CZ" altLang="cs-CZ"/>
          </a:p>
        </p:txBody>
      </p:sp>
      <p:sp>
        <p:nvSpPr>
          <p:cNvPr id="62465" name="Rectangle 1"/>
          <p:cNvSpPr txBox="1">
            <a:spLocks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2466" name="Rectangle 2"/>
          <p:cNvSpPr txBox="1">
            <a:spLocks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27D358A3-80F4-4B7C-86A6-35D1604766E1}" type="slidenum">
              <a:rPr lang="cs-CZ" altLang="cs-CZ"/>
              <a:pPr/>
              <a:t>25</a:t>
            </a:fld>
            <a:endParaRPr lang="cs-CZ" altLang="cs-CZ"/>
          </a:p>
        </p:txBody>
      </p:sp>
      <p:sp>
        <p:nvSpPr>
          <p:cNvPr id="63489" name="Rectangle 1"/>
          <p:cNvSpPr txBox="1">
            <a:spLocks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3490" name="Rectangle 2"/>
          <p:cNvSpPr txBox="1">
            <a:spLocks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8149B877-0FCF-4A5F-A157-69E2F5D70764}" type="slidenum">
              <a:rPr lang="cs-CZ" altLang="cs-CZ"/>
              <a:pPr/>
              <a:t>26</a:t>
            </a:fld>
            <a:endParaRPr lang="cs-CZ" altLang="cs-CZ"/>
          </a:p>
        </p:txBody>
      </p:sp>
      <p:sp>
        <p:nvSpPr>
          <p:cNvPr id="64513" name="Rectangle 1"/>
          <p:cNvSpPr txBox="1">
            <a:spLocks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4514" name="Rectangle 2"/>
          <p:cNvSpPr txBox="1">
            <a:spLocks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ABDB57FD-1761-428A-B0FD-539456A5E398}" type="slidenum">
              <a:rPr lang="cs-CZ" altLang="cs-CZ"/>
              <a:pPr/>
              <a:t>27</a:t>
            </a:fld>
            <a:endParaRPr lang="cs-CZ" altLang="cs-CZ"/>
          </a:p>
        </p:txBody>
      </p:sp>
      <p:sp>
        <p:nvSpPr>
          <p:cNvPr id="65537" name="Rectangle 1"/>
          <p:cNvSpPr txBox="1">
            <a:spLocks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5538" name="Rectangle 2"/>
          <p:cNvSpPr txBox="1">
            <a:spLocks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5F931785-4708-46CA-AD2A-D9377EADB6E1}" type="slidenum">
              <a:rPr lang="cs-CZ" altLang="cs-CZ"/>
              <a:pPr/>
              <a:t>28</a:t>
            </a:fld>
            <a:endParaRPr lang="cs-CZ" altLang="cs-CZ"/>
          </a:p>
        </p:txBody>
      </p:sp>
      <p:sp>
        <p:nvSpPr>
          <p:cNvPr id="66561" name="Rectangle 1"/>
          <p:cNvSpPr txBox="1">
            <a:spLocks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6562" name="Rectangle 2"/>
          <p:cNvSpPr txBox="1">
            <a:spLocks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28D5834A-E6EE-42B8-8485-1DC1B0FD1EBA}" type="slidenum">
              <a:rPr lang="cs-CZ" altLang="cs-CZ"/>
              <a:pPr/>
              <a:t>29</a:t>
            </a:fld>
            <a:endParaRPr lang="cs-CZ" altLang="cs-CZ"/>
          </a:p>
        </p:txBody>
      </p:sp>
      <p:sp>
        <p:nvSpPr>
          <p:cNvPr id="67585" name="Rectangle 1"/>
          <p:cNvSpPr txBox="1">
            <a:spLocks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7586" name="Rectangle 2"/>
          <p:cNvSpPr txBox="1">
            <a:spLocks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4C212513-752D-4098-B6E7-6C55697A844F}" type="slidenum">
              <a:rPr lang="cs-CZ" altLang="cs-CZ"/>
              <a:pPr/>
              <a:t>3</a:t>
            </a:fld>
            <a:endParaRPr lang="cs-CZ" altLang="cs-CZ"/>
          </a:p>
        </p:txBody>
      </p:sp>
      <p:sp>
        <p:nvSpPr>
          <p:cNvPr id="38913" name="Text Box 1"/>
          <p:cNvSpPr txBox="1">
            <a:spLocks noChangeArrowheads="1"/>
          </p:cNvSpPr>
          <p:nvPr/>
        </p:nvSpPr>
        <p:spPr bwMode="auto">
          <a:xfrm>
            <a:off x="994956" y="754872"/>
            <a:ext cx="4806335" cy="3722759"/>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p>
        </p:txBody>
      </p:sp>
      <p:sp>
        <p:nvSpPr>
          <p:cNvPr id="38914" name="Rectangle 2"/>
          <p:cNvSpPr txBox="1">
            <a:spLocks noChangeArrowheads="1"/>
          </p:cNvSpPr>
          <p:nvPr>
            <p:ph type="body"/>
          </p:nvPr>
        </p:nvSpPr>
        <p:spPr bwMode="auto">
          <a:xfrm>
            <a:off x="679482" y="4716478"/>
            <a:ext cx="5437284" cy="446731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4AFC1D2C-6DC4-4373-80F9-CB2ACBEC32F3}" type="slidenum">
              <a:rPr lang="cs-CZ" altLang="cs-CZ"/>
              <a:pPr/>
              <a:t>30</a:t>
            </a:fld>
            <a:endParaRPr lang="cs-CZ" altLang="cs-CZ"/>
          </a:p>
        </p:txBody>
      </p:sp>
      <p:sp>
        <p:nvSpPr>
          <p:cNvPr id="68609" name="Rectangle 1"/>
          <p:cNvSpPr txBox="1">
            <a:spLocks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8610" name="Rectangle 2"/>
          <p:cNvSpPr txBox="1">
            <a:spLocks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C6953351-D282-400D-9FEE-F5FF1578DD83}" type="slidenum">
              <a:rPr lang="cs-CZ" altLang="cs-CZ"/>
              <a:pPr/>
              <a:t>31</a:t>
            </a:fld>
            <a:endParaRPr lang="cs-CZ" altLang="cs-CZ"/>
          </a:p>
        </p:txBody>
      </p:sp>
      <p:sp>
        <p:nvSpPr>
          <p:cNvPr id="69633" name="Rectangle 1"/>
          <p:cNvSpPr txBox="1">
            <a:spLocks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9634" name="Rectangle 2"/>
          <p:cNvSpPr txBox="1">
            <a:spLocks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047A0370-346C-4F0C-838A-16CCA502C396}" type="slidenum">
              <a:rPr lang="cs-CZ" altLang="cs-CZ"/>
              <a:pPr/>
              <a:t>4</a:t>
            </a:fld>
            <a:endParaRPr lang="cs-CZ" altLang="cs-CZ"/>
          </a:p>
        </p:txBody>
      </p:sp>
      <p:sp>
        <p:nvSpPr>
          <p:cNvPr id="39937" name="Text Box 1"/>
          <p:cNvSpPr txBox="1">
            <a:spLocks noChangeArrowheads="1"/>
          </p:cNvSpPr>
          <p:nvPr/>
        </p:nvSpPr>
        <p:spPr bwMode="auto">
          <a:xfrm>
            <a:off x="994956" y="754872"/>
            <a:ext cx="4806335" cy="3722759"/>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p>
        </p:txBody>
      </p:sp>
      <p:sp>
        <p:nvSpPr>
          <p:cNvPr id="39938" name="Rectangle 2"/>
          <p:cNvSpPr txBox="1">
            <a:spLocks noChangeArrowheads="1"/>
          </p:cNvSpPr>
          <p:nvPr>
            <p:ph type="body"/>
          </p:nvPr>
        </p:nvSpPr>
        <p:spPr bwMode="auto">
          <a:xfrm>
            <a:off x="679482" y="4716478"/>
            <a:ext cx="5437284" cy="446731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9DC88580-03F4-4DD3-A32C-FFAE2E18106E}" type="slidenum">
              <a:rPr lang="cs-CZ" altLang="cs-CZ"/>
              <a:pPr/>
              <a:t>5</a:t>
            </a:fld>
            <a:endParaRPr lang="cs-CZ" altLang="cs-CZ"/>
          </a:p>
        </p:txBody>
      </p:sp>
      <p:sp>
        <p:nvSpPr>
          <p:cNvPr id="40961" name="Rectangle 1"/>
          <p:cNvSpPr txBox="1">
            <a:spLocks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62" name="Rectangle 2"/>
          <p:cNvSpPr txBox="1">
            <a:spLocks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2BBBD289-748F-4944-A14D-1554B74E7310}" type="slidenum">
              <a:rPr lang="cs-CZ" altLang="cs-CZ"/>
              <a:pPr/>
              <a:t>6</a:t>
            </a:fld>
            <a:endParaRPr lang="cs-CZ" altLang="cs-CZ"/>
          </a:p>
        </p:txBody>
      </p:sp>
      <p:sp>
        <p:nvSpPr>
          <p:cNvPr id="41985" name="Rectangle 1"/>
          <p:cNvSpPr txBox="1">
            <a:spLocks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986" name="Rectangle 2"/>
          <p:cNvSpPr txBox="1">
            <a:spLocks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1236B8B0-C8A6-4848-8C34-F1330C30D59F}" type="slidenum">
              <a:rPr lang="cs-CZ" altLang="cs-CZ"/>
              <a:pPr/>
              <a:t>7</a:t>
            </a:fld>
            <a:endParaRPr lang="cs-CZ" altLang="cs-CZ"/>
          </a:p>
        </p:txBody>
      </p:sp>
      <p:sp>
        <p:nvSpPr>
          <p:cNvPr id="43009" name="Rectangle 1"/>
          <p:cNvSpPr txBox="1">
            <a:spLocks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3010" name="Rectangle 2"/>
          <p:cNvSpPr txBox="1">
            <a:spLocks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FF5EC8C2-826D-4359-88F6-B87583D9ECDA}" type="slidenum">
              <a:rPr lang="cs-CZ" altLang="cs-CZ"/>
              <a:pPr/>
              <a:t>8</a:t>
            </a:fld>
            <a:endParaRPr lang="cs-CZ" altLang="cs-CZ"/>
          </a:p>
        </p:txBody>
      </p:sp>
      <p:sp>
        <p:nvSpPr>
          <p:cNvPr id="44033" name="Rectangle 1"/>
          <p:cNvSpPr txBox="1">
            <a:spLocks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034" name="Rectangle 2"/>
          <p:cNvSpPr txBox="1">
            <a:spLocks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479A6AF0-8203-4927-9AA9-348DCCEBEF4C}" type="slidenum">
              <a:rPr lang="cs-CZ" altLang="cs-CZ"/>
              <a:pPr/>
              <a:t>9</a:t>
            </a:fld>
            <a:endParaRPr lang="cs-CZ" altLang="cs-CZ"/>
          </a:p>
        </p:txBody>
      </p:sp>
      <p:sp>
        <p:nvSpPr>
          <p:cNvPr id="47105" name="Rectangle 1"/>
          <p:cNvSpPr txBox="1">
            <a:spLocks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7106" name="Rectangle 2"/>
          <p:cNvSpPr txBox="1">
            <a:spLocks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260475" y="1236663"/>
            <a:ext cx="7559675" cy="2632075"/>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260475" y="3970338"/>
            <a:ext cx="7559675" cy="18256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idx="10"/>
          </p:nvPr>
        </p:nvSpPr>
        <p:spPr/>
        <p:txBody>
          <a:bodyPr/>
          <a:lstStyle>
            <a:lvl1pPr>
              <a:defRPr/>
            </a:lvl1pPr>
          </a:lstStyle>
          <a:p>
            <a:endParaRPr lang="cs-CZ" altLang="cs-CZ"/>
          </a:p>
        </p:txBody>
      </p:sp>
      <p:sp>
        <p:nvSpPr>
          <p:cNvPr id="5" name="Zástupný symbol pro zápatí 4"/>
          <p:cNvSpPr>
            <a:spLocks noGrp="1"/>
          </p:cNvSpPr>
          <p:nvPr>
            <p:ph type="ftr" idx="11"/>
          </p:nvPr>
        </p:nvSpPr>
        <p:spPr/>
        <p:txBody>
          <a:bodyPr/>
          <a:lstStyle>
            <a:lvl1pPr>
              <a:defRPr/>
            </a:lvl1pPr>
          </a:lstStyle>
          <a:p>
            <a:endParaRPr lang="cs-CZ" altLang="cs-CZ"/>
          </a:p>
        </p:txBody>
      </p:sp>
      <p:sp>
        <p:nvSpPr>
          <p:cNvPr id="6" name="Zástupný symbol pro číslo snímku 5"/>
          <p:cNvSpPr>
            <a:spLocks noGrp="1"/>
          </p:cNvSpPr>
          <p:nvPr>
            <p:ph type="sldNum" idx="12"/>
          </p:nvPr>
        </p:nvSpPr>
        <p:spPr/>
        <p:txBody>
          <a:bodyPr/>
          <a:lstStyle>
            <a:lvl1pPr>
              <a:defRPr/>
            </a:lvl1pPr>
          </a:lstStyle>
          <a:p>
            <a:fld id="{7C5B9DA4-A7C7-464A-B128-3F987D2B80C0}" type="slidenum">
              <a:rPr lang="cs-CZ" altLang="cs-CZ"/>
              <a:pPr/>
              <a:t>‹#›</a:t>
            </a:fld>
            <a:endParaRPr lang="cs-CZ" altLang="cs-CZ"/>
          </a:p>
        </p:txBody>
      </p:sp>
    </p:spTree>
    <p:extLst>
      <p:ext uri="{BB962C8B-B14F-4D97-AF65-F5344CB8AC3E}">
        <p14:creationId xmlns:p14="http://schemas.microsoft.com/office/powerpoint/2010/main" val="1998211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idx="10"/>
          </p:nvPr>
        </p:nvSpPr>
        <p:spPr/>
        <p:txBody>
          <a:bodyPr/>
          <a:lstStyle>
            <a:lvl1pPr>
              <a:defRPr/>
            </a:lvl1pPr>
          </a:lstStyle>
          <a:p>
            <a:endParaRPr lang="cs-CZ" altLang="cs-CZ"/>
          </a:p>
        </p:txBody>
      </p:sp>
      <p:sp>
        <p:nvSpPr>
          <p:cNvPr id="5" name="Zástupný symbol pro zápatí 4"/>
          <p:cNvSpPr>
            <a:spLocks noGrp="1"/>
          </p:cNvSpPr>
          <p:nvPr>
            <p:ph type="ftr" idx="11"/>
          </p:nvPr>
        </p:nvSpPr>
        <p:spPr/>
        <p:txBody>
          <a:bodyPr/>
          <a:lstStyle>
            <a:lvl1pPr>
              <a:defRPr/>
            </a:lvl1pPr>
          </a:lstStyle>
          <a:p>
            <a:endParaRPr lang="cs-CZ" altLang="cs-CZ"/>
          </a:p>
        </p:txBody>
      </p:sp>
      <p:sp>
        <p:nvSpPr>
          <p:cNvPr id="6" name="Zástupný symbol pro číslo snímku 5"/>
          <p:cNvSpPr>
            <a:spLocks noGrp="1"/>
          </p:cNvSpPr>
          <p:nvPr>
            <p:ph type="sldNum" idx="12"/>
          </p:nvPr>
        </p:nvSpPr>
        <p:spPr/>
        <p:txBody>
          <a:bodyPr/>
          <a:lstStyle>
            <a:lvl1pPr>
              <a:defRPr/>
            </a:lvl1pPr>
          </a:lstStyle>
          <a:p>
            <a:fld id="{FEA51E7B-9FA0-44DD-9BA5-1572BEEB995D}" type="slidenum">
              <a:rPr lang="cs-CZ" altLang="cs-CZ"/>
              <a:pPr/>
              <a:t>‹#›</a:t>
            </a:fld>
            <a:endParaRPr lang="cs-CZ" altLang="cs-CZ"/>
          </a:p>
        </p:txBody>
      </p:sp>
    </p:spTree>
    <p:extLst>
      <p:ext uri="{BB962C8B-B14F-4D97-AF65-F5344CB8AC3E}">
        <p14:creationId xmlns:p14="http://schemas.microsoft.com/office/powerpoint/2010/main" val="21993478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304088" y="301625"/>
            <a:ext cx="2266950" cy="645318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03238" y="301625"/>
            <a:ext cx="6648450" cy="645318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idx="10"/>
          </p:nvPr>
        </p:nvSpPr>
        <p:spPr/>
        <p:txBody>
          <a:bodyPr/>
          <a:lstStyle>
            <a:lvl1pPr>
              <a:defRPr/>
            </a:lvl1pPr>
          </a:lstStyle>
          <a:p>
            <a:endParaRPr lang="cs-CZ" altLang="cs-CZ"/>
          </a:p>
        </p:txBody>
      </p:sp>
      <p:sp>
        <p:nvSpPr>
          <p:cNvPr id="5" name="Zástupný symbol pro zápatí 4"/>
          <p:cNvSpPr>
            <a:spLocks noGrp="1"/>
          </p:cNvSpPr>
          <p:nvPr>
            <p:ph type="ftr" idx="11"/>
          </p:nvPr>
        </p:nvSpPr>
        <p:spPr/>
        <p:txBody>
          <a:bodyPr/>
          <a:lstStyle>
            <a:lvl1pPr>
              <a:defRPr/>
            </a:lvl1pPr>
          </a:lstStyle>
          <a:p>
            <a:endParaRPr lang="cs-CZ" altLang="cs-CZ"/>
          </a:p>
        </p:txBody>
      </p:sp>
      <p:sp>
        <p:nvSpPr>
          <p:cNvPr id="6" name="Zástupný symbol pro číslo snímku 5"/>
          <p:cNvSpPr>
            <a:spLocks noGrp="1"/>
          </p:cNvSpPr>
          <p:nvPr>
            <p:ph type="sldNum" idx="12"/>
          </p:nvPr>
        </p:nvSpPr>
        <p:spPr/>
        <p:txBody>
          <a:bodyPr/>
          <a:lstStyle>
            <a:lvl1pPr>
              <a:defRPr/>
            </a:lvl1pPr>
          </a:lstStyle>
          <a:p>
            <a:fld id="{C39E0580-C02C-45D5-94EB-F960E9F92DC2}" type="slidenum">
              <a:rPr lang="cs-CZ" altLang="cs-CZ"/>
              <a:pPr/>
              <a:t>‹#›</a:t>
            </a:fld>
            <a:endParaRPr lang="cs-CZ" altLang="cs-CZ"/>
          </a:p>
        </p:txBody>
      </p:sp>
    </p:spTree>
    <p:extLst>
      <p:ext uri="{BB962C8B-B14F-4D97-AF65-F5344CB8AC3E}">
        <p14:creationId xmlns:p14="http://schemas.microsoft.com/office/powerpoint/2010/main" val="27742958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Vlastní rozložení">
    <p:spTree>
      <p:nvGrpSpPr>
        <p:cNvPr id="1" name=""/>
        <p:cNvGrpSpPr/>
        <p:nvPr/>
      </p:nvGrpSpPr>
      <p:grpSpPr>
        <a:xfrm>
          <a:off x="0" y="0"/>
          <a:ext cx="0" cy="0"/>
          <a:chOff x="0" y="0"/>
          <a:chExt cx="0" cy="0"/>
        </a:xfrm>
      </p:grpSpPr>
      <p:sp>
        <p:nvSpPr>
          <p:cNvPr id="2" name="Nadpis 1"/>
          <p:cNvSpPr>
            <a:spLocks noGrp="1"/>
          </p:cNvSpPr>
          <p:nvPr>
            <p:ph type="title"/>
          </p:nvPr>
        </p:nvSpPr>
        <p:spPr>
          <a:xfrm>
            <a:off x="503238" y="301625"/>
            <a:ext cx="9067800" cy="1258888"/>
          </a:xfrm>
        </p:spPr>
        <p:txBody>
          <a:bodyPr/>
          <a:lstStyle/>
          <a:p>
            <a:r>
              <a:rPr lang="cs-CZ" smtClean="0"/>
              <a:t>Kliknutím lze upravit styl.</a:t>
            </a:r>
            <a:endParaRPr lang="cs-CZ"/>
          </a:p>
        </p:txBody>
      </p:sp>
      <p:sp>
        <p:nvSpPr>
          <p:cNvPr id="3" name="Zástupný symbol pro datum 2"/>
          <p:cNvSpPr>
            <a:spLocks noGrp="1"/>
          </p:cNvSpPr>
          <p:nvPr>
            <p:ph type="dt" idx="10"/>
          </p:nvPr>
        </p:nvSpPr>
        <p:spPr>
          <a:xfrm>
            <a:off x="503238" y="6886575"/>
            <a:ext cx="2344737" cy="517525"/>
          </a:xfrm>
        </p:spPr>
        <p:txBody>
          <a:bodyPr/>
          <a:lstStyle>
            <a:lvl1pPr>
              <a:defRPr/>
            </a:lvl1pPr>
          </a:lstStyle>
          <a:p>
            <a:endParaRPr lang="cs-CZ" altLang="cs-CZ"/>
          </a:p>
        </p:txBody>
      </p:sp>
      <p:sp>
        <p:nvSpPr>
          <p:cNvPr id="4" name="Zástupný symbol pro zápatí 3"/>
          <p:cNvSpPr>
            <a:spLocks noGrp="1"/>
          </p:cNvSpPr>
          <p:nvPr>
            <p:ph type="ftr" idx="11"/>
          </p:nvPr>
        </p:nvSpPr>
        <p:spPr>
          <a:xfrm>
            <a:off x="3448050" y="6886575"/>
            <a:ext cx="3192463" cy="517525"/>
          </a:xfrm>
        </p:spPr>
        <p:txBody>
          <a:bodyPr/>
          <a:lstStyle>
            <a:lvl1pPr>
              <a:defRPr/>
            </a:lvl1pPr>
          </a:lstStyle>
          <a:p>
            <a:endParaRPr lang="cs-CZ" altLang="cs-CZ"/>
          </a:p>
        </p:txBody>
      </p:sp>
      <p:sp>
        <p:nvSpPr>
          <p:cNvPr id="5" name="Zástupný symbol pro číslo snímku 4"/>
          <p:cNvSpPr>
            <a:spLocks noGrp="1"/>
          </p:cNvSpPr>
          <p:nvPr>
            <p:ph type="sldNum" idx="12"/>
          </p:nvPr>
        </p:nvSpPr>
        <p:spPr>
          <a:xfrm>
            <a:off x="7227888" y="6886575"/>
            <a:ext cx="2344737" cy="517525"/>
          </a:xfrm>
        </p:spPr>
        <p:txBody>
          <a:bodyPr/>
          <a:lstStyle>
            <a:lvl1pPr>
              <a:defRPr/>
            </a:lvl1pPr>
          </a:lstStyle>
          <a:p>
            <a:fld id="{93EC2EC8-016B-46CE-8C19-3ABD70EF0A29}" type="slidenum">
              <a:rPr lang="cs-CZ" altLang="cs-CZ"/>
              <a:pPr/>
              <a:t>‹#›</a:t>
            </a:fld>
            <a:endParaRPr lang="cs-CZ" altLang="cs-CZ"/>
          </a:p>
        </p:txBody>
      </p:sp>
    </p:spTree>
    <p:extLst>
      <p:ext uri="{BB962C8B-B14F-4D97-AF65-F5344CB8AC3E}">
        <p14:creationId xmlns:p14="http://schemas.microsoft.com/office/powerpoint/2010/main" val="335970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idx="10"/>
          </p:nvPr>
        </p:nvSpPr>
        <p:spPr/>
        <p:txBody>
          <a:bodyPr/>
          <a:lstStyle>
            <a:lvl1pPr>
              <a:defRPr/>
            </a:lvl1pPr>
          </a:lstStyle>
          <a:p>
            <a:endParaRPr lang="cs-CZ" altLang="cs-CZ"/>
          </a:p>
        </p:txBody>
      </p:sp>
      <p:sp>
        <p:nvSpPr>
          <p:cNvPr id="5" name="Zástupný symbol pro zápatí 4"/>
          <p:cNvSpPr>
            <a:spLocks noGrp="1"/>
          </p:cNvSpPr>
          <p:nvPr>
            <p:ph type="ftr" idx="11"/>
          </p:nvPr>
        </p:nvSpPr>
        <p:spPr/>
        <p:txBody>
          <a:bodyPr/>
          <a:lstStyle>
            <a:lvl1pPr>
              <a:defRPr/>
            </a:lvl1pPr>
          </a:lstStyle>
          <a:p>
            <a:endParaRPr lang="cs-CZ" altLang="cs-CZ"/>
          </a:p>
        </p:txBody>
      </p:sp>
      <p:sp>
        <p:nvSpPr>
          <p:cNvPr id="6" name="Zástupný symbol pro číslo snímku 5"/>
          <p:cNvSpPr>
            <a:spLocks noGrp="1"/>
          </p:cNvSpPr>
          <p:nvPr>
            <p:ph type="sldNum" idx="12"/>
          </p:nvPr>
        </p:nvSpPr>
        <p:spPr/>
        <p:txBody>
          <a:bodyPr/>
          <a:lstStyle>
            <a:lvl1pPr>
              <a:defRPr/>
            </a:lvl1pPr>
          </a:lstStyle>
          <a:p>
            <a:fld id="{76ABF59F-4183-42E1-B171-EDE75C15EA24}" type="slidenum">
              <a:rPr lang="cs-CZ" altLang="cs-CZ"/>
              <a:pPr/>
              <a:t>‹#›</a:t>
            </a:fld>
            <a:endParaRPr lang="cs-CZ" altLang="cs-CZ"/>
          </a:p>
        </p:txBody>
      </p:sp>
    </p:spTree>
    <p:extLst>
      <p:ext uri="{BB962C8B-B14F-4D97-AF65-F5344CB8AC3E}">
        <p14:creationId xmlns:p14="http://schemas.microsoft.com/office/powerpoint/2010/main" val="2681331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87388" y="1884363"/>
            <a:ext cx="8694737" cy="31448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687388" y="5059363"/>
            <a:ext cx="8694737" cy="16525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cs-CZ" smtClean="0"/>
              <a:t>Upravte styly předlohy textu.</a:t>
            </a:r>
          </a:p>
        </p:txBody>
      </p:sp>
      <p:sp>
        <p:nvSpPr>
          <p:cNvPr id="4" name="Zástupný symbol pro datum 3"/>
          <p:cNvSpPr>
            <a:spLocks noGrp="1"/>
          </p:cNvSpPr>
          <p:nvPr>
            <p:ph type="dt" idx="10"/>
          </p:nvPr>
        </p:nvSpPr>
        <p:spPr/>
        <p:txBody>
          <a:bodyPr/>
          <a:lstStyle>
            <a:lvl1pPr>
              <a:defRPr/>
            </a:lvl1pPr>
          </a:lstStyle>
          <a:p>
            <a:endParaRPr lang="cs-CZ" altLang="cs-CZ"/>
          </a:p>
        </p:txBody>
      </p:sp>
      <p:sp>
        <p:nvSpPr>
          <p:cNvPr id="5" name="Zástupný symbol pro zápatí 4"/>
          <p:cNvSpPr>
            <a:spLocks noGrp="1"/>
          </p:cNvSpPr>
          <p:nvPr>
            <p:ph type="ftr" idx="11"/>
          </p:nvPr>
        </p:nvSpPr>
        <p:spPr/>
        <p:txBody>
          <a:bodyPr/>
          <a:lstStyle>
            <a:lvl1pPr>
              <a:defRPr/>
            </a:lvl1pPr>
          </a:lstStyle>
          <a:p>
            <a:endParaRPr lang="cs-CZ" altLang="cs-CZ"/>
          </a:p>
        </p:txBody>
      </p:sp>
      <p:sp>
        <p:nvSpPr>
          <p:cNvPr id="6" name="Zástupný symbol pro číslo snímku 5"/>
          <p:cNvSpPr>
            <a:spLocks noGrp="1"/>
          </p:cNvSpPr>
          <p:nvPr>
            <p:ph type="sldNum" idx="12"/>
          </p:nvPr>
        </p:nvSpPr>
        <p:spPr/>
        <p:txBody>
          <a:bodyPr/>
          <a:lstStyle>
            <a:lvl1pPr>
              <a:defRPr/>
            </a:lvl1pPr>
          </a:lstStyle>
          <a:p>
            <a:fld id="{5AE408E4-6DA6-4651-9792-E177900CF4E6}" type="slidenum">
              <a:rPr lang="cs-CZ" altLang="cs-CZ"/>
              <a:pPr/>
              <a:t>‹#›</a:t>
            </a:fld>
            <a:endParaRPr lang="cs-CZ" altLang="cs-CZ"/>
          </a:p>
        </p:txBody>
      </p:sp>
    </p:spTree>
    <p:extLst>
      <p:ext uri="{BB962C8B-B14F-4D97-AF65-F5344CB8AC3E}">
        <p14:creationId xmlns:p14="http://schemas.microsoft.com/office/powerpoint/2010/main" val="3560652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03238" y="1768475"/>
            <a:ext cx="4457700" cy="4986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113338" y="1768475"/>
            <a:ext cx="4457700" cy="4986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idx="10"/>
          </p:nvPr>
        </p:nvSpPr>
        <p:spPr/>
        <p:txBody>
          <a:bodyPr/>
          <a:lstStyle>
            <a:lvl1pPr>
              <a:defRPr/>
            </a:lvl1pPr>
          </a:lstStyle>
          <a:p>
            <a:endParaRPr lang="cs-CZ" altLang="cs-CZ"/>
          </a:p>
        </p:txBody>
      </p:sp>
      <p:sp>
        <p:nvSpPr>
          <p:cNvPr id="6" name="Zástupný symbol pro zápatí 5"/>
          <p:cNvSpPr>
            <a:spLocks noGrp="1"/>
          </p:cNvSpPr>
          <p:nvPr>
            <p:ph type="ftr" idx="11"/>
          </p:nvPr>
        </p:nvSpPr>
        <p:spPr/>
        <p:txBody>
          <a:bodyPr/>
          <a:lstStyle>
            <a:lvl1pPr>
              <a:defRPr/>
            </a:lvl1pPr>
          </a:lstStyle>
          <a:p>
            <a:endParaRPr lang="cs-CZ" altLang="cs-CZ"/>
          </a:p>
        </p:txBody>
      </p:sp>
      <p:sp>
        <p:nvSpPr>
          <p:cNvPr id="7" name="Zástupný symbol pro číslo snímku 6"/>
          <p:cNvSpPr>
            <a:spLocks noGrp="1"/>
          </p:cNvSpPr>
          <p:nvPr>
            <p:ph type="sldNum" idx="12"/>
          </p:nvPr>
        </p:nvSpPr>
        <p:spPr/>
        <p:txBody>
          <a:bodyPr/>
          <a:lstStyle>
            <a:lvl1pPr>
              <a:defRPr/>
            </a:lvl1pPr>
          </a:lstStyle>
          <a:p>
            <a:fld id="{44F7ADB4-73C0-406C-B70B-88F11D17678A}" type="slidenum">
              <a:rPr lang="cs-CZ" altLang="cs-CZ"/>
              <a:pPr/>
              <a:t>‹#›</a:t>
            </a:fld>
            <a:endParaRPr lang="cs-CZ" altLang="cs-CZ"/>
          </a:p>
        </p:txBody>
      </p:sp>
    </p:spTree>
    <p:extLst>
      <p:ext uri="{BB962C8B-B14F-4D97-AF65-F5344CB8AC3E}">
        <p14:creationId xmlns:p14="http://schemas.microsoft.com/office/powerpoint/2010/main" val="218312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93738" y="403225"/>
            <a:ext cx="8694737" cy="1460500"/>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693738" y="1852613"/>
            <a:ext cx="426561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693738" y="2760663"/>
            <a:ext cx="4265612" cy="4062412"/>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103813" y="1852613"/>
            <a:ext cx="428466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5103813" y="2760663"/>
            <a:ext cx="4284662" cy="4062412"/>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idx="10"/>
          </p:nvPr>
        </p:nvSpPr>
        <p:spPr/>
        <p:txBody>
          <a:bodyPr/>
          <a:lstStyle>
            <a:lvl1pPr>
              <a:defRPr/>
            </a:lvl1pPr>
          </a:lstStyle>
          <a:p>
            <a:endParaRPr lang="cs-CZ" altLang="cs-CZ"/>
          </a:p>
        </p:txBody>
      </p:sp>
      <p:sp>
        <p:nvSpPr>
          <p:cNvPr id="8" name="Zástupný symbol pro zápatí 7"/>
          <p:cNvSpPr>
            <a:spLocks noGrp="1"/>
          </p:cNvSpPr>
          <p:nvPr>
            <p:ph type="ftr" idx="11"/>
          </p:nvPr>
        </p:nvSpPr>
        <p:spPr/>
        <p:txBody>
          <a:bodyPr/>
          <a:lstStyle>
            <a:lvl1pPr>
              <a:defRPr/>
            </a:lvl1pPr>
          </a:lstStyle>
          <a:p>
            <a:endParaRPr lang="cs-CZ" altLang="cs-CZ"/>
          </a:p>
        </p:txBody>
      </p:sp>
      <p:sp>
        <p:nvSpPr>
          <p:cNvPr id="9" name="Zástupný symbol pro číslo snímku 8"/>
          <p:cNvSpPr>
            <a:spLocks noGrp="1"/>
          </p:cNvSpPr>
          <p:nvPr>
            <p:ph type="sldNum" idx="12"/>
          </p:nvPr>
        </p:nvSpPr>
        <p:spPr/>
        <p:txBody>
          <a:bodyPr/>
          <a:lstStyle>
            <a:lvl1pPr>
              <a:defRPr/>
            </a:lvl1pPr>
          </a:lstStyle>
          <a:p>
            <a:fld id="{6AA0DE03-DE07-40EA-A223-4671E5A712A0}" type="slidenum">
              <a:rPr lang="cs-CZ" altLang="cs-CZ"/>
              <a:pPr/>
              <a:t>‹#›</a:t>
            </a:fld>
            <a:endParaRPr lang="cs-CZ" altLang="cs-CZ"/>
          </a:p>
        </p:txBody>
      </p:sp>
    </p:spTree>
    <p:extLst>
      <p:ext uri="{BB962C8B-B14F-4D97-AF65-F5344CB8AC3E}">
        <p14:creationId xmlns:p14="http://schemas.microsoft.com/office/powerpoint/2010/main" val="3256227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idx="10"/>
          </p:nvPr>
        </p:nvSpPr>
        <p:spPr/>
        <p:txBody>
          <a:bodyPr/>
          <a:lstStyle>
            <a:lvl1pPr>
              <a:defRPr/>
            </a:lvl1pPr>
          </a:lstStyle>
          <a:p>
            <a:endParaRPr lang="cs-CZ" altLang="cs-CZ"/>
          </a:p>
        </p:txBody>
      </p:sp>
      <p:sp>
        <p:nvSpPr>
          <p:cNvPr id="4" name="Zástupný symbol pro zápatí 3"/>
          <p:cNvSpPr>
            <a:spLocks noGrp="1"/>
          </p:cNvSpPr>
          <p:nvPr>
            <p:ph type="ftr" idx="11"/>
          </p:nvPr>
        </p:nvSpPr>
        <p:spPr/>
        <p:txBody>
          <a:bodyPr/>
          <a:lstStyle>
            <a:lvl1pPr>
              <a:defRPr/>
            </a:lvl1pPr>
          </a:lstStyle>
          <a:p>
            <a:endParaRPr lang="cs-CZ" altLang="cs-CZ"/>
          </a:p>
        </p:txBody>
      </p:sp>
      <p:sp>
        <p:nvSpPr>
          <p:cNvPr id="5" name="Zástupný symbol pro číslo snímku 4"/>
          <p:cNvSpPr>
            <a:spLocks noGrp="1"/>
          </p:cNvSpPr>
          <p:nvPr>
            <p:ph type="sldNum" idx="12"/>
          </p:nvPr>
        </p:nvSpPr>
        <p:spPr/>
        <p:txBody>
          <a:bodyPr/>
          <a:lstStyle>
            <a:lvl1pPr>
              <a:defRPr/>
            </a:lvl1pPr>
          </a:lstStyle>
          <a:p>
            <a:fld id="{A6FC28EC-C4AB-474C-9C38-5CC04730BB91}" type="slidenum">
              <a:rPr lang="cs-CZ" altLang="cs-CZ"/>
              <a:pPr/>
              <a:t>‹#›</a:t>
            </a:fld>
            <a:endParaRPr lang="cs-CZ" altLang="cs-CZ"/>
          </a:p>
        </p:txBody>
      </p:sp>
    </p:spTree>
    <p:extLst>
      <p:ext uri="{BB962C8B-B14F-4D97-AF65-F5344CB8AC3E}">
        <p14:creationId xmlns:p14="http://schemas.microsoft.com/office/powerpoint/2010/main" val="3236118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idx="10"/>
          </p:nvPr>
        </p:nvSpPr>
        <p:spPr/>
        <p:txBody>
          <a:bodyPr/>
          <a:lstStyle>
            <a:lvl1pPr>
              <a:defRPr/>
            </a:lvl1pPr>
          </a:lstStyle>
          <a:p>
            <a:endParaRPr lang="cs-CZ" altLang="cs-CZ"/>
          </a:p>
        </p:txBody>
      </p:sp>
      <p:sp>
        <p:nvSpPr>
          <p:cNvPr id="3" name="Zástupný symbol pro zápatí 2"/>
          <p:cNvSpPr>
            <a:spLocks noGrp="1"/>
          </p:cNvSpPr>
          <p:nvPr>
            <p:ph type="ftr" idx="11"/>
          </p:nvPr>
        </p:nvSpPr>
        <p:spPr/>
        <p:txBody>
          <a:bodyPr/>
          <a:lstStyle>
            <a:lvl1pPr>
              <a:defRPr/>
            </a:lvl1pPr>
          </a:lstStyle>
          <a:p>
            <a:endParaRPr lang="cs-CZ" altLang="cs-CZ"/>
          </a:p>
        </p:txBody>
      </p:sp>
      <p:sp>
        <p:nvSpPr>
          <p:cNvPr id="4" name="Zástupný symbol pro číslo snímku 3"/>
          <p:cNvSpPr>
            <a:spLocks noGrp="1"/>
          </p:cNvSpPr>
          <p:nvPr>
            <p:ph type="sldNum" idx="12"/>
          </p:nvPr>
        </p:nvSpPr>
        <p:spPr/>
        <p:txBody>
          <a:bodyPr/>
          <a:lstStyle>
            <a:lvl1pPr>
              <a:defRPr/>
            </a:lvl1pPr>
          </a:lstStyle>
          <a:p>
            <a:fld id="{95FBFCD4-94D1-4B83-88C8-D97B4598D44C}" type="slidenum">
              <a:rPr lang="cs-CZ" altLang="cs-CZ"/>
              <a:pPr/>
              <a:t>‹#›</a:t>
            </a:fld>
            <a:endParaRPr lang="cs-CZ" altLang="cs-CZ"/>
          </a:p>
        </p:txBody>
      </p:sp>
    </p:spTree>
    <p:extLst>
      <p:ext uri="{BB962C8B-B14F-4D97-AF65-F5344CB8AC3E}">
        <p14:creationId xmlns:p14="http://schemas.microsoft.com/office/powerpoint/2010/main" val="337610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93738" y="503238"/>
            <a:ext cx="3251200" cy="17653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4286250" y="1089025"/>
            <a:ext cx="5102225" cy="53721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idx="10"/>
          </p:nvPr>
        </p:nvSpPr>
        <p:spPr/>
        <p:txBody>
          <a:bodyPr/>
          <a:lstStyle>
            <a:lvl1pPr>
              <a:defRPr/>
            </a:lvl1pPr>
          </a:lstStyle>
          <a:p>
            <a:endParaRPr lang="cs-CZ" altLang="cs-CZ"/>
          </a:p>
        </p:txBody>
      </p:sp>
      <p:sp>
        <p:nvSpPr>
          <p:cNvPr id="6" name="Zástupný symbol pro zápatí 5"/>
          <p:cNvSpPr>
            <a:spLocks noGrp="1"/>
          </p:cNvSpPr>
          <p:nvPr>
            <p:ph type="ftr" idx="11"/>
          </p:nvPr>
        </p:nvSpPr>
        <p:spPr/>
        <p:txBody>
          <a:bodyPr/>
          <a:lstStyle>
            <a:lvl1pPr>
              <a:defRPr/>
            </a:lvl1pPr>
          </a:lstStyle>
          <a:p>
            <a:endParaRPr lang="cs-CZ" altLang="cs-CZ"/>
          </a:p>
        </p:txBody>
      </p:sp>
      <p:sp>
        <p:nvSpPr>
          <p:cNvPr id="7" name="Zástupný symbol pro číslo snímku 6"/>
          <p:cNvSpPr>
            <a:spLocks noGrp="1"/>
          </p:cNvSpPr>
          <p:nvPr>
            <p:ph type="sldNum" idx="12"/>
          </p:nvPr>
        </p:nvSpPr>
        <p:spPr/>
        <p:txBody>
          <a:bodyPr/>
          <a:lstStyle>
            <a:lvl1pPr>
              <a:defRPr/>
            </a:lvl1pPr>
          </a:lstStyle>
          <a:p>
            <a:fld id="{F9C1694B-B2B5-4774-8395-067E88EDFCD6}" type="slidenum">
              <a:rPr lang="cs-CZ" altLang="cs-CZ"/>
              <a:pPr/>
              <a:t>‹#›</a:t>
            </a:fld>
            <a:endParaRPr lang="cs-CZ" altLang="cs-CZ"/>
          </a:p>
        </p:txBody>
      </p:sp>
    </p:spTree>
    <p:extLst>
      <p:ext uri="{BB962C8B-B14F-4D97-AF65-F5344CB8AC3E}">
        <p14:creationId xmlns:p14="http://schemas.microsoft.com/office/powerpoint/2010/main" val="743541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93738" y="503238"/>
            <a:ext cx="3251200" cy="17653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4286250" y="1089025"/>
            <a:ext cx="5102225" cy="5372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idx="10"/>
          </p:nvPr>
        </p:nvSpPr>
        <p:spPr/>
        <p:txBody>
          <a:bodyPr/>
          <a:lstStyle>
            <a:lvl1pPr>
              <a:defRPr/>
            </a:lvl1pPr>
          </a:lstStyle>
          <a:p>
            <a:endParaRPr lang="cs-CZ" altLang="cs-CZ"/>
          </a:p>
        </p:txBody>
      </p:sp>
      <p:sp>
        <p:nvSpPr>
          <p:cNvPr id="6" name="Zástupný symbol pro zápatí 5"/>
          <p:cNvSpPr>
            <a:spLocks noGrp="1"/>
          </p:cNvSpPr>
          <p:nvPr>
            <p:ph type="ftr" idx="11"/>
          </p:nvPr>
        </p:nvSpPr>
        <p:spPr/>
        <p:txBody>
          <a:bodyPr/>
          <a:lstStyle>
            <a:lvl1pPr>
              <a:defRPr/>
            </a:lvl1pPr>
          </a:lstStyle>
          <a:p>
            <a:endParaRPr lang="cs-CZ" altLang="cs-CZ"/>
          </a:p>
        </p:txBody>
      </p:sp>
      <p:sp>
        <p:nvSpPr>
          <p:cNvPr id="7" name="Zástupný symbol pro číslo snímku 6"/>
          <p:cNvSpPr>
            <a:spLocks noGrp="1"/>
          </p:cNvSpPr>
          <p:nvPr>
            <p:ph type="sldNum" idx="12"/>
          </p:nvPr>
        </p:nvSpPr>
        <p:spPr/>
        <p:txBody>
          <a:bodyPr/>
          <a:lstStyle>
            <a:lvl1pPr>
              <a:defRPr/>
            </a:lvl1pPr>
          </a:lstStyle>
          <a:p>
            <a:fld id="{770A7E0D-8189-4D10-83CC-619280A18641}" type="slidenum">
              <a:rPr lang="cs-CZ" altLang="cs-CZ"/>
              <a:pPr/>
              <a:t>‹#›</a:t>
            </a:fld>
            <a:endParaRPr lang="cs-CZ" altLang="cs-CZ"/>
          </a:p>
        </p:txBody>
      </p:sp>
    </p:spTree>
    <p:extLst>
      <p:ext uri="{BB962C8B-B14F-4D97-AF65-F5344CB8AC3E}">
        <p14:creationId xmlns:p14="http://schemas.microsoft.com/office/powerpoint/2010/main" val="829086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503238" y="301625"/>
            <a:ext cx="9067800" cy="1258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cs-CZ" smtClean="0"/>
              <a:t>Klepněte pro úpravu formátu titulního textu</a:t>
            </a:r>
          </a:p>
        </p:txBody>
      </p:sp>
      <p:sp>
        <p:nvSpPr>
          <p:cNvPr id="1026" name="Rectangle 2"/>
          <p:cNvSpPr>
            <a:spLocks noGrp="1" noChangeArrowheads="1"/>
          </p:cNvSpPr>
          <p:nvPr>
            <p:ph type="body" idx="1"/>
          </p:nvPr>
        </p:nvSpPr>
        <p:spPr bwMode="auto">
          <a:xfrm>
            <a:off x="503238" y="1768475"/>
            <a:ext cx="9067800" cy="4986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8080" rIns="0" bIns="0" numCol="1" anchor="t" anchorCtr="0" compatLnSpc="1">
            <a:prstTxWarp prst="textNoShape">
              <a:avLst/>
            </a:prstTxWarp>
          </a:bodyPr>
          <a:lstStyle/>
          <a:p>
            <a:pPr lvl="0"/>
            <a:r>
              <a:rPr lang="en-GB" altLang="cs-CZ" smtClean="0"/>
              <a:t>Klepněte pro úpravu formátu textu osnovy</a:t>
            </a:r>
          </a:p>
          <a:p>
            <a:pPr lvl="1"/>
            <a:r>
              <a:rPr lang="en-GB" altLang="cs-CZ" smtClean="0"/>
              <a:t>Druhá úroveň</a:t>
            </a:r>
          </a:p>
          <a:p>
            <a:pPr lvl="2"/>
            <a:r>
              <a:rPr lang="en-GB" altLang="cs-CZ" smtClean="0"/>
              <a:t>Třetí úroveň</a:t>
            </a:r>
          </a:p>
          <a:p>
            <a:pPr lvl="3"/>
            <a:r>
              <a:rPr lang="en-GB" altLang="cs-CZ" smtClean="0"/>
              <a:t>Čtvrtá úroveň osnovy</a:t>
            </a:r>
          </a:p>
          <a:p>
            <a:pPr lvl="4"/>
            <a:r>
              <a:rPr lang="en-GB" altLang="cs-CZ" smtClean="0"/>
              <a:t>Pátá úroveň osnovy</a:t>
            </a:r>
          </a:p>
          <a:p>
            <a:pPr lvl="4"/>
            <a:r>
              <a:rPr lang="en-GB" altLang="cs-CZ" smtClean="0"/>
              <a:t>Šestá úroveň</a:t>
            </a:r>
          </a:p>
          <a:p>
            <a:pPr lvl="4"/>
            <a:r>
              <a:rPr lang="en-GB" altLang="cs-CZ" smtClean="0"/>
              <a:t>Sedmá úroveň</a:t>
            </a:r>
          </a:p>
          <a:p>
            <a:pPr lvl="4"/>
            <a:r>
              <a:rPr lang="en-GB" altLang="cs-CZ" smtClean="0"/>
              <a:t>Osmá úroveň textu</a:t>
            </a:r>
          </a:p>
          <a:p>
            <a:pPr lvl="4"/>
            <a:r>
              <a:rPr lang="en-GB" altLang="cs-CZ" smtClean="0"/>
              <a:t>Devátá úroveň</a:t>
            </a:r>
          </a:p>
        </p:txBody>
      </p:sp>
      <p:sp>
        <p:nvSpPr>
          <p:cNvPr id="1027" name="Rectangle 3"/>
          <p:cNvSpPr>
            <a:spLocks noGrp="1" noChangeArrowheads="1"/>
          </p:cNvSpPr>
          <p:nvPr>
            <p:ph type="dt"/>
          </p:nvPr>
        </p:nvSpPr>
        <p:spPr bwMode="auto">
          <a:xfrm>
            <a:off x="503238" y="6886575"/>
            <a:ext cx="2344737" cy="517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anose="02020603050405020304" pitchFamily="18" charset="0"/>
              </a:defRPr>
            </a:lvl1pPr>
          </a:lstStyle>
          <a:p>
            <a:endParaRPr lang="cs-CZ" altLang="cs-CZ"/>
          </a:p>
        </p:txBody>
      </p:sp>
      <p:sp>
        <p:nvSpPr>
          <p:cNvPr id="1028" name="Rectangle 4"/>
          <p:cNvSpPr>
            <a:spLocks noGrp="1" noChangeArrowheads="1"/>
          </p:cNvSpPr>
          <p:nvPr>
            <p:ph type="ftr"/>
          </p:nvPr>
        </p:nvSpPr>
        <p:spPr bwMode="auto">
          <a:xfrm>
            <a:off x="3448050" y="6886575"/>
            <a:ext cx="3192463" cy="517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ctr">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anose="02020603050405020304" pitchFamily="18" charset="0"/>
              </a:defRPr>
            </a:lvl1pPr>
          </a:lstStyle>
          <a:p>
            <a:endParaRPr lang="cs-CZ" altLang="cs-CZ"/>
          </a:p>
        </p:txBody>
      </p:sp>
      <p:sp>
        <p:nvSpPr>
          <p:cNvPr id="1029" name="Rectangle 5"/>
          <p:cNvSpPr>
            <a:spLocks noGrp="1" noChangeArrowheads="1"/>
          </p:cNvSpPr>
          <p:nvPr>
            <p:ph type="sldNum"/>
          </p:nvPr>
        </p:nvSpPr>
        <p:spPr bwMode="auto">
          <a:xfrm>
            <a:off x="7227888" y="6886575"/>
            <a:ext cx="2344737" cy="517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anose="02020603050405020304" pitchFamily="18" charset="0"/>
              </a:defRPr>
            </a:lvl1pPr>
          </a:lstStyle>
          <a:p>
            <a:fld id="{9D1305C0-9D53-4C55-9E1F-80D4ED1F7F06}" type="slidenum">
              <a:rPr lang="cs-CZ" altLang="cs-CZ"/>
              <a:pPr/>
              <a:t>‹#›</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kern="1200">
          <a:solidFill>
            <a:srgbClr val="000000"/>
          </a:solidFill>
          <a:latin typeface="+mj-lt"/>
          <a:ea typeface="+mj-ea"/>
          <a:cs typeface="+mj-cs"/>
        </a:defRPr>
      </a:lvl1pPr>
      <a:lvl2pPr marL="742950" indent="-28575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2pPr>
      <a:lvl3pPr marL="11430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3pPr>
      <a:lvl4pPr marL="16002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4pPr>
      <a:lvl5pPr marL="20574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5pPr>
      <a:lvl6pPr marL="25146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6pPr>
      <a:lvl7pPr marL="29718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7pPr>
      <a:lvl8pPr marL="34290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8pPr>
      <a:lvl9pPr marL="38862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9pPr>
    </p:titleStyle>
    <p:bodyStyle>
      <a:lvl1pPr marL="342900" indent="-342900" algn="l" defTabSz="449263" rtl="0" fontAlgn="base" hangingPunct="0">
        <a:lnSpc>
          <a:spcPct val="93000"/>
        </a:lnSpc>
        <a:spcBef>
          <a:spcPct val="0"/>
        </a:spcBef>
        <a:spcAft>
          <a:spcPts val="1425"/>
        </a:spcAft>
        <a:buClr>
          <a:srgbClr val="000000"/>
        </a:buClr>
        <a:buSzPct val="100000"/>
        <a:buFont typeface="Times New Roman" panose="02020603050405020304" pitchFamily="18" charset="0"/>
        <a:defRPr sz="3200" kern="1200">
          <a:solidFill>
            <a:srgbClr val="000000"/>
          </a:solidFill>
          <a:latin typeface="+mn-lt"/>
          <a:ea typeface="+mn-ea"/>
          <a:cs typeface="+mn-cs"/>
        </a:defRPr>
      </a:lvl1pPr>
      <a:lvl2pPr marL="742950" indent="-285750" algn="l" defTabSz="449263" rtl="0" fontAlgn="base" hangingPunct="0">
        <a:lnSpc>
          <a:spcPct val="93000"/>
        </a:lnSpc>
        <a:spcBef>
          <a:spcPct val="0"/>
        </a:spcBef>
        <a:spcAft>
          <a:spcPts val="1138"/>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49263" rtl="0" fontAlgn="base" hangingPunct="0">
        <a:lnSpc>
          <a:spcPct val="93000"/>
        </a:lnSpc>
        <a:spcBef>
          <a:spcPct val="0"/>
        </a:spcBef>
        <a:spcAft>
          <a:spcPts val="85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49263" rtl="0" fontAlgn="base" hangingPunct="0">
        <a:lnSpc>
          <a:spcPct val="93000"/>
        </a:lnSpc>
        <a:spcBef>
          <a:spcPct val="0"/>
        </a:spcBef>
        <a:spcAft>
          <a:spcPts val="575"/>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49263" rtl="0" fontAlgn="base" hangingPunct="0">
        <a:lnSpc>
          <a:spcPct val="93000"/>
        </a:lnSpc>
        <a:spcBef>
          <a:spcPct val="0"/>
        </a:spcBef>
        <a:spcAft>
          <a:spcPts val="288"/>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503238" y="346075"/>
            <a:ext cx="9070975" cy="1171575"/>
          </a:xfrm>
          <a:ln/>
        </p:spPr>
        <p:txBody>
          <a:bodyPr tIns="2808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3200">
                <a:latin typeface="ArialMT" pitchFamily="32" charset="0"/>
              </a:rPr>
              <a:t>Synchronisation und Untertitelung</a:t>
            </a:r>
          </a:p>
        </p:txBody>
      </p:sp>
      <p:sp>
        <p:nvSpPr>
          <p:cNvPr id="3074" name="Rectangle 2"/>
          <p:cNvSpPr>
            <a:spLocks noGrp="1" noChangeArrowheads="1"/>
          </p:cNvSpPr>
          <p:nvPr>
            <p:ph type="subTitle" idx="4294967295"/>
          </p:nvPr>
        </p:nvSpPr>
        <p:spPr bwMode="auto">
          <a:xfrm>
            <a:off x="503238" y="1219200"/>
            <a:ext cx="9070975" cy="60896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24840" rIns="0" bIns="0" anchor="ctr"/>
          <a:lstStyle/>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a:t>GOEDEFROY, Martine</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cs-CZ" sz="2800"/>
              <a:t>DE LINDE, Zo</a:t>
            </a:r>
            <a:r>
              <a:rPr lang="en-US" altLang="cs-CZ" sz="2800"/>
              <a:t>é; Kay, Neil: The Semiotics of Subtitling. Manchester: St. Jerome Publishing, 1999.</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sz="2800"/>
              <a:t>GOTTLIEB, Henrik: Subtitling - A new university discipline, In: Teaching Translation and Interpreting: Training, Talent and Experience; 1992. S. 101-121.</a:t>
            </a:r>
            <a:r>
              <a:rPr lang="en-US" altLang="cs-CZ"/>
              <a:t> </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cs-CZ" sz="2800"/>
              <a:t>IVARSSON, Jan: Subtitling for the Media - A Handbook of an Art, Stockholm: Transedit, 1992.</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cs-CZ" sz="2800"/>
              <a:t>KARAMITROGLOU, Fotios: Towards a Methodology for the Investigation of Norms in Audiovisual Translation. The Choice between Subtitling and Revoicing in Greece. Amsterdam - Atlanta: Editions Rodopi B.V., 2000. </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cs-CZ" sz="2800"/>
              <a:t>Pavel Reich: The Film and the Book in Translation. Brno 2006. Ved. dipl. práce PhDr. Jarmila Fictumová.</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503238" y="346075"/>
            <a:ext cx="9069387" cy="11699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Untertitelung</a:t>
            </a:r>
          </a:p>
        </p:txBody>
      </p:sp>
      <p:sp>
        <p:nvSpPr>
          <p:cNvPr id="14338" name="Rectangle 2"/>
          <p:cNvSpPr>
            <a:spLocks noGrp="1" noChangeArrowheads="1"/>
          </p:cNvSpPr>
          <p:nvPr>
            <p:ph type="subTitle" idx="4294967295"/>
          </p:nvPr>
        </p:nvSpPr>
        <p:spPr bwMode="auto">
          <a:xfrm>
            <a:off x="503238" y="1812925"/>
            <a:ext cx="9069387" cy="48990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 </a:t>
            </a:r>
            <a:r>
              <a:rPr lang="cs-CZ" altLang="cs-CZ" b="1"/>
              <a:t>Auslassungen von Wiederholungen</a:t>
            </a:r>
            <a:r>
              <a:rPr lang="cs-CZ" altLang="cs-CZ"/>
              <a:t>, die aus dem Kontext ersichtlich sind:</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cs-CZ"/>
              <a:t>O: Um - stick it </a:t>
            </a:r>
            <a:r>
              <a:rPr lang="en-GB" altLang="cs-CZ" i="1"/>
              <a:t>in the fridge</a:t>
            </a:r>
            <a:r>
              <a:rPr lang="en-GB" altLang="cs-CZ"/>
              <a:t>. </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cs-CZ"/>
              <a:t>You can't put your pregnancy </a:t>
            </a:r>
            <a:r>
              <a:rPr lang="en-GB" altLang="cs-CZ" i="1"/>
              <a:t>in the </a:t>
            </a:r>
            <a:r>
              <a:rPr lang="cs-CZ" altLang="cs-CZ" i="1"/>
              <a:t>fridge</a:t>
            </a:r>
            <a:r>
              <a:rPr lang="cs-CZ" altLang="cs-CZ"/>
              <a:t>!</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UT: Geben Sie es in den </a:t>
            </a:r>
            <a:r>
              <a:rPr lang="cs-CZ" altLang="cs-CZ" i="1"/>
              <a:t>Kühlschrank</a:t>
            </a:r>
            <a:r>
              <a:rPr lang="cs-CZ" altLang="cs-CZ"/>
              <a:t>.</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Du kannst es nicht </a:t>
            </a:r>
            <a:r>
              <a:rPr lang="cs-CZ" altLang="cs-CZ" i="1"/>
              <a:t>dort </a:t>
            </a:r>
            <a:r>
              <a:rPr lang="cs-CZ" altLang="cs-CZ"/>
              <a:t>hintun.</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Grp="1" noChangeArrowheads="1"/>
          </p:cNvSpPr>
          <p:nvPr>
            <p:ph type="title"/>
          </p:nvPr>
        </p:nvSpPr>
        <p:spPr>
          <a:xfrm>
            <a:off x="503238" y="346075"/>
            <a:ext cx="9069387" cy="11699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Untertitelung</a:t>
            </a:r>
          </a:p>
        </p:txBody>
      </p:sp>
      <p:sp>
        <p:nvSpPr>
          <p:cNvPr id="15362" name="Rectangle 2"/>
          <p:cNvSpPr>
            <a:spLocks noGrp="1" noChangeArrowheads="1"/>
          </p:cNvSpPr>
          <p:nvPr>
            <p:ph type="subTitle" idx="4294967295"/>
          </p:nvPr>
        </p:nvSpPr>
        <p:spPr bwMode="auto">
          <a:xfrm>
            <a:off x="503238" y="1812925"/>
            <a:ext cx="9069387" cy="48990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b="1"/>
              <a:t>Auslassung von Füllwörtern </a:t>
            </a:r>
            <a:r>
              <a:rPr lang="cs-CZ" altLang="cs-CZ"/>
              <a:t>wie ,well' oder ,I say', von Frageanhängseln wie ,isn't it?', ,don't you' oder von kurzen Ausdrükken, die bereits Gesagtes noch zusätzlich betonen sollen, z.B. ,you know':</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cs-CZ"/>
              <a:t>O: Well, I can't take my foetus skiing Pandy-</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poos - can I...</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UT: Ich kann meinen Fötus nicht zum Ski-</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fahren mitnehmen.</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title"/>
          </p:nvPr>
        </p:nvSpPr>
        <p:spPr>
          <a:xfrm>
            <a:off x="503238" y="346075"/>
            <a:ext cx="9069387" cy="11699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Untertitelung</a:t>
            </a:r>
          </a:p>
        </p:txBody>
      </p:sp>
      <p:sp>
        <p:nvSpPr>
          <p:cNvPr id="16386" name="Rectangle 2"/>
          <p:cNvSpPr>
            <a:spLocks noGrp="1" noChangeArrowheads="1"/>
          </p:cNvSpPr>
          <p:nvPr>
            <p:ph type="subTitle" idx="4294967295"/>
          </p:nvPr>
        </p:nvSpPr>
        <p:spPr bwMode="auto">
          <a:xfrm>
            <a:off x="503238" y="1812925"/>
            <a:ext cx="9069387" cy="48990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Zusammenfassung kurzer Dialoge zu größeren Sinneinheiten:</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cs-CZ"/>
              <a:t>O: Mrs V. Goode?-Yes.</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cs-CZ"/>
              <a:t>Of, 1, The Avenue, Surrey? - Yes ...</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cs-CZ"/>
              <a:t>UT: Mrs. V. Goode? - Ja.</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cs-CZ"/>
              <a:t>Avenue 1, Surrey? - Ja.</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cs-CZ" b="1"/>
              <a:t>Vorschlag</a:t>
            </a:r>
            <a:r>
              <a:rPr lang="en-GB" altLang="cs-CZ"/>
              <a:t>: Mrs V. Goode, Avenue 1, Surrey?</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Ja.</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Grp="1" noChangeArrowheads="1"/>
          </p:cNvSpPr>
          <p:nvPr>
            <p:ph type="title"/>
          </p:nvPr>
        </p:nvSpPr>
        <p:spPr>
          <a:xfrm>
            <a:off x="503238" y="346075"/>
            <a:ext cx="9069387" cy="11699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Untertitelung</a:t>
            </a:r>
          </a:p>
        </p:txBody>
      </p:sp>
      <p:sp>
        <p:nvSpPr>
          <p:cNvPr id="17410" name="Rectangle 2"/>
          <p:cNvSpPr>
            <a:spLocks noGrp="1" noChangeArrowheads="1"/>
          </p:cNvSpPr>
          <p:nvPr>
            <p:ph type="subTitle" idx="4294967295"/>
          </p:nvPr>
        </p:nvSpPr>
        <p:spPr bwMode="auto">
          <a:xfrm>
            <a:off x="503238" y="1812925"/>
            <a:ext cx="9069387" cy="48990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b="1" dirty="0" err="1"/>
              <a:t>Vereinfachung</a:t>
            </a:r>
            <a:r>
              <a:rPr lang="cs-CZ" altLang="cs-CZ" b="1" dirty="0"/>
              <a:t> der Syntax </a:t>
            </a:r>
            <a:r>
              <a:rPr lang="cs-CZ" altLang="cs-CZ" b="1" dirty="0" err="1"/>
              <a:t>und</a:t>
            </a:r>
            <a:r>
              <a:rPr lang="cs-CZ" altLang="cs-CZ" b="1" dirty="0"/>
              <a:t> des </a:t>
            </a:r>
            <a:r>
              <a:rPr lang="cs-CZ" altLang="cs-CZ" b="1" dirty="0" err="1"/>
              <a:t>Vokabulars</a:t>
            </a:r>
            <a:r>
              <a:rPr lang="cs-CZ" altLang="cs-CZ" dirty="0"/>
              <a:t>:</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cs-CZ" dirty="0"/>
              <a:t>O: Give me your wallet or I'll kick </a:t>
            </a:r>
            <a:r>
              <a:rPr lang="en-GB" altLang="cs-CZ" dirty="0" smtClean="0"/>
              <a:t>your </a:t>
            </a:r>
            <a:r>
              <a:rPr lang="cs-CZ" altLang="cs-CZ" dirty="0" err="1" smtClean="0"/>
              <a:t>head</a:t>
            </a:r>
            <a:r>
              <a:rPr lang="cs-CZ" altLang="cs-CZ" dirty="0" smtClean="0"/>
              <a:t> </a:t>
            </a:r>
            <a:r>
              <a:rPr lang="cs-CZ" altLang="cs-CZ" dirty="0"/>
              <a:t>in</a:t>
            </a:r>
            <a:r>
              <a:rPr lang="cs-CZ" altLang="cs-CZ" dirty="0" smtClean="0"/>
              <a:t>.</a:t>
            </a:r>
            <a:endParaRPr lang="de-DE" altLang="cs-CZ" dirty="0" smtClean="0"/>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dirty="0"/>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dirty="0"/>
              <a:t>UT: </a:t>
            </a:r>
            <a:r>
              <a:rPr lang="cs-CZ" altLang="cs-CZ" dirty="0" err="1"/>
              <a:t>Geld</a:t>
            </a:r>
            <a:r>
              <a:rPr lang="cs-CZ" altLang="cs-CZ" dirty="0"/>
              <a:t> oder </a:t>
            </a:r>
            <a:r>
              <a:rPr lang="cs-CZ" altLang="cs-CZ" dirty="0" err="1"/>
              <a:t>Leben</a:t>
            </a:r>
            <a:r>
              <a:rPr lang="cs-CZ" altLang="cs-CZ" dirty="0"/>
              <a:t>!</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503238" y="346075"/>
            <a:ext cx="9069387" cy="11699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Sonderformen der Untertitelung</a:t>
            </a:r>
          </a:p>
        </p:txBody>
      </p:sp>
      <p:sp>
        <p:nvSpPr>
          <p:cNvPr id="18434" name="Rectangle 2"/>
          <p:cNvSpPr>
            <a:spLocks noGrp="1" noChangeArrowheads="1"/>
          </p:cNvSpPr>
          <p:nvPr>
            <p:ph type="subTitle" idx="4294967295"/>
          </p:nvPr>
        </p:nvSpPr>
        <p:spPr bwMode="auto">
          <a:xfrm>
            <a:off x="503238" y="1770063"/>
            <a:ext cx="9069387" cy="498633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Laufband-Untertitelung (»running subtitle«) in der Fernsehberichterstattung (Börse, News-Sender, usw.).</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a:latin typeface="Times New Roman" panose="02020603050405020304" pitchFamily="18" charset="0"/>
              </a:rPr>
              <a:t>Zwischentitel wie im Stummfilm</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cs-CZ">
              <a:latin typeface="Times New Roman" panose="02020603050405020304" pitchFamily="18" charset="0"/>
            </a:endParaRP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a:latin typeface="Times New Roman" panose="02020603050405020304" pitchFamily="18" charset="0"/>
              </a:rPr>
              <a:t>Im Fernsehen gab es seit 1960  Schriftgeneratoren, die die Untertitel direkt in das zu übertragende Bild einblenden konnten.</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cs-CZ">
              <a:latin typeface="Times New Roman" panose="02020603050405020304" pitchFamily="18" charset="0"/>
            </a:endParaRP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Grp="1" noChangeArrowheads="1"/>
          </p:cNvSpPr>
          <p:nvPr>
            <p:ph type="title"/>
          </p:nvPr>
        </p:nvSpPr>
        <p:spPr>
          <a:xfrm>
            <a:off x="503238" y="346075"/>
            <a:ext cx="9069387" cy="11699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Kostendruck bei der Untertitelung</a:t>
            </a:r>
          </a:p>
        </p:txBody>
      </p:sp>
      <p:sp>
        <p:nvSpPr>
          <p:cNvPr id="19458" name="Rectangle 2"/>
          <p:cNvSpPr>
            <a:spLocks noGrp="1" noChangeArrowheads="1"/>
          </p:cNvSpPr>
          <p:nvPr>
            <p:ph type="subTitle" idx="4294967295"/>
          </p:nvPr>
        </p:nvSpPr>
        <p:spPr bwMode="auto">
          <a:xfrm>
            <a:off x="360363" y="1355725"/>
            <a:ext cx="9212262" cy="54387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dirty="0" err="1" smtClean="0"/>
              <a:t>Während</a:t>
            </a:r>
            <a:r>
              <a:rPr lang="en-US" altLang="cs-CZ" dirty="0" smtClean="0"/>
              <a:t> </a:t>
            </a:r>
            <a:r>
              <a:rPr lang="en-US" altLang="cs-CZ" dirty="0" err="1" smtClean="0"/>
              <a:t>eine</a:t>
            </a:r>
            <a:r>
              <a:rPr lang="en-US" altLang="cs-CZ" dirty="0" smtClean="0"/>
              <a:t> </a:t>
            </a:r>
            <a:r>
              <a:rPr lang="en-US" altLang="cs-CZ" dirty="0" err="1"/>
              <a:t>Erstuntertitelung</a:t>
            </a:r>
            <a:r>
              <a:rPr lang="en-US" altLang="cs-CZ" dirty="0"/>
              <a:t> </a:t>
            </a:r>
            <a:r>
              <a:rPr lang="en-US" altLang="cs-CZ" dirty="0" err="1"/>
              <a:t>mindestens</a:t>
            </a:r>
            <a:r>
              <a:rPr lang="en-US" altLang="cs-CZ" dirty="0"/>
              <a:t> 5.000 (</a:t>
            </a:r>
            <a:r>
              <a:rPr lang="en-US" altLang="cs-CZ" dirty="0" err="1"/>
              <a:t>Schweizer</a:t>
            </a:r>
            <a:r>
              <a:rPr lang="en-US" altLang="cs-CZ" dirty="0"/>
              <a:t>) Franken </a:t>
            </a:r>
            <a:r>
              <a:rPr lang="en-US" altLang="cs-CZ" dirty="0" err="1" smtClean="0"/>
              <a:t>kostete</a:t>
            </a:r>
            <a:r>
              <a:rPr lang="en-US" altLang="cs-CZ" dirty="0" smtClean="0"/>
              <a:t> und </a:t>
            </a:r>
            <a:r>
              <a:rPr lang="en-US" altLang="cs-CZ" dirty="0" err="1"/>
              <a:t>jede</a:t>
            </a:r>
            <a:r>
              <a:rPr lang="en-US" altLang="cs-CZ" dirty="0"/>
              <a:t> </a:t>
            </a:r>
            <a:r>
              <a:rPr lang="en-US" altLang="cs-CZ" dirty="0" err="1"/>
              <a:t>weitere</a:t>
            </a:r>
            <a:r>
              <a:rPr lang="en-US" altLang="cs-CZ" dirty="0"/>
              <a:t> </a:t>
            </a:r>
            <a:r>
              <a:rPr lang="en-US" altLang="cs-CZ" dirty="0" err="1"/>
              <a:t>Kopie</a:t>
            </a:r>
            <a:r>
              <a:rPr lang="en-US" altLang="cs-CZ" dirty="0"/>
              <a:t> </a:t>
            </a:r>
            <a:r>
              <a:rPr lang="en-US" altLang="cs-CZ" dirty="0" err="1"/>
              <a:t>rund</a:t>
            </a:r>
            <a:r>
              <a:rPr lang="en-US" altLang="cs-CZ" dirty="0"/>
              <a:t> 2.000 Franken; so </a:t>
            </a:r>
            <a:r>
              <a:rPr lang="en-US" altLang="cs-CZ" dirty="0" err="1"/>
              <a:t>werden</a:t>
            </a:r>
            <a:r>
              <a:rPr lang="en-US" altLang="cs-CZ" dirty="0"/>
              <a:t> auf </a:t>
            </a:r>
            <a:r>
              <a:rPr lang="en-US" altLang="cs-CZ" dirty="0" err="1"/>
              <a:t>dem</a:t>
            </a:r>
            <a:r>
              <a:rPr lang="en-US" altLang="cs-CZ" dirty="0"/>
              <a:t> </a:t>
            </a:r>
            <a:r>
              <a:rPr lang="en-US" altLang="cs-CZ" dirty="0" err="1"/>
              <a:t>kleinen</a:t>
            </a:r>
            <a:r>
              <a:rPr lang="en-US" altLang="cs-CZ" dirty="0"/>
              <a:t> </a:t>
            </a:r>
            <a:r>
              <a:rPr lang="en-US" altLang="cs-CZ" dirty="0" err="1"/>
              <a:t>Schweizer</a:t>
            </a:r>
            <a:r>
              <a:rPr lang="en-US" altLang="cs-CZ" dirty="0"/>
              <a:t> </a:t>
            </a:r>
            <a:r>
              <a:rPr lang="en-US" altLang="cs-CZ" dirty="0" err="1"/>
              <a:t>Markt</a:t>
            </a:r>
            <a:r>
              <a:rPr lang="en-US" altLang="cs-CZ" dirty="0"/>
              <a:t> </a:t>
            </a:r>
            <a:r>
              <a:rPr lang="en-US" altLang="cs-CZ" dirty="0" err="1"/>
              <a:t>vor</a:t>
            </a:r>
            <a:r>
              <a:rPr lang="en-US" altLang="cs-CZ" dirty="0"/>
              <a:t> </a:t>
            </a:r>
            <a:r>
              <a:rPr lang="en-US" altLang="cs-CZ" dirty="0" err="1"/>
              <a:t>allem</a:t>
            </a:r>
            <a:r>
              <a:rPr lang="en-US" altLang="cs-CZ" dirty="0"/>
              <a:t> in </a:t>
            </a:r>
            <a:r>
              <a:rPr lang="en-US" altLang="cs-CZ" dirty="0" err="1"/>
              <a:t>Landkinos</a:t>
            </a:r>
            <a:r>
              <a:rPr lang="en-US" altLang="cs-CZ" dirty="0"/>
              <a:t> und in den </a:t>
            </a:r>
            <a:r>
              <a:rPr lang="en-US" altLang="cs-CZ" dirty="0" err="1"/>
              <a:t>Nachmittagsvorstellungen</a:t>
            </a:r>
            <a:r>
              <a:rPr lang="en-US" altLang="cs-CZ" dirty="0"/>
              <a:t> </a:t>
            </a:r>
            <a:r>
              <a:rPr lang="en-US" altLang="cs-CZ" dirty="0" err="1"/>
              <a:t>zunehmend</a:t>
            </a:r>
            <a:r>
              <a:rPr lang="en-US" altLang="cs-CZ" dirty="0"/>
              <a:t> die </a:t>
            </a:r>
            <a:r>
              <a:rPr lang="en-US" altLang="cs-CZ" dirty="0" err="1"/>
              <a:t>billigeren</a:t>
            </a:r>
            <a:r>
              <a:rPr lang="en-US" altLang="cs-CZ" dirty="0"/>
              <a:t> </a:t>
            </a:r>
            <a:r>
              <a:rPr lang="en-US" altLang="cs-CZ" dirty="0" err="1"/>
              <a:t>Synchronkopien</a:t>
            </a:r>
            <a:r>
              <a:rPr lang="en-US" altLang="cs-CZ" dirty="0"/>
              <a:t> </a:t>
            </a:r>
            <a:r>
              <a:rPr lang="en-US" altLang="cs-CZ" dirty="0" err="1"/>
              <a:t>aus</a:t>
            </a:r>
            <a:r>
              <a:rPr lang="en-US" altLang="cs-CZ" dirty="0"/>
              <a:t> Deutschland </a:t>
            </a:r>
            <a:r>
              <a:rPr lang="en-US" altLang="cs-CZ" dirty="0" err="1"/>
              <a:t>eingesetzt</a:t>
            </a:r>
            <a:r>
              <a:rPr lang="en-US" altLang="cs-CZ" dirty="0"/>
              <a:t>. (M. </a:t>
            </a:r>
            <a:r>
              <a:rPr lang="en-US" altLang="cs-CZ" dirty="0" err="1"/>
              <a:t>Bodmer</a:t>
            </a:r>
            <a:r>
              <a:rPr lang="en-US" altLang="cs-CZ" dirty="0"/>
              <a:t> in der NZZ)</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dirty="0"/>
              <a:t>Der </a:t>
            </a:r>
            <a:r>
              <a:rPr lang="en-US" altLang="cs-CZ" dirty="0" err="1"/>
              <a:t>Preis</a:t>
            </a:r>
            <a:r>
              <a:rPr lang="en-US" altLang="cs-CZ" dirty="0"/>
              <a:t> </a:t>
            </a:r>
            <a:r>
              <a:rPr lang="en-US" altLang="cs-CZ" dirty="0" err="1"/>
              <a:t>für</a:t>
            </a:r>
            <a:r>
              <a:rPr lang="en-US" altLang="cs-CZ" dirty="0"/>
              <a:t> </a:t>
            </a:r>
            <a:r>
              <a:rPr lang="en-US" altLang="cs-CZ" dirty="0" err="1"/>
              <a:t>eine</a:t>
            </a:r>
            <a:r>
              <a:rPr lang="en-US" altLang="cs-CZ" dirty="0"/>
              <a:t> </a:t>
            </a:r>
            <a:r>
              <a:rPr lang="en-US" altLang="cs-CZ" dirty="0" err="1"/>
              <a:t>Untertitelung</a:t>
            </a:r>
            <a:r>
              <a:rPr lang="en-US" altLang="cs-CZ" dirty="0"/>
              <a:t> </a:t>
            </a:r>
            <a:r>
              <a:rPr lang="en-US" altLang="cs-CZ" dirty="0" err="1"/>
              <a:t>liegt</a:t>
            </a:r>
            <a:r>
              <a:rPr lang="en-US" altLang="cs-CZ" dirty="0"/>
              <a:t> </a:t>
            </a:r>
            <a:r>
              <a:rPr lang="en-US" altLang="cs-CZ" dirty="0" err="1"/>
              <a:t>bei</a:t>
            </a:r>
            <a:r>
              <a:rPr lang="en-US" altLang="cs-CZ" dirty="0"/>
              <a:t> </a:t>
            </a:r>
            <a:r>
              <a:rPr lang="en-US" altLang="cs-CZ" dirty="0" err="1"/>
              <a:t>weniger</a:t>
            </a:r>
            <a:r>
              <a:rPr lang="en-US" altLang="cs-CZ" dirty="0"/>
              <a:t> </a:t>
            </a:r>
            <a:r>
              <a:rPr lang="en-US" altLang="cs-CZ" dirty="0" err="1"/>
              <a:t>als</a:t>
            </a:r>
            <a:r>
              <a:rPr lang="en-US" altLang="cs-CZ" dirty="0"/>
              <a:t> </a:t>
            </a:r>
            <a:r>
              <a:rPr lang="en-US" altLang="cs-CZ" dirty="0" err="1"/>
              <a:t>einem</a:t>
            </a:r>
            <a:r>
              <a:rPr lang="en-US" altLang="cs-CZ" dirty="0"/>
              <a:t> </a:t>
            </a:r>
            <a:r>
              <a:rPr lang="en-US" altLang="cs-CZ" dirty="0" err="1"/>
              <a:t>Zehntel</a:t>
            </a:r>
            <a:r>
              <a:rPr lang="en-US" altLang="cs-CZ" dirty="0"/>
              <a:t> </a:t>
            </a:r>
            <a:r>
              <a:rPr lang="en-US" altLang="cs-CZ" dirty="0" err="1"/>
              <a:t>dessen</a:t>
            </a:r>
            <a:r>
              <a:rPr lang="en-US" altLang="cs-CZ" dirty="0"/>
              <a:t> </a:t>
            </a:r>
            <a:r>
              <a:rPr lang="en-US" altLang="cs-CZ" dirty="0" err="1"/>
              <a:t>einer</a:t>
            </a:r>
            <a:r>
              <a:rPr lang="en-US" altLang="cs-CZ" dirty="0"/>
              <a:t> </a:t>
            </a:r>
            <a:r>
              <a:rPr lang="en-US" altLang="cs-CZ" dirty="0" err="1"/>
              <a:t>Synchronisation</a:t>
            </a:r>
            <a:r>
              <a:rPr lang="en-US" altLang="cs-CZ" dirty="0"/>
              <a:t>.</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dirty="0" err="1"/>
              <a:t>Billig</a:t>
            </a:r>
            <a:r>
              <a:rPr lang="en-US" altLang="cs-CZ" dirty="0"/>
              <a:t> </a:t>
            </a:r>
            <a:r>
              <a:rPr lang="en-US" altLang="cs-CZ" dirty="0" err="1"/>
              <a:t>sind</a:t>
            </a:r>
            <a:r>
              <a:rPr lang="en-US" altLang="cs-CZ" dirty="0"/>
              <a:t> die </a:t>
            </a:r>
            <a:r>
              <a:rPr lang="en-US" altLang="cs-CZ" dirty="0" err="1"/>
              <a:t>deutschen</a:t>
            </a:r>
            <a:r>
              <a:rPr lang="en-US" altLang="cs-CZ" dirty="0"/>
              <a:t> </a:t>
            </a:r>
            <a:r>
              <a:rPr lang="en-US" altLang="cs-CZ" dirty="0" err="1"/>
              <a:t>Synchronkopien</a:t>
            </a:r>
            <a:r>
              <a:rPr lang="en-US" altLang="cs-CZ" dirty="0"/>
              <a:t> </a:t>
            </a:r>
            <a:r>
              <a:rPr lang="en-US" altLang="cs-CZ" dirty="0" err="1"/>
              <a:t>infolge</a:t>
            </a:r>
            <a:r>
              <a:rPr lang="en-US" altLang="cs-CZ" dirty="0"/>
              <a:t> der </a:t>
            </a:r>
            <a:r>
              <a:rPr lang="en-US" altLang="cs-CZ" dirty="0" err="1"/>
              <a:t>Marktgröße</a:t>
            </a:r>
            <a:r>
              <a:rPr lang="en-US" altLang="cs-CZ" dirty="0"/>
              <a:t>. </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cs-CZ" dirty="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Grp="1" noChangeArrowheads="1"/>
          </p:cNvSpPr>
          <p:nvPr>
            <p:ph type="title"/>
          </p:nvPr>
        </p:nvSpPr>
        <p:spPr>
          <a:xfrm>
            <a:off x="503238" y="346075"/>
            <a:ext cx="9069387" cy="11699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Kosten in Tschechien</a:t>
            </a:r>
          </a:p>
        </p:txBody>
      </p:sp>
      <p:sp>
        <p:nvSpPr>
          <p:cNvPr id="20482" name="Rectangle 2"/>
          <p:cNvSpPr>
            <a:spLocks noGrp="1" noChangeArrowheads="1"/>
          </p:cNvSpPr>
          <p:nvPr>
            <p:ph type="subTitle" idx="4294967295"/>
          </p:nvPr>
        </p:nvSpPr>
        <p:spPr bwMode="auto">
          <a:xfrm>
            <a:off x="503238" y="1812925"/>
            <a:ext cx="9069387" cy="48990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dirty="0" err="1"/>
              <a:t>Etwa</a:t>
            </a:r>
            <a:r>
              <a:rPr lang="cs-CZ" altLang="cs-CZ" dirty="0"/>
              <a:t> ab 15 Kč pro </a:t>
            </a:r>
            <a:r>
              <a:rPr lang="cs-CZ" altLang="cs-CZ" dirty="0" err="1"/>
              <a:t>ein</a:t>
            </a:r>
            <a:r>
              <a:rPr lang="cs-CZ" altLang="cs-CZ" dirty="0"/>
              <a:t> </a:t>
            </a:r>
            <a:r>
              <a:rPr lang="cs-CZ" altLang="cs-CZ" dirty="0" err="1"/>
              <a:t>einen</a:t>
            </a:r>
            <a:r>
              <a:rPr lang="cs-CZ" altLang="cs-CZ" dirty="0"/>
              <a:t> </a:t>
            </a:r>
            <a:r>
              <a:rPr lang="cs-CZ" altLang="cs-CZ" dirty="0" err="1"/>
              <a:t>Untertitel</a:t>
            </a:r>
            <a:endParaRPr lang="cs-CZ" altLang="cs-CZ" dirty="0"/>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dirty="0" err="1"/>
              <a:t>Untertitel</a:t>
            </a:r>
            <a:r>
              <a:rPr lang="cs-CZ" altLang="cs-CZ" dirty="0"/>
              <a:t> </a:t>
            </a:r>
            <a:r>
              <a:rPr lang="cs-CZ" altLang="cs-CZ" dirty="0" err="1"/>
              <a:t>für</a:t>
            </a:r>
            <a:r>
              <a:rPr lang="cs-CZ" altLang="cs-CZ" dirty="0"/>
              <a:t> den </a:t>
            </a:r>
            <a:r>
              <a:rPr lang="cs-CZ" altLang="cs-CZ" dirty="0" err="1"/>
              <a:t>gesamten</a:t>
            </a:r>
            <a:r>
              <a:rPr lang="cs-CZ" altLang="cs-CZ" dirty="0"/>
              <a:t> Film 4000–6000 Kč</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dirty="0" err="1" smtClean="0"/>
              <a:t>Zus</a:t>
            </a:r>
            <a:r>
              <a:rPr lang="de-DE" altLang="cs-CZ" dirty="0" smtClean="0"/>
              <a:t>ä</a:t>
            </a:r>
            <a:r>
              <a:rPr lang="cs-CZ" altLang="cs-CZ" dirty="0" err="1" smtClean="0"/>
              <a:t>tzlich</a:t>
            </a:r>
            <a:r>
              <a:rPr lang="cs-CZ" altLang="cs-CZ" dirty="0" smtClean="0"/>
              <a:t> </a:t>
            </a:r>
            <a:r>
              <a:rPr lang="cs-CZ" altLang="cs-CZ" dirty="0" err="1"/>
              <a:t>kostet</a:t>
            </a:r>
            <a:r>
              <a:rPr lang="cs-CZ" altLang="cs-CZ" dirty="0"/>
              <a:t> </a:t>
            </a:r>
            <a:r>
              <a:rPr lang="cs-CZ" altLang="cs-CZ" dirty="0" err="1"/>
              <a:t>das</a:t>
            </a:r>
            <a:r>
              <a:rPr lang="cs-CZ" altLang="cs-CZ" dirty="0"/>
              <a:t> </a:t>
            </a:r>
            <a:r>
              <a:rPr lang="cs-CZ" altLang="cs-CZ" dirty="0" err="1"/>
              <a:t>Spotting</a:t>
            </a:r>
            <a:r>
              <a:rPr lang="cs-CZ" altLang="cs-CZ" dirty="0"/>
              <a:t> </a:t>
            </a:r>
            <a:r>
              <a:rPr lang="cs-CZ" altLang="cs-CZ" dirty="0" err="1"/>
              <a:t>noch</a:t>
            </a:r>
            <a:r>
              <a:rPr lang="cs-CZ" altLang="cs-CZ" dirty="0"/>
              <a:t> </a:t>
            </a:r>
            <a:r>
              <a:rPr lang="cs-CZ" altLang="cs-CZ" dirty="0" err="1"/>
              <a:t>weitere</a:t>
            </a:r>
            <a:r>
              <a:rPr lang="cs-CZ" altLang="cs-CZ" dirty="0"/>
              <a:t> </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dirty="0"/>
              <a:t>4000–6000 Kč. </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Grp="1" noChangeArrowheads="1"/>
          </p:cNvSpPr>
          <p:nvPr>
            <p:ph type="title"/>
          </p:nvPr>
        </p:nvSpPr>
        <p:spPr>
          <a:xfrm>
            <a:off x="503238" y="346075"/>
            <a:ext cx="9069387" cy="11699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Vorteile der Untertitelung</a:t>
            </a:r>
          </a:p>
        </p:txBody>
      </p:sp>
      <p:sp>
        <p:nvSpPr>
          <p:cNvPr id="21506" name="Rectangle 2"/>
          <p:cNvSpPr>
            <a:spLocks noGrp="1" noChangeArrowheads="1"/>
          </p:cNvSpPr>
          <p:nvPr>
            <p:ph type="subTitle" idx="4294967295"/>
          </p:nvPr>
        </p:nvSpPr>
        <p:spPr bwMode="auto">
          <a:xfrm>
            <a:off x="503238" y="863600"/>
            <a:ext cx="9069387" cy="67992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cs-CZ">
              <a:latin typeface="Times New Roman" panose="02020603050405020304" pitchFamily="18" charset="0"/>
            </a:endParaRP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a:latin typeface="Times New Roman" panose="02020603050405020304" pitchFamily="18" charset="0"/>
              </a:rPr>
              <a:t>eine Teilversicherung gegen zensorische Einschnitte </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a:latin typeface="Times New Roman" panose="02020603050405020304" pitchFamily="18" charset="0"/>
              </a:rPr>
              <a:t>* ein lamentierender Schwarzamerikaner nach einem Autounfall – celý jmění stálo/ drei Monatslöhne hat mich der Wagen gekostet.</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a:latin typeface="Times New Roman" panose="02020603050405020304" pitchFamily="18" charset="0"/>
              </a:rPr>
              <a:t>Auch die Schweiz rückte von den Untertiteln ab: alle drei Schweizer Sender (SRG/SSF/TSI) gingen um 19</a:t>
            </a:r>
            <a:r>
              <a:rPr lang="cs-CZ" altLang="cs-CZ">
                <a:latin typeface="Times New Roman" panose="02020603050405020304" pitchFamily="18" charset="0"/>
              </a:rPr>
              <a:t>9</a:t>
            </a:r>
            <a:r>
              <a:rPr lang="en-US" altLang="cs-CZ">
                <a:latin typeface="Times New Roman" panose="02020603050405020304" pitchFamily="18" charset="0"/>
              </a:rPr>
              <a:t>0 dazu über, nur in der jeweiligen Sprache gedrehtes oder synchronisiertes Material auszustrahlen. Die Menschen sind eben faul.</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a:latin typeface="Times New Roman" panose="02020603050405020304" pitchFamily="18" charset="0"/>
              </a:rPr>
              <a:t>Japan entschied sich für Untertitel, obwohl</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a:latin typeface="Times New Roman" panose="02020603050405020304" pitchFamily="18" charset="0"/>
              </a:rPr>
              <a:t>sich die Synchronisation in diesem dichtbesiedelten Land wirtschaftlich gerechnet hätte.</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cs-CZ">
              <a:latin typeface="Times New Roman" panose="02020603050405020304" pitchFamily="18" charset="0"/>
            </a:endParaRP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cs-CZ">
              <a:latin typeface="Times New Roman" panose="02020603050405020304" pitchFamily="18" charset="0"/>
            </a:endParaRP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Grp="1" noChangeArrowheads="1"/>
          </p:cNvSpPr>
          <p:nvPr>
            <p:ph type="title"/>
          </p:nvPr>
        </p:nvSpPr>
        <p:spPr>
          <a:xfrm>
            <a:off x="503238" y="307975"/>
            <a:ext cx="9069387" cy="12461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Untertitelung für Schwerhörige und Gehörlose</a:t>
            </a:r>
          </a:p>
        </p:txBody>
      </p:sp>
      <p:sp>
        <p:nvSpPr>
          <p:cNvPr id="22530" name="Rectangle 2"/>
          <p:cNvSpPr>
            <a:spLocks noGrp="1" noChangeArrowheads="1"/>
          </p:cNvSpPr>
          <p:nvPr>
            <p:ph type="subTitle" idx="4294967295"/>
          </p:nvPr>
        </p:nvSpPr>
        <p:spPr bwMode="auto">
          <a:xfrm>
            <a:off x="503238" y="1543050"/>
            <a:ext cx="9069387" cy="54387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latin typeface="Times New Roman" panose="02020603050405020304" pitchFamily="18" charset="0"/>
              </a:rPr>
              <a:t>das </a:t>
            </a:r>
            <a:r>
              <a:rPr lang="cs-CZ" altLang="cs-CZ" i="1">
                <a:latin typeface="Times New Roman" panose="02020603050405020304" pitchFamily="18" charset="0"/>
              </a:rPr>
              <a:t>National Captioning Institute </a:t>
            </a:r>
            <a:r>
              <a:rPr lang="cs-CZ" altLang="cs-CZ">
                <a:latin typeface="Times New Roman" panose="02020603050405020304" pitchFamily="18" charset="0"/>
              </a:rPr>
              <a:t>(NCI): </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latin typeface="Times New Roman" panose="02020603050405020304" pitchFamily="18" charset="0"/>
              </a:rPr>
              <a:t>caption Untertitel</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latin typeface="Times New Roman" panose="02020603050405020304" pitchFamily="18" charset="0"/>
              </a:rPr>
              <a:t>Mehr als 15 europäische Länderbieten Untertitel für Gehörlose an, wobei England immer noch eine Vorreiterstellung einnimmt, da seit Ende 1998 dort gesetzlich festgelegt ist, daß 50% des Fernsehprogramms gehörlosengerecht ausgestrahlt werden müssen.</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latin typeface="Times New Roman" panose="02020603050405020304" pitchFamily="18" charset="0"/>
              </a:rPr>
              <a:t>Für Gehörlose müssen alle wichtigen Geräusche angekündigt werden, ohner die die Situation missverständlich wäre.</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a:latin typeface="Times New Roman" panose="02020603050405020304" pitchFamily="18" charset="0"/>
            </a:endParaRP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Grp="1" noChangeArrowheads="1"/>
          </p:cNvSpPr>
          <p:nvPr>
            <p:ph type="title"/>
          </p:nvPr>
        </p:nvSpPr>
        <p:spPr>
          <a:xfrm>
            <a:off x="503238" y="363538"/>
            <a:ext cx="9069387" cy="1169987"/>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Untertitelung über Teletext</a:t>
            </a:r>
          </a:p>
        </p:txBody>
      </p:sp>
      <p:sp>
        <p:nvSpPr>
          <p:cNvPr id="23554" name="Rectangle 2"/>
          <p:cNvSpPr>
            <a:spLocks noGrp="1" noChangeArrowheads="1"/>
          </p:cNvSpPr>
          <p:nvPr>
            <p:ph type="subTitle" idx="4294967295"/>
          </p:nvPr>
        </p:nvSpPr>
        <p:spPr bwMode="auto">
          <a:xfrm>
            <a:off x="539750" y="1468438"/>
            <a:ext cx="9032875" cy="5892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Televizní zákon, na jehož vstřícnosti k sluchově postiženým má Anica Dvořáková lví podíl, přijali zákonodárci v roce 2000. Veřejnoprávní televize musí podle něho skrytými titulky opatřit 70 procent pořadů, komerční televize pak alespoň 15 procent. </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    "Mnozí neslyšící ovšem mluví českým znakovým jazykem, který má odlišnou gramatiku. Český jazyk je pro ně jazykem cizím, proto nerozumí psanému textu, a nebudou tedy rozumět ani otitulkovaným pořadům."</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   </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503238" y="346075"/>
            <a:ext cx="9070975" cy="1171575"/>
          </a:xfrm>
          <a:ln/>
        </p:spPr>
        <p:txBody>
          <a:bodyPr tIns="3888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Informationskanäle im Film</a:t>
            </a:r>
          </a:p>
        </p:txBody>
      </p:sp>
      <p:sp>
        <p:nvSpPr>
          <p:cNvPr id="4098" name="Rectangle 2"/>
          <p:cNvSpPr>
            <a:spLocks noGrp="1" noChangeArrowheads="1"/>
          </p:cNvSpPr>
          <p:nvPr>
            <p:ph type="subTitle" idx="4294967295"/>
          </p:nvPr>
        </p:nvSpPr>
        <p:spPr bwMode="auto">
          <a:xfrm>
            <a:off x="539750" y="1174750"/>
            <a:ext cx="9036050" cy="63500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28080" rIns="0" bIns="0" anchor="ctr"/>
          <a:lstStyle/>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600"/>
              <a:t>1. Das visuelle Bild</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600"/>
              <a:t>2. Schrift und andere Grafiken</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600"/>
              <a:t>3. Musik</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600"/>
              <a:t>4. Geräusche</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600"/>
              <a:t>5. Dialoge bzw. der Off-Ton</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600"/>
              <a:t>Synchroner Ton hat seine Quelle im Bild, asyncroner Ton kommt von außerhalb des Bildes.</a:t>
            </a:r>
          </a:p>
          <a:p>
            <a:pPr marL="0" indent="0" algn="ctr">
              <a:lnSpc>
                <a:spcPct val="95000"/>
              </a:lnSpc>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latin typeface="Times New Roman" panose="02020603050405020304" pitchFamily="18" charset="0"/>
                <a:cs typeface="Times New Roman" panose="02020603050405020304" pitchFamily="18" charset="0"/>
              </a:rPr>
              <a:t>Synchronisieren: </a:t>
            </a:r>
            <a:r>
              <a:rPr lang="cs-CZ" altLang="cs-CZ" i="1">
                <a:latin typeface="Times New Roman" panose="02020603050405020304" pitchFamily="18" charset="0"/>
                <a:cs typeface="Times New Roman" panose="02020603050405020304" pitchFamily="18" charset="0"/>
              </a:rPr>
              <a:t>zu den Bildern eines fremdsprachigen Films, Fernsehspiels die entsprechenden Worte der eigenen Sprache sprechen, die so aufgenommen werden, dass die Lippenbewegungen der Schauspieler (im Film) in etwa mit den gesprochenen Worten übereinstimmen:</a:t>
            </a:r>
          </a:p>
          <a:p>
            <a:pPr marL="0" indent="0" algn="ctr">
              <a:lnSpc>
                <a:spcPct val="95000"/>
              </a:lnSpc>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i="1">
              <a:latin typeface="Times New Roman" panose="02020603050405020304" pitchFamily="18" charset="0"/>
              <a:cs typeface="Times New Roman" panose="02020603050405020304" pitchFamily="18" charset="0"/>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Grp="1" noChangeArrowheads="1"/>
          </p:cNvSpPr>
          <p:nvPr>
            <p:ph type="title"/>
          </p:nvPr>
        </p:nvSpPr>
        <p:spPr>
          <a:xfrm>
            <a:off x="503238" y="307975"/>
            <a:ext cx="9069387" cy="12461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800"/>
              <a:t>Untertitel als ein zusätzlicher intralingualer Kanal im Film</a:t>
            </a:r>
          </a:p>
        </p:txBody>
      </p:sp>
      <p:sp>
        <p:nvSpPr>
          <p:cNvPr id="24578" name="Rectangle 2"/>
          <p:cNvSpPr>
            <a:spLocks noGrp="1" noChangeArrowheads="1"/>
          </p:cNvSpPr>
          <p:nvPr>
            <p:ph type="subTitle" idx="4294967295"/>
          </p:nvPr>
        </p:nvSpPr>
        <p:spPr bwMode="auto">
          <a:xfrm>
            <a:off x="503238" y="1770063"/>
            <a:ext cx="9069387" cy="498633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latin typeface="Times New Roman" panose="02020603050405020304" pitchFamily="18" charset="0"/>
              </a:rPr>
              <a:t>Sichtbarmachung von Gedanken </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latin typeface="Times New Roman" panose="02020603050405020304" pitchFamily="18" charset="0"/>
              </a:rPr>
              <a:t>Woody Allens ANNIE HALL (DER STADTNEUROTIKER,1977)</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latin typeface="Times New Roman" panose="02020603050405020304" pitchFamily="18" charset="0"/>
              </a:rPr>
              <a:t>was Annie und Alvy wirklich denken, während sie eine etwas gezwungene Unterhaltung über Kunst führen. </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latin typeface="Times New Roman" panose="02020603050405020304" pitchFamily="18" charset="0"/>
              </a:rPr>
              <a:t>VIVRE SA VIE (DIE GESCHICHTE DER NANA S., 1962, Jean-Luc Godard) </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latin typeface="Times New Roman" panose="02020603050405020304" pitchFamily="18" charset="0"/>
              </a:rPr>
              <a:t>eine Sequenz ohne Ton, in der Nana und ein junger Mann sich im Zimmer eines Stundenhotels bewegen und umarmen: Untertitel zeigen an, was die beiden denken oder sagen könnten.</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Grp="1" noChangeArrowheads="1"/>
          </p:cNvSpPr>
          <p:nvPr>
            <p:ph type="title"/>
          </p:nvPr>
        </p:nvSpPr>
        <p:spPr>
          <a:xfrm>
            <a:off x="503238" y="238125"/>
            <a:ext cx="9070975" cy="1387475"/>
          </a:xfrm>
          <a:ln/>
        </p:spPr>
        <p:txBody>
          <a:bodyPr tIns="28080"/>
          <a:lstStyle/>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3200" b="1"/>
              <a:t>Was muss ein audiovisueller Übersetzer beherrschen, damit nicht die Gleichung gilt </a:t>
            </a:r>
            <a:r>
              <a:rPr lang="cs-CZ" altLang="cs-CZ" sz="3200" b="1" i="1"/>
              <a:t>traduttore – traditore/Verräter</a:t>
            </a:r>
          </a:p>
        </p:txBody>
      </p:sp>
      <p:sp>
        <p:nvSpPr>
          <p:cNvPr id="25602"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28080" rIns="0" bIns="0" anchor="ctr"/>
          <a:lstStyle/>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a:p>
          <a:p>
            <a:pPr marL="0" indent="0" algn="just">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(1) Linguistische Kompetenz. </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(2) Pragmatische, kommunikative und interaktive Kompetenz. </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(3) Paralinguistische Kompetenz (</a:t>
            </a:r>
            <a:r>
              <a:rPr lang="cs-CZ" altLang="cs-CZ">
                <a:latin typeface="CourierNewPSMT" pitchFamily="17" charset="0"/>
              </a:rPr>
              <a:t>Timbre, Klang oder Tonhöhe nachzuahmen</a:t>
            </a:r>
            <a:r>
              <a:rPr lang="cs-CZ" altLang="cs-CZ"/>
              <a:t>. </a:t>
            </a:r>
          </a:p>
          <a:p>
            <a:pPr marL="0" indent="0" algn="just">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(4) Kulturelle Kompetenz. </a:t>
            </a:r>
          </a:p>
          <a:p>
            <a:pPr marL="0" indent="0" algn="just">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(5) Technische Competenz. </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Grp="1" noChangeArrowheads="1"/>
          </p:cNvSpPr>
          <p:nvPr>
            <p:ph type="title"/>
          </p:nvPr>
        </p:nvSpPr>
        <p:spPr>
          <a:xfrm>
            <a:off x="503238" y="346075"/>
            <a:ext cx="9069387" cy="11699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Synchronisation</a:t>
            </a:r>
          </a:p>
        </p:txBody>
      </p:sp>
      <p:sp>
        <p:nvSpPr>
          <p:cNvPr id="26626" name="Rectangle 2"/>
          <p:cNvSpPr>
            <a:spLocks noGrp="1" noChangeArrowheads="1"/>
          </p:cNvSpPr>
          <p:nvPr>
            <p:ph type="subTitle" idx="4294967295"/>
          </p:nvPr>
        </p:nvSpPr>
        <p:spPr bwMode="auto">
          <a:xfrm>
            <a:off x="503238" y="1543050"/>
            <a:ext cx="9069387" cy="54387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Nukleussynchronität:</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Die Artikulation stark betonter Silben, die in der Linguistik als Nuklei bezeichnet werden, kann vom Kulminationspunkt bestimmter Gesten wie dem Ausführen einer Handbewegung oder auch nur dem Hochziehen der Augenbrauen nicht getrennt werden kann [...], weil ansonsten eine Loslösung des gesprochenen Textes vom Bild erfolgt, die zwar nur in den seltensten Fällen</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bewusst auffallen, unterbewusst aber wahrscheinlich doch registriert</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werden dürfte.</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Grp="1" noChangeArrowheads="1"/>
          </p:cNvSpPr>
          <p:nvPr>
            <p:ph type="title"/>
          </p:nvPr>
        </p:nvSpPr>
        <p:spPr>
          <a:xfrm>
            <a:off x="503238" y="346075"/>
            <a:ext cx="9069387" cy="11699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Synchronisation</a:t>
            </a:r>
          </a:p>
        </p:txBody>
      </p:sp>
      <p:sp>
        <p:nvSpPr>
          <p:cNvPr id="27650" name="Rectangle 2"/>
          <p:cNvSpPr>
            <a:spLocks noGrp="1" noChangeArrowheads="1"/>
          </p:cNvSpPr>
          <p:nvPr>
            <p:ph type="subTitle" idx="4294967295"/>
          </p:nvPr>
        </p:nvSpPr>
        <p:spPr bwMode="auto">
          <a:xfrm>
            <a:off x="503238" y="1812925"/>
            <a:ext cx="9069387" cy="48990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a:latin typeface="Times New Roman" panose="02020603050405020304" pitchFamily="18" charset="0"/>
              </a:rPr>
              <a:t>Synchrondeutsch</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a:latin typeface="Times New Roman" panose="02020603050405020304" pitchFamily="18" charset="0"/>
              </a:rPr>
              <a:t>der Synchronbuchautor arbeitet die Rohübersetzung</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a:latin typeface="Times New Roman" panose="02020603050405020304" pitchFamily="18" charset="0"/>
              </a:rPr>
              <a:t>in ein dem Film angepaßtes Synchronbuch um, </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a:latin typeface="Times New Roman" panose="02020603050405020304" pitchFamily="18" charset="0"/>
              </a:rPr>
              <a:t>Die Rohübersetzer wissen, daß der von ihnen</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a:latin typeface="Times New Roman" panose="02020603050405020304" pitchFamily="18" charset="0"/>
              </a:rPr>
              <a:t>übersetzte Text nicht der endgültige Text ist.</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a:latin typeface="Times New Roman" panose="02020603050405020304" pitchFamily="18" charset="0"/>
              </a:rPr>
              <a:t>Manchmal arbeiten die Rohübersetzer nur mit den continuities:  </a:t>
            </a:r>
            <a:r>
              <a:rPr lang="en-US" altLang="cs-CZ" b="1">
                <a:latin typeface="Times New Roman" panose="02020603050405020304" pitchFamily="18" charset="0"/>
              </a:rPr>
              <a:t>(das ist der tatsächliche Filmdialog im Gegensatz zm </a:t>
            </a:r>
            <a:r>
              <a:rPr lang="en-US" altLang="cs-CZ">
                <a:latin typeface="Times New Roman" panose="02020603050405020304" pitchFamily="18" charset="0"/>
              </a:rPr>
              <a:t>Drehbuchtext).</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Grp="1" noChangeArrowheads="1"/>
          </p:cNvSpPr>
          <p:nvPr>
            <p:ph type="title"/>
          </p:nvPr>
        </p:nvSpPr>
        <p:spPr>
          <a:xfrm>
            <a:off x="503238" y="346075"/>
            <a:ext cx="9069387" cy="11699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Synchronisation</a:t>
            </a:r>
          </a:p>
        </p:txBody>
      </p:sp>
      <p:sp>
        <p:nvSpPr>
          <p:cNvPr id="28674" name="Rectangle 2"/>
          <p:cNvSpPr>
            <a:spLocks noGrp="1" noChangeArrowheads="1"/>
          </p:cNvSpPr>
          <p:nvPr>
            <p:ph type="subTitle" idx="4294967295"/>
          </p:nvPr>
        </p:nvSpPr>
        <p:spPr bwMode="auto">
          <a:xfrm>
            <a:off x="503238" y="1812925"/>
            <a:ext cx="9069387" cy="48990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Queen Christina, ein Hollywood-Film, (1933), </a:t>
            </a:r>
            <a:r>
              <a:rPr lang="cs-CZ" altLang="cs-CZ">
                <a:latin typeface="Times New Roman" panose="02020603050405020304" pitchFamily="18" charset="0"/>
              </a:rPr>
              <a:t>Regisseur Rouben Mamoulian, die Hauptolle Greta Garbo.</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latin typeface="Times New Roman" panose="02020603050405020304" pitchFamily="18" charset="0"/>
              </a:rPr>
              <a:t>Don Antonio: </a:t>
            </a:r>
            <a:r>
              <a:rPr lang="cs-CZ" altLang="cs-CZ" i="1">
                <a:latin typeface="Times New Roman" panose="02020603050405020304" pitchFamily="18" charset="0"/>
              </a:rPr>
              <a:t>Love, as we understand it, is a technique that must be developed in hot countries</a:t>
            </a:r>
            <a:r>
              <a:rPr lang="cs-CZ" altLang="cs-CZ">
                <a:latin typeface="Times New Roman" panose="02020603050405020304" pitchFamily="18" charset="0"/>
              </a:rPr>
              <a:t>.</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latin typeface="Times New Roman" panose="02020603050405020304" pitchFamily="18" charset="0"/>
              </a:rPr>
              <a:t>Dt: </a:t>
            </a:r>
            <a:r>
              <a:rPr lang="en-US" altLang="cs-CZ">
                <a:latin typeface="Times New Roman" panose="02020603050405020304" pitchFamily="18" charset="0"/>
              </a:rPr>
              <a:t>„Liebe ist für uns keine Schicksalsfrage, sondern</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latin typeface="Times New Roman" panose="02020603050405020304" pitchFamily="18" charset="0"/>
              </a:rPr>
              <a:t>vielmehr Inbegriff der Daseinsfreude.“ Das war zwar lippensynchron, aber inhaltlich eher das Gegenteil.</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Grp="1" noChangeArrowheads="1"/>
          </p:cNvSpPr>
          <p:nvPr>
            <p:ph type="title"/>
          </p:nvPr>
        </p:nvSpPr>
        <p:spPr>
          <a:xfrm>
            <a:off x="503238" y="346075"/>
            <a:ext cx="9069387" cy="11699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Synchronisation</a:t>
            </a:r>
          </a:p>
        </p:txBody>
      </p:sp>
      <p:sp>
        <p:nvSpPr>
          <p:cNvPr id="29698" name="Rectangle 2"/>
          <p:cNvSpPr>
            <a:spLocks noGrp="1" noChangeArrowheads="1"/>
          </p:cNvSpPr>
          <p:nvPr>
            <p:ph type="subTitle" idx="4294967295"/>
          </p:nvPr>
        </p:nvSpPr>
        <p:spPr bwMode="auto">
          <a:xfrm>
            <a:off x="503238" y="1543050"/>
            <a:ext cx="9069387" cy="54387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a:latin typeface="Times New Roman" panose="02020603050405020304" pitchFamily="18" charset="0"/>
              </a:rPr>
              <a:t>In PULP FICTION (1993, Quentin Tarantino) bezeichnet sich Samuel L. Jackson alias Killer Jules als „bad motherfucker“, in der dt. Synchronisation dagegen als einen „bösen schwarzen Mann“</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a:latin typeface="Times New Roman" panose="02020603050405020304" pitchFamily="18" charset="0"/>
              </a:rPr>
              <a:t>In DANCE OF THE VAMPIRES (TANZ DER VAMPIRE, 1967, Roman Polanski):</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a:latin typeface="Times New Roman" panose="02020603050405020304" pitchFamily="18" charset="0"/>
              </a:rPr>
              <a:t>Daß er als Vampir von der Magd nicht mit dem Kruzifix zurückgehalten werden kann, erklärt er in der deutschen Synchronfassung mit: „Das hilft doch nur bei den alten Vampiren.“ Tatsächlich aber sagt er im Original: „Das hilft doch nicht bei</a:t>
            </a:r>
            <a:r>
              <a:rPr lang="en-US" altLang="cs-CZ" b="1">
                <a:latin typeface="Times New Roman" panose="02020603050405020304" pitchFamily="18" charset="0"/>
              </a:rPr>
              <a:t> </a:t>
            </a:r>
            <a:r>
              <a:rPr lang="en-US" altLang="cs-CZ" b="1" i="1">
                <a:latin typeface="Times New Roman" panose="02020603050405020304" pitchFamily="18" charset="0"/>
              </a:rPr>
              <a:t>jüdischen </a:t>
            </a:r>
            <a:r>
              <a:rPr lang="en-US" altLang="cs-CZ">
                <a:latin typeface="Times New Roman" panose="02020603050405020304" pitchFamily="18" charset="0"/>
              </a:rPr>
              <a:t>Vampiren.“</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Grp="1" noChangeArrowheads="1"/>
          </p:cNvSpPr>
          <p:nvPr>
            <p:ph type="title"/>
          </p:nvPr>
        </p:nvSpPr>
        <p:spPr>
          <a:xfrm>
            <a:off x="503238" y="346075"/>
            <a:ext cx="9069387" cy="11699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Synchronisation</a:t>
            </a:r>
          </a:p>
        </p:txBody>
      </p:sp>
      <p:sp>
        <p:nvSpPr>
          <p:cNvPr id="30722" name="Rectangle 2"/>
          <p:cNvSpPr>
            <a:spLocks noGrp="1" noChangeArrowheads="1"/>
          </p:cNvSpPr>
          <p:nvPr>
            <p:ph type="subTitle" idx="4294967295"/>
          </p:nvPr>
        </p:nvSpPr>
        <p:spPr bwMode="auto">
          <a:xfrm>
            <a:off x="503238" y="1812925"/>
            <a:ext cx="9069387" cy="48990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800">
                <a:latin typeface="Times New Roman" panose="02020603050405020304" pitchFamily="18" charset="0"/>
              </a:rPr>
              <a:t>Von CASABLANCA gibt es drei deutsche Fassungen (1952, 1968, 1975). In der deutschen Kinofassung aus dem Jahr 1952 wurde der gesamte Komplex des Nationalsozialismus durch Schnitte und eine Ersetzung der Dialoge eliminiert; es gibt in dieser Fassung keine Nazis mehr (also auch keinen Major Strasser), keine Kollaborateure und auch keine Widerstandskämpfer.</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800">
                <a:latin typeface="Times New Roman" panose="02020603050405020304" pitchFamily="18" charset="0"/>
              </a:rPr>
              <a:t>Deutsche könnten solche ausländischen Negativbilder ihrer selbst als häßlich empfinden; in diesem Sinn wird in den genannten amerikanischen Filmen die „</a:t>
            </a:r>
            <a:r>
              <a:rPr lang="en-US" altLang="cs-CZ" sz="2800">
                <a:latin typeface="Times New Roman" panose="02020603050405020304" pitchFamily="18" charset="0"/>
              </a:rPr>
              <a:t>Häßlichkeit“ der Deutschen beseitigt.</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Grp="1" noChangeArrowheads="1"/>
          </p:cNvSpPr>
          <p:nvPr>
            <p:ph type="title"/>
          </p:nvPr>
        </p:nvSpPr>
        <p:spPr>
          <a:xfrm>
            <a:off x="503238" y="346075"/>
            <a:ext cx="9069387" cy="11699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Synchronisation</a:t>
            </a:r>
          </a:p>
        </p:txBody>
      </p:sp>
      <p:sp>
        <p:nvSpPr>
          <p:cNvPr id="31746" name="Rectangle 2"/>
          <p:cNvSpPr>
            <a:spLocks noGrp="1" noChangeArrowheads="1"/>
          </p:cNvSpPr>
          <p:nvPr>
            <p:ph type="subTitle" idx="4294967295"/>
          </p:nvPr>
        </p:nvSpPr>
        <p:spPr bwMode="auto">
          <a:xfrm>
            <a:off x="503238" y="1316038"/>
            <a:ext cx="9069387" cy="5892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latin typeface="Times New Roman" panose="02020603050405020304" pitchFamily="18" charset="0"/>
              </a:rPr>
              <a:t>Die alleinige Motivation</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latin typeface="Times New Roman" panose="02020603050405020304" pitchFamily="18" charset="0"/>
              </a:rPr>
              <a:t>für die Übersetzung von Filmen ist das erwartete hohe Einspielergebnis, das den an der Synchronisation Beteiligten einen immensen Erfolgsdruck auferlegt, der sich äußerst negativ</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latin typeface="Times New Roman" panose="02020603050405020304" pitchFamily="18" charset="0"/>
              </a:rPr>
              <a:t>auf die Qualität des Produktes auswirkt.</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latin typeface="Times New Roman" panose="02020603050405020304" pitchFamily="18" charset="0"/>
              </a:rPr>
              <a:t>Um auf das mittlerweile recht zahlungskräftige jugendliche Publikum nicht verzichten zu müssen, nehmen viele Verleiher die</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latin typeface="Times New Roman" panose="02020603050405020304" pitchFamily="18" charset="0"/>
              </a:rPr>
              <a:t>mit einer günstigeren Kennzeichnung verbundenen Änderungsauflagen der FSK in Kauf. Die Synchronfassung wird entsprechend adaptiert und für eine jüngere Altersgruppe freigegeben.</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Grp="1" noChangeArrowheads="1"/>
          </p:cNvSpPr>
          <p:nvPr>
            <p:ph type="title"/>
          </p:nvPr>
        </p:nvSpPr>
        <p:spPr>
          <a:xfrm>
            <a:off x="503238" y="346075"/>
            <a:ext cx="9069387" cy="1169988"/>
          </a:xfrm>
          <a:ln/>
        </p:spPr>
        <p:txBody>
          <a:bodyPr/>
          <a:lstStyle/>
          <a:p>
            <a:pPr lvl="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sz="3200" b="1">
                <a:latin typeface="Times New Roman" panose="02020603050405020304" pitchFamily="18" charset="0"/>
              </a:rPr>
              <a:t>Übertitelung</a:t>
            </a:r>
          </a:p>
        </p:txBody>
      </p:sp>
      <p:sp>
        <p:nvSpPr>
          <p:cNvPr id="32770" name="Rectangle 2"/>
          <p:cNvSpPr>
            <a:spLocks noGrp="1" noChangeArrowheads="1"/>
          </p:cNvSpPr>
          <p:nvPr>
            <p:ph type="subTitle" idx="4294967295"/>
          </p:nvPr>
        </p:nvSpPr>
        <p:spPr bwMode="auto">
          <a:xfrm>
            <a:off x="503238" y="1543050"/>
            <a:ext cx="9069387" cy="54387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für Opern, d.h. Übersetzungen, die während der Aufführung parallel zum gesungenen Original-text auf einem Display oberhalb der Bühne angezeigt werden.</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die zusätzliche Schwierigkeit, daß </a:t>
            </a:r>
            <a:r>
              <a:rPr lang="cs-CZ" altLang="cs-CZ" b="1"/>
              <a:t>die optische Information der Aufführung vom Originaltext abweichen kann</a:t>
            </a:r>
            <a:r>
              <a:rPr lang="cs-CZ" altLang="cs-CZ"/>
              <a:t>. Der Übersetzer ist daher gezwungen, nicht nur den Ausgangstext, sondern auch die Inszenierung zu berück-sichtigen, um nicht durch Unterschiede zwischen Übertiteln und Bühnengeschehen das Publikum zu verwirren.</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Grp="1" noChangeArrowheads="1"/>
          </p:cNvSpPr>
          <p:nvPr>
            <p:ph type="title"/>
          </p:nvPr>
        </p:nvSpPr>
        <p:spPr>
          <a:xfrm>
            <a:off x="503238" y="346075"/>
            <a:ext cx="9069387" cy="11699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Übertitelung</a:t>
            </a:r>
          </a:p>
        </p:txBody>
      </p:sp>
      <p:sp>
        <p:nvSpPr>
          <p:cNvPr id="33794" name="Rectangle 2"/>
          <p:cNvSpPr>
            <a:spLocks noGrp="1" noChangeArrowheads="1"/>
          </p:cNvSpPr>
          <p:nvPr>
            <p:ph type="subTitle" idx="4294967295"/>
          </p:nvPr>
        </p:nvSpPr>
        <p:spPr bwMode="auto">
          <a:xfrm>
            <a:off x="503238" y="1285875"/>
            <a:ext cx="9069387" cy="595153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800"/>
              <a:t>Wagners </a:t>
            </a:r>
            <a:r>
              <a:rPr lang="cs-CZ" altLang="cs-CZ" sz="2800" i="1"/>
              <a:t>Siegfried </a:t>
            </a:r>
            <a:r>
              <a:rPr lang="cs-CZ" altLang="cs-CZ" sz="2800"/>
              <a:t>am Théâtre du Châtelet 1994 die Übersetzerin Durastanti </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800"/>
              <a:t>Wenn der Regisseur Strosser auf die meisten Requisiten verzichtete , so fehlt in der 3. Szene des 1. Aufzuges auf der Bühne der Blasebalg, von dem Siegfried in der Schmiedeszene singt, daher wird dieser auch in den Übertiteln nicht erwähnt: </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800"/>
              <a:t>Originaltext:</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800"/>
              <a:t>Zu Spreu nun schuf ich</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800"/>
              <a:t>die scharfe Pracht,</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800"/>
              <a:t>im Tiegel brat ich die Späne.</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800"/>
              <a:t>Hoho! Hoho!</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800"/>
              <a:t>Hohei! Hohei! Hollo!</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800"/>
              <a:t>Blase, Balg!</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800"/>
              <a:t>Blase die Glut!</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503238" y="346075"/>
            <a:ext cx="9070975" cy="1171575"/>
          </a:xfrm>
          <a:ln/>
        </p:spPr>
        <p:txBody>
          <a:bodyPr tIns="3888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Nachsynchronisation</a:t>
            </a:r>
          </a:p>
        </p:txBody>
      </p:sp>
      <p:sp>
        <p:nvSpPr>
          <p:cNvPr id="5122" name="Rectangle 2"/>
          <p:cNvSpPr>
            <a:spLocks noGrp="1" noChangeArrowheads="1"/>
          </p:cNvSpPr>
          <p:nvPr>
            <p:ph type="subTitle" idx="4294967295"/>
          </p:nvPr>
        </p:nvSpPr>
        <p:spPr bwMode="auto">
          <a:xfrm>
            <a:off x="503238" y="1708150"/>
            <a:ext cx="9070975" cy="511333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20160" rIns="0" bIns="0" anchor="ctr"/>
          <a:lstStyle/>
          <a:p>
            <a:pPr marL="0" indent="0" algn="ctr">
              <a:lnSpc>
                <a:spcPct val="95000"/>
              </a:lnSpc>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dirty="0">
                <a:latin typeface="Times New Roman" panose="02020603050405020304" pitchFamily="18" charset="0"/>
              </a:rPr>
              <a:t>Vor 1932, </a:t>
            </a:r>
            <a:r>
              <a:rPr lang="de-DE" altLang="cs-CZ" dirty="0" smtClean="0">
                <a:latin typeface="Times New Roman" panose="02020603050405020304" pitchFamily="18" charset="0"/>
              </a:rPr>
              <a:t>in dem</a:t>
            </a:r>
            <a:r>
              <a:rPr lang="cs-CZ" altLang="cs-CZ" dirty="0" smtClean="0">
                <a:latin typeface="Times New Roman" panose="02020603050405020304" pitchFamily="18" charset="0"/>
              </a:rPr>
              <a:t> </a:t>
            </a:r>
            <a:r>
              <a:rPr lang="cs-CZ" altLang="cs-CZ" dirty="0" err="1">
                <a:latin typeface="Times New Roman" panose="02020603050405020304" pitchFamily="18" charset="0"/>
              </a:rPr>
              <a:t>sich</a:t>
            </a:r>
            <a:r>
              <a:rPr lang="cs-CZ" altLang="cs-CZ" dirty="0">
                <a:latin typeface="Times New Roman" panose="02020603050405020304" pitchFamily="18" charset="0"/>
              </a:rPr>
              <a:t> </a:t>
            </a:r>
            <a:r>
              <a:rPr lang="cs-CZ" altLang="cs-CZ" dirty="0" err="1">
                <a:latin typeface="Times New Roman" panose="02020603050405020304" pitchFamily="18" charset="0"/>
              </a:rPr>
              <a:t>die</a:t>
            </a:r>
            <a:r>
              <a:rPr lang="cs-CZ" altLang="cs-CZ" dirty="0">
                <a:latin typeface="Times New Roman" panose="02020603050405020304" pitchFamily="18" charset="0"/>
              </a:rPr>
              <a:t> </a:t>
            </a:r>
            <a:r>
              <a:rPr lang="cs-CZ" altLang="cs-CZ" dirty="0" err="1">
                <a:latin typeface="Times New Roman" panose="02020603050405020304" pitchFamily="18" charset="0"/>
              </a:rPr>
              <a:t>Nachsynchronisation</a:t>
            </a:r>
            <a:r>
              <a:rPr lang="cs-CZ" altLang="cs-CZ" dirty="0">
                <a:latin typeface="Times New Roman" panose="02020603050405020304" pitchFamily="18" charset="0"/>
              </a:rPr>
              <a:t> </a:t>
            </a:r>
            <a:r>
              <a:rPr lang="cs-CZ" altLang="cs-CZ" dirty="0" err="1">
                <a:latin typeface="Times New Roman" panose="02020603050405020304" pitchFamily="18" charset="0"/>
              </a:rPr>
              <a:t>durchsetzte</a:t>
            </a:r>
            <a:r>
              <a:rPr lang="cs-CZ" altLang="cs-CZ" dirty="0">
                <a:latin typeface="Times New Roman" panose="02020603050405020304" pitchFamily="18" charset="0"/>
              </a:rPr>
              <a:t>, </a:t>
            </a:r>
            <a:r>
              <a:rPr lang="cs-CZ" altLang="cs-CZ" dirty="0" err="1">
                <a:latin typeface="Times New Roman" panose="02020603050405020304" pitchFamily="18" charset="0"/>
              </a:rPr>
              <a:t>war</a:t>
            </a:r>
            <a:r>
              <a:rPr lang="cs-CZ" altLang="cs-CZ" dirty="0">
                <a:latin typeface="Times New Roman" panose="02020603050405020304" pitchFamily="18" charset="0"/>
              </a:rPr>
              <a:t> es </a:t>
            </a:r>
            <a:r>
              <a:rPr lang="cs-CZ" altLang="cs-CZ" dirty="0" err="1">
                <a:latin typeface="Times New Roman" panose="02020603050405020304" pitchFamily="18" charset="0"/>
              </a:rPr>
              <a:t>üblich</a:t>
            </a:r>
            <a:r>
              <a:rPr lang="cs-CZ" altLang="cs-CZ" dirty="0">
                <a:latin typeface="Times New Roman" panose="02020603050405020304" pitchFamily="18" charset="0"/>
              </a:rPr>
              <a:t>, </a:t>
            </a:r>
            <a:r>
              <a:rPr lang="cs-CZ" altLang="cs-CZ" dirty="0" err="1">
                <a:latin typeface="Times New Roman" panose="02020603050405020304" pitchFamily="18" charset="0"/>
              </a:rPr>
              <a:t>wichtige</a:t>
            </a:r>
            <a:r>
              <a:rPr lang="cs-CZ" altLang="cs-CZ" dirty="0">
                <a:latin typeface="Times New Roman" panose="02020603050405020304" pitchFamily="18" charset="0"/>
              </a:rPr>
              <a:t> Filme in </a:t>
            </a:r>
            <a:r>
              <a:rPr lang="cs-CZ" altLang="cs-CZ" dirty="0" err="1">
                <a:latin typeface="Times New Roman" panose="02020603050405020304" pitchFamily="18" charset="0"/>
              </a:rPr>
              <a:t>Parallel-Versionen</a:t>
            </a:r>
            <a:r>
              <a:rPr lang="cs-CZ" altLang="cs-CZ" dirty="0">
                <a:latin typeface="Times New Roman" panose="02020603050405020304" pitchFamily="18" charset="0"/>
              </a:rPr>
              <a:t> (</a:t>
            </a:r>
            <a:r>
              <a:rPr lang="cs-CZ" altLang="cs-CZ" dirty="0" err="1">
                <a:latin typeface="Times New Roman" panose="02020603050405020304" pitchFamily="18" charset="0"/>
              </a:rPr>
              <a:t>meist</a:t>
            </a:r>
            <a:r>
              <a:rPr lang="cs-CZ" altLang="cs-CZ" dirty="0">
                <a:latin typeface="Times New Roman" panose="02020603050405020304" pitchFamily="18" charset="0"/>
              </a:rPr>
              <a:t> </a:t>
            </a:r>
            <a:r>
              <a:rPr lang="cs-CZ" altLang="cs-CZ" dirty="0" err="1">
                <a:latin typeface="Times New Roman" panose="02020603050405020304" pitchFamily="18" charset="0"/>
              </a:rPr>
              <a:t>englisch</a:t>
            </a:r>
            <a:r>
              <a:rPr lang="cs-CZ" altLang="cs-CZ" dirty="0">
                <a:latin typeface="Times New Roman" panose="02020603050405020304" pitchFamily="18" charset="0"/>
              </a:rPr>
              <a:t>, </a:t>
            </a:r>
            <a:r>
              <a:rPr lang="cs-CZ" altLang="cs-CZ" dirty="0" err="1">
                <a:latin typeface="Times New Roman" panose="02020603050405020304" pitchFamily="18" charset="0"/>
              </a:rPr>
              <a:t>französisch</a:t>
            </a:r>
            <a:r>
              <a:rPr lang="cs-CZ" altLang="cs-CZ" dirty="0">
                <a:latin typeface="Times New Roman" panose="02020603050405020304" pitchFamily="18" charset="0"/>
              </a:rPr>
              <a:t>, </a:t>
            </a:r>
            <a:r>
              <a:rPr lang="cs-CZ" altLang="cs-CZ" dirty="0" err="1">
                <a:latin typeface="Times New Roman" panose="02020603050405020304" pitchFamily="18" charset="0"/>
              </a:rPr>
              <a:t>spanisch</a:t>
            </a:r>
            <a:r>
              <a:rPr lang="cs-CZ" altLang="cs-CZ" dirty="0">
                <a:latin typeface="Times New Roman" panose="02020603050405020304" pitchFamily="18" charset="0"/>
              </a:rPr>
              <a:t> </a:t>
            </a:r>
            <a:r>
              <a:rPr lang="cs-CZ" altLang="cs-CZ" dirty="0" err="1">
                <a:latin typeface="Times New Roman" panose="02020603050405020304" pitchFamily="18" charset="0"/>
              </a:rPr>
              <a:t>und</a:t>
            </a:r>
            <a:r>
              <a:rPr lang="cs-CZ" altLang="cs-CZ" dirty="0">
                <a:latin typeface="Times New Roman" panose="02020603050405020304" pitchFamily="18" charset="0"/>
              </a:rPr>
              <a:t> </a:t>
            </a:r>
            <a:r>
              <a:rPr lang="cs-CZ" altLang="cs-CZ" dirty="0" err="1">
                <a:latin typeface="Times New Roman" panose="02020603050405020304" pitchFamily="18" charset="0"/>
              </a:rPr>
              <a:t>deutsch</a:t>
            </a:r>
            <a:r>
              <a:rPr lang="cs-CZ" altLang="cs-CZ" dirty="0">
                <a:latin typeface="Times New Roman" panose="02020603050405020304" pitchFamily="18" charset="0"/>
              </a:rPr>
              <a:t>) </a:t>
            </a:r>
            <a:r>
              <a:rPr lang="cs-CZ" altLang="cs-CZ" dirty="0" err="1">
                <a:latin typeface="Times New Roman" panose="02020603050405020304" pitchFamily="18" charset="0"/>
              </a:rPr>
              <a:t>zu</a:t>
            </a:r>
            <a:r>
              <a:rPr lang="cs-CZ" altLang="cs-CZ" dirty="0">
                <a:latin typeface="Times New Roman" panose="02020603050405020304" pitchFamily="18" charset="0"/>
              </a:rPr>
              <a:t> </a:t>
            </a:r>
            <a:r>
              <a:rPr lang="cs-CZ" altLang="cs-CZ" dirty="0" err="1">
                <a:latin typeface="Times New Roman" panose="02020603050405020304" pitchFamily="18" charset="0"/>
              </a:rPr>
              <a:t>drehen</a:t>
            </a:r>
            <a:r>
              <a:rPr lang="cs-CZ" altLang="cs-CZ" dirty="0">
                <a:latin typeface="Times New Roman" panose="02020603050405020304" pitchFamily="18" charset="0"/>
              </a:rPr>
              <a:t>. 1927 </a:t>
            </a:r>
            <a:r>
              <a:rPr lang="cs-CZ" altLang="cs-CZ" dirty="0" err="1">
                <a:latin typeface="Times New Roman" panose="02020603050405020304" pitchFamily="18" charset="0"/>
              </a:rPr>
              <a:t>gab</a:t>
            </a:r>
            <a:r>
              <a:rPr lang="cs-CZ" altLang="cs-CZ" dirty="0">
                <a:latin typeface="Times New Roman" panose="02020603050405020304" pitchFamily="18" charset="0"/>
              </a:rPr>
              <a:t> es den </a:t>
            </a:r>
            <a:r>
              <a:rPr lang="cs-CZ" altLang="cs-CZ" dirty="0" err="1">
                <a:latin typeface="Times New Roman" panose="02020603050405020304" pitchFamily="18" charset="0"/>
              </a:rPr>
              <a:t>ersten</a:t>
            </a:r>
            <a:r>
              <a:rPr lang="cs-CZ" altLang="cs-CZ" dirty="0">
                <a:latin typeface="Times New Roman" panose="02020603050405020304" pitchFamily="18" charset="0"/>
              </a:rPr>
              <a:t> </a:t>
            </a:r>
            <a:r>
              <a:rPr lang="cs-CZ" altLang="cs-CZ" dirty="0" err="1">
                <a:latin typeface="Times New Roman" panose="02020603050405020304" pitchFamily="18" charset="0"/>
              </a:rPr>
              <a:t>abendfüllenden</a:t>
            </a:r>
            <a:r>
              <a:rPr lang="cs-CZ" altLang="cs-CZ" dirty="0">
                <a:latin typeface="Times New Roman" panose="02020603050405020304" pitchFamily="18" charset="0"/>
              </a:rPr>
              <a:t> </a:t>
            </a:r>
            <a:r>
              <a:rPr lang="cs-CZ" altLang="cs-CZ" dirty="0" err="1">
                <a:latin typeface="Times New Roman" panose="02020603050405020304" pitchFamily="18" charset="0"/>
              </a:rPr>
              <a:t>Tonfilm</a:t>
            </a:r>
            <a:r>
              <a:rPr lang="cs-CZ" altLang="cs-CZ" dirty="0">
                <a:latin typeface="Times New Roman" panose="02020603050405020304" pitchFamily="18" charset="0"/>
              </a:rPr>
              <a:t> „</a:t>
            </a:r>
            <a:r>
              <a:rPr lang="cs-CZ" altLang="cs-CZ" dirty="0" err="1">
                <a:latin typeface="Times New Roman" panose="02020603050405020304" pitchFamily="18" charset="0"/>
              </a:rPr>
              <a:t>The</a:t>
            </a:r>
            <a:r>
              <a:rPr lang="cs-CZ" altLang="cs-CZ" dirty="0">
                <a:latin typeface="Times New Roman" panose="02020603050405020304" pitchFamily="18" charset="0"/>
              </a:rPr>
              <a:t> Jazz Singer“ (</a:t>
            </a:r>
            <a:r>
              <a:rPr lang="cs-CZ" altLang="cs-CZ" dirty="0" err="1">
                <a:latin typeface="Times New Roman" panose="02020603050405020304" pitchFamily="18" charset="0"/>
              </a:rPr>
              <a:t>Warner</a:t>
            </a:r>
            <a:r>
              <a:rPr lang="cs-CZ" altLang="cs-CZ" dirty="0">
                <a:latin typeface="Times New Roman" panose="02020603050405020304" pitchFamily="18" charset="0"/>
              </a:rPr>
              <a:t> </a:t>
            </a:r>
            <a:r>
              <a:rPr lang="cs-CZ" altLang="cs-CZ" dirty="0" err="1">
                <a:latin typeface="Times New Roman" panose="02020603050405020304" pitchFamily="18" charset="0"/>
              </a:rPr>
              <a:t>Bros</a:t>
            </a:r>
            <a:r>
              <a:rPr lang="cs-CZ" altLang="cs-CZ" dirty="0">
                <a:latin typeface="Times New Roman" panose="02020603050405020304" pitchFamily="18" charset="0"/>
              </a:rPr>
              <a:t>), der </a:t>
            </a:r>
            <a:r>
              <a:rPr lang="cs-CZ" altLang="cs-CZ" dirty="0" err="1">
                <a:latin typeface="Times New Roman" panose="02020603050405020304" pitchFamily="18" charset="0"/>
              </a:rPr>
              <a:t>erste</a:t>
            </a:r>
            <a:r>
              <a:rPr lang="cs-CZ" altLang="cs-CZ" dirty="0">
                <a:latin typeface="Times New Roman" panose="02020603050405020304" pitchFamily="18" charset="0"/>
              </a:rPr>
              <a:t> Film </a:t>
            </a:r>
            <a:r>
              <a:rPr lang="cs-CZ" altLang="cs-CZ" dirty="0" err="1">
                <a:latin typeface="Times New Roman" panose="02020603050405020304" pitchFamily="18" charset="0"/>
              </a:rPr>
              <a:t>mit</a:t>
            </a:r>
            <a:r>
              <a:rPr lang="cs-CZ" altLang="cs-CZ" dirty="0">
                <a:latin typeface="Times New Roman" panose="02020603050405020304" pitchFamily="18" charset="0"/>
              </a:rPr>
              <a:t> </a:t>
            </a:r>
            <a:r>
              <a:rPr lang="cs-CZ" altLang="cs-CZ" dirty="0" err="1">
                <a:latin typeface="Times New Roman" panose="02020603050405020304" pitchFamily="18" charset="0"/>
              </a:rPr>
              <a:t>durchgehend</a:t>
            </a:r>
            <a:r>
              <a:rPr lang="cs-CZ" altLang="cs-CZ" dirty="0">
                <a:latin typeface="Times New Roman" panose="02020603050405020304" pitchFamily="18" charset="0"/>
              </a:rPr>
              <a:t> </a:t>
            </a:r>
            <a:r>
              <a:rPr lang="cs-CZ" altLang="cs-CZ" dirty="0" err="1">
                <a:latin typeface="Times New Roman" panose="02020603050405020304" pitchFamily="18" charset="0"/>
              </a:rPr>
              <a:t>synchronisierten</a:t>
            </a:r>
            <a:r>
              <a:rPr lang="cs-CZ" altLang="cs-CZ" dirty="0">
                <a:latin typeface="Times New Roman" panose="02020603050405020304" pitchFamily="18" charset="0"/>
              </a:rPr>
              <a:t> </a:t>
            </a:r>
            <a:r>
              <a:rPr lang="cs-CZ" altLang="cs-CZ" dirty="0" err="1">
                <a:latin typeface="Times New Roman" panose="02020603050405020304" pitchFamily="18" charset="0"/>
              </a:rPr>
              <a:t>Dialogen</a:t>
            </a:r>
            <a:r>
              <a:rPr lang="cs-CZ" altLang="cs-CZ" dirty="0">
                <a:latin typeface="Times New Roman" panose="02020603050405020304" pitchFamily="18" charset="0"/>
              </a:rPr>
              <a:t> </a:t>
            </a:r>
            <a:r>
              <a:rPr lang="cs-CZ" altLang="cs-CZ" dirty="0" err="1">
                <a:latin typeface="Times New Roman" panose="02020603050405020304" pitchFamily="18" charset="0"/>
              </a:rPr>
              <a:t>war</a:t>
            </a:r>
            <a:r>
              <a:rPr lang="cs-CZ" altLang="cs-CZ" dirty="0">
                <a:latin typeface="Times New Roman" panose="02020603050405020304" pitchFamily="18" charset="0"/>
              </a:rPr>
              <a:t> „</a:t>
            </a:r>
            <a:r>
              <a:rPr lang="cs-CZ" altLang="cs-CZ" dirty="0" err="1">
                <a:latin typeface="Times New Roman" panose="02020603050405020304" pitchFamily="18" charset="0"/>
              </a:rPr>
              <a:t>Lights</a:t>
            </a:r>
            <a:r>
              <a:rPr lang="cs-CZ" altLang="cs-CZ" dirty="0">
                <a:latin typeface="Times New Roman" panose="02020603050405020304" pitchFamily="18" charset="0"/>
              </a:rPr>
              <a:t> </a:t>
            </a:r>
            <a:r>
              <a:rPr lang="cs-CZ" altLang="cs-CZ" dirty="0" err="1">
                <a:latin typeface="Times New Roman" panose="02020603050405020304" pitchFamily="18" charset="0"/>
              </a:rPr>
              <a:t>of</a:t>
            </a:r>
            <a:r>
              <a:rPr lang="cs-CZ" altLang="cs-CZ" dirty="0">
                <a:latin typeface="Times New Roman" panose="02020603050405020304" pitchFamily="18" charset="0"/>
              </a:rPr>
              <a:t> New York“ (1928).</a:t>
            </a:r>
          </a:p>
          <a:p>
            <a:pPr marL="0" indent="0" algn="ctr">
              <a:lnSpc>
                <a:spcPct val="95000"/>
              </a:lnSpc>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dirty="0">
                <a:latin typeface="Times New Roman" panose="02020603050405020304" pitchFamily="18" charset="0"/>
              </a:rPr>
              <a:t>Die </a:t>
            </a:r>
            <a:r>
              <a:rPr lang="cs-CZ" altLang="cs-CZ" dirty="0" err="1">
                <a:latin typeface="Times New Roman" panose="02020603050405020304" pitchFamily="18" charset="0"/>
              </a:rPr>
              <a:t>Erforschung</a:t>
            </a:r>
            <a:r>
              <a:rPr lang="cs-CZ" altLang="cs-CZ" dirty="0">
                <a:latin typeface="Times New Roman" panose="02020603050405020304" pitchFamily="18" charset="0"/>
              </a:rPr>
              <a:t> der </a:t>
            </a:r>
            <a:r>
              <a:rPr lang="cs-CZ" altLang="cs-CZ" dirty="0" err="1">
                <a:latin typeface="Times New Roman" panose="02020603050405020304" pitchFamily="18" charset="0"/>
              </a:rPr>
              <a:t>Synchroniasation</a:t>
            </a:r>
            <a:r>
              <a:rPr lang="cs-CZ" altLang="cs-CZ" dirty="0">
                <a:latin typeface="Times New Roman" panose="02020603050405020304" pitchFamily="18" charset="0"/>
              </a:rPr>
              <a:t> </a:t>
            </a:r>
            <a:r>
              <a:rPr lang="cs-CZ" altLang="cs-CZ" dirty="0" err="1">
                <a:latin typeface="Times New Roman" panose="02020603050405020304" pitchFamily="18" charset="0"/>
              </a:rPr>
              <a:t>und</a:t>
            </a:r>
            <a:r>
              <a:rPr lang="cs-CZ" altLang="cs-CZ" dirty="0">
                <a:latin typeface="Times New Roman" panose="02020603050405020304" pitchFamily="18" charset="0"/>
              </a:rPr>
              <a:t> </a:t>
            </a:r>
            <a:r>
              <a:rPr lang="cs-CZ" altLang="cs-CZ" dirty="0" err="1">
                <a:latin typeface="Times New Roman" panose="02020603050405020304" pitchFamily="18" charset="0"/>
              </a:rPr>
              <a:t>Untertitelung</a:t>
            </a:r>
            <a:r>
              <a:rPr lang="cs-CZ" altLang="cs-CZ" dirty="0">
                <a:latin typeface="Times New Roman" panose="02020603050405020304" pitchFamily="18" charset="0"/>
              </a:rPr>
              <a:t> </a:t>
            </a:r>
            <a:r>
              <a:rPr lang="cs-CZ" altLang="cs-CZ" dirty="0" err="1">
                <a:latin typeface="Times New Roman" panose="02020603050405020304" pitchFamily="18" charset="0"/>
              </a:rPr>
              <a:t>wird</a:t>
            </a:r>
            <a:r>
              <a:rPr lang="cs-CZ" altLang="cs-CZ" dirty="0">
                <a:latin typeface="Times New Roman" panose="02020603050405020304" pitchFamily="18" charset="0"/>
              </a:rPr>
              <a:t> durch </a:t>
            </a:r>
            <a:r>
              <a:rPr lang="cs-CZ" altLang="cs-CZ" dirty="0" err="1">
                <a:latin typeface="Times New Roman" panose="02020603050405020304" pitchFamily="18" charset="0"/>
              </a:rPr>
              <a:t>die</a:t>
            </a:r>
            <a:r>
              <a:rPr lang="cs-CZ" altLang="cs-CZ" dirty="0">
                <a:latin typeface="Times New Roman" panose="02020603050405020304" pitchFamily="18" charset="0"/>
              </a:rPr>
              <a:t> </a:t>
            </a:r>
            <a:r>
              <a:rPr lang="en-US" altLang="cs-CZ" dirty="0">
                <a:latin typeface="Times New Roman" panose="02020603050405020304" pitchFamily="18" charset="0"/>
              </a:rPr>
              <a:t>European Association for Studies in Screen Translation </a:t>
            </a:r>
            <a:r>
              <a:rPr lang="en-US" altLang="cs-CZ" dirty="0" err="1">
                <a:latin typeface="Times New Roman" panose="02020603050405020304" pitchFamily="18" charset="0"/>
              </a:rPr>
              <a:t>gefördert</a:t>
            </a:r>
            <a:r>
              <a:rPr lang="en-US" altLang="cs-CZ" dirty="0">
                <a:latin typeface="Times New Roman" panose="02020603050405020304" pitchFamily="18" charset="0"/>
              </a:rPr>
              <a:t>.</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Grp="1" noChangeArrowheads="1"/>
          </p:cNvSpPr>
          <p:nvPr>
            <p:ph type="title"/>
          </p:nvPr>
        </p:nvSpPr>
        <p:spPr>
          <a:xfrm>
            <a:off x="503238" y="346075"/>
            <a:ext cx="9069387" cy="11699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Übertitelung</a:t>
            </a:r>
          </a:p>
        </p:txBody>
      </p:sp>
      <p:sp>
        <p:nvSpPr>
          <p:cNvPr id="34818" name="Rectangle 2"/>
          <p:cNvSpPr>
            <a:spLocks noGrp="1" noChangeArrowheads="1"/>
          </p:cNvSpPr>
          <p:nvPr>
            <p:ph type="subTitle" idx="4294967295"/>
          </p:nvPr>
        </p:nvSpPr>
        <p:spPr bwMode="auto">
          <a:xfrm>
            <a:off x="503238" y="1812925"/>
            <a:ext cx="9069387" cy="48990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Übertiteltext:</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J'ai réduit ta lame/</a:t>
            </a:r>
            <a:r>
              <a:rPr lang="en-US" altLang="cs-CZ" sz="1000"/>
              <a:t>čepel</a:t>
            </a:r>
            <a:r>
              <a:rPr lang="cs-CZ" altLang="cs-CZ"/>
              <a:t> en poudre</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pour la refondre/</a:t>
            </a:r>
            <a:r>
              <a:rPr lang="en-US" altLang="cs-CZ" sz="1000"/>
              <a:t>přetavit</a:t>
            </a:r>
            <a:r>
              <a:rPr lang="cs-CZ" altLang="cs-CZ"/>
              <a:t>.</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a:t>...</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II faut attiser/</a:t>
            </a:r>
            <a:r>
              <a:rPr lang="en-US" altLang="cs-CZ" sz="1000"/>
              <a:t>rozdmýchat</a:t>
            </a:r>
            <a:r>
              <a:rPr lang="cs-CZ" altLang="cs-CZ"/>
              <a:t> le feu!</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latin typeface="Times New Roman" panose="02020603050405020304" pitchFamily="18" charset="0"/>
              </a:rPr>
              <a:t>5 Zeilen im Original entsprechen 2 Zeilen Übertitel. </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Grp="1" noChangeArrowheads="1"/>
          </p:cNvSpPr>
          <p:nvPr>
            <p:ph type="title"/>
          </p:nvPr>
        </p:nvSpPr>
        <p:spPr>
          <a:xfrm>
            <a:off x="503238" y="346075"/>
            <a:ext cx="9069387" cy="11699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Übertitelung</a:t>
            </a:r>
          </a:p>
        </p:txBody>
      </p:sp>
      <p:sp>
        <p:nvSpPr>
          <p:cNvPr id="35842" name="Rectangle 2"/>
          <p:cNvSpPr>
            <a:spLocks noGrp="1" noChangeArrowheads="1"/>
          </p:cNvSpPr>
          <p:nvPr>
            <p:ph type="subTitle" idx="4294967295"/>
          </p:nvPr>
        </p:nvSpPr>
        <p:spPr bwMode="auto">
          <a:xfrm>
            <a:off x="503238" y="1812925"/>
            <a:ext cx="9069387" cy="48990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cs-CZ"/>
              <a:t>Mackerras, Judy (1989): „The craft of surtitling". About the House. Spring 1989, 20-22. London:</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cs-CZ"/>
              <a:t>Royal Opera House Covent Garden.</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cs-CZ"/>
              <a:t>plädiert für eine von der Aufführung unabhängige Information über das Libretto.</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altLang="cs-CZ"/>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539750" y="-433388"/>
            <a:ext cx="9086850" cy="1693863"/>
          </a:xfrm>
          <a:ln/>
        </p:spPr>
        <p:txBody>
          <a:bodyPr tIns="3888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Synchronisation in der EU abgelehnt</a:t>
            </a:r>
          </a:p>
        </p:txBody>
      </p:sp>
      <p:sp>
        <p:nvSpPr>
          <p:cNvPr id="6146" name="Rectangle 2"/>
          <p:cNvSpPr>
            <a:spLocks noGrp="1" noChangeArrowheads="1"/>
          </p:cNvSpPr>
          <p:nvPr>
            <p:ph type="subTitle" idx="4294967295"/>
          </p:nvPr>
        </p:nvSpPr>
        <p:spPr bwMode="auto">
          <a:xfrm>
            <a:off x="360363" y="1581150"/>
            <a:ext cx="9070975" cy="48990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28080" rIns="0" bIns="0" anchor="ctr"/>
          <a:lstStyle/>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sz="2600" b="1" dirty="0" err="1">
                <a:latin typeface="Times New Roman" panose="02020603050405020304" pitchFamily="18" charset="0"/>
              </a:rPr>
              <a:t>Keine</a:t>
            </a:r>
            <a:r>
              <a:rPr lang="en-US" altLang="cs-CZ" sz="2600" b="1" dirty="0">
                <a:latin typeface="Times New Roman" panose="02020603050405020304" pitchFamily="18" charset="0"/>
              </a:rPr>
              <a:t> rein </a:t>
            </a:r>
            <a:r>
              <a:rPr lang="en-US" altLang="cs-CZ" sz="2600" b="1" dirty="0" err="1">
                <a:latin typeface="Times New Roman" panose="02020603050405020304" pitchFamily="18" charset="0"/>
              </a:rPr>
              <a:t>sprachliche</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sondern</a:t>
            </a:r>
            <a:r>
              <a:rPr lang="en-US" altLang="cs-CZ" sz="2600" b="1" dirty="0">
                <a:latin typeface="Times New Roman" panose="02020603050405020304" pitchFamily="18" charset="0"/>
              </a:rPr>
              <a:t> in </a:t>
            </a:r>
            <a:r>
              <a:rPr lang="en-US" altLang="cs-CZ" sz="2600" b="1" dirty="0" err="1">
                <a:latin typeface="Times New Roman" panose="02020603050405020304" pitchFamily="18" charset="0"/>
              </a:rPr>
              <a:t>jeder</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Hinsicht</a:t>
            </a:r>
            <a:r>
              <a:rPr lang="en-US" altLang="cs-CZ" sz="2600" b="1" dirty="0">
                <a:latin typeface="Times New Roman" panose="02020603050405020304" pitchFamily="18" charset="0"/>
              </a:rPr>
              <a:t> um </a:t>
            </a:r>
            <a:r>
              <a:rPr lang="en-US" altLang="cs-CZ" sz="2600" b="1" dirty="0" err="1">
                <a:latin typeface="Times New Roman" panose="02020603050405020304" pitchFamily="18" charset="0"/>
              </a:rPr>
              <a:t>eine</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kulturelle</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Umkodierung</a:t>
            </a:r>
            <a:r>
              <a:rPr lang="en-US" altLang="cs-CZ" sz="2600" b="1" dirty="0">
                <a:latin typeface="Times New Roman" panose="02020603050405020304" pitchFamily="18" charset="0"/>
              </a:rPr>
              <a:t>.</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sz="2600" dirty="0">
                <a:latin typeface="Times New Roman" panose="02020603050405020304" pitchFamily="18" charset="0"/>
              </a:rPr>
              <a:t>Die </a:t>
            </a:r>
            <a:r>
              <a:rPr lang="en-US" altLang="cs-CZ" sz="2600" dirty="0" err="1">
                <a:latin typeface="Times New Roman" panose="02020603050405020304" pitchFamily="18" charset="0"/>
              </a:rPr>
              <a:t>anstrebenswerte</a:t>
            </a:r>
            <a:r>
              <a:rPr lang="en-US" altLang="cs-CZ" sz="2600" dirty="0">
                <a:latin typeface="Times New Roman" panose="02020603050405020304" pitchFamily="18" charset="0"/>
              </a:rPr>
              <a:t> </a:t>
            </a:r>
            <a:r>
              <a:rPr lang="en-US" altLang="cs-CZ" sz="2600" dirty="0" err="1">
                <a:latin typeface="Times New Roman" panose="02020603050405020304" pitchFamily="18" charset="0"/>
              </a:rPr>
              <a:t>Perspektive</a:t>
            </a:r>
            <a:r>
              <a:rPr lang="en-US" altLang="cs-CZ" sz="2600" dirty="0">
                <a:latin typeface="Times New Roman" panose="02020603050405020304" pitchFamily="18" charset="0"/>
              </a:rPr>
              <a:t>: Die </a:t>
            </a:r>
            <a:r>
              <a:rPr lang="en-US" altLang="cs-CZ" sz="2600" dirty="0" err="1">
                <a:latin typeface="Times New Roman" panose="02020603050405020304" pitchFamily="18" charset="0"/>
              </a:rPr>
              <a:t>europäischen</a:t>
            </a:r>
            <a:r>
              <a:rPr lang="en-US" altLang="cs-CZ" sz="2600" dirty="0">
                <a:latin typeface="Times New Roman" panose="02020603050405020304" pitchFamily="18" charset="0"/>
              </a:rPr>
              <a:t> </a:t>
            </a:r>
            <a:r>
              <a:rPr lang="en-US" altLang="cs-CZ" sz="2600" dirty="0" err="1">
                <a:latin typeface="Times New Roman" panose="02020603050405020304" pitchFamily="18" charset="0"/>
              </a:rPr>
              <a:t>Zuschauer</a:t>
            </a:r>
            <a:r>
              <a:rPr lang="en-US" altLang="cs-CZ" sz="2600" dirty="0">
                <a:latin typeface="Times New Roman" panose="02020603050405020304" pitchFamily="18" charset="0"/>
              </a:rPr>
              <a:t> </a:t>
            </a:r>
            <a:r>
              <a:rPr lang="en-US" altLang="cs-CZ" sz="2600" dirty="0" err="1">
                <a:latin typeface="Times New Roman" panose="02020603050405020304" pitchFamily="18" charset="0"/>
              </a:rPr>
              <a:t>sollten</a:t>
            </a:r>
            <a:r>
              <a:rPr lang="en-US" altLang="cs-CZ" sz="2600" dirty="0">
                <a:latin typeface="Times New Roman" panose="02020603050405020304" pitchFamily="18" charset="0"/>
              </a:rPr>
              <a:t> </a:t>
            </a:r>
            <a:r>
              <a:rPr lang="en-US" altLang="cs-CZ" sz="2600" dirty="0" err="1">
                <a:latin typeface="Times New Roman" panose="02020603050405020304" pitchFamily="18" charset="0"/>
              </a:rPr>
              <a:t>prinzipiell</a:t>
            </a:r>
            <a:r>
              <a:rPr lang="en-US" altLang="cs-CZ" sz="2600" dirty="0">
                <a:latin typeface="Times New Roman" panose="02020603050405020304" pitchFamily="18" charset="0"/>
              </a:rPr>
              <a:t> die Wahl </a:t>
            </a:r>
            <a:r>
              <a:rPr lang="en-US" altLang="cs-CZ" sz="2600" dirty="0" err="1">
                <a:latin typeface="Times New Roman" panose="02020603050405020304" pitchFamily="18" charset="0"/>
              </a:rPr>
              <a:t>haben</a:t>
            </a:r>
            <a:r>
              <a:rPr lang="en-US" altLang="cs-CZ" sz="2600" dirty="0">
                <a:latin typeface="Times New Roman" panose="02020603050405020304" pitchFamily="18" charset="0"/>
              </a:rPr>
              <a:t>, </a:t>
            </a:r>
            <a:r>
              <a:rPr lang="en-US" altLang="cs-CZ" sz="2600" dirty="0" err="1">
                <a:latin typeface="Times New Roman" panose="02020603050405020304" pitchFamily="18" charset="0"/>
              </a:rPr>
              <a:t>fremdsprachige</a:t>
            </a:r>
            <a:r>
              <a:rPr lang="en-US" altLang="cs-CZ" sz="2600" dirty="0">
                <a:latin typeface="Times New Roman" panose="02020603050405020304" pitchFamily="18" charset="0"/>
              </a:rPr>
              <a:t> </a:t>
            </a:r>
            <a:r>
              <a:rPr lang="en-US" altLang="cs-CZ" sz="2600" dirty="0" err="1">
                <a:latin typeface="Times New Roman" panose="02020603050405020304" pitchFamily="18" charset="0"/>
              </a:rPr>
              <a:t>Filme</a:t>
            </a:r>
            <a:r>
              <a:rPr lang="en-US" altLang="cs-CZ" sz="2600" dirty="0">
                <a:latin typeface="Times New Roman" panose="02020603050405020304" pitchFamily="18" charset="0"/>
              </a:rPr>
              <a:t> in der </a:t>
            </a:r>
            <a:r>
              <a:rPr lang="en-US" altLang="cs-CZ" sz="2600" dirty="0" err="1">
                <a:latin typeface="Times New Roman" panose="02020603050405020304" pitchFamily="18" charset="0"/>
              </a:rPr>
              <a:t>Originalfassung</a:t>
            </a:r>
            <a:r>
              <a:rPr lang="en-US" altLang="cs-CZ" sz="2600" dirty="0">
                <a:latin typeface="Times New Roman" panose="02020603050405020304" pitchFamily="18" charset="0"/>
              </a:rPr>
              <a:t> </a:t>
            </a:r>
            <a:r>
              <a:rPr lang="en-US" altLang="cs-CZ" sz="2600" dirty="0" err="1">
                <a:latin typeface="Times New Roman" panose="02020603050405020304" pitchFamily="18" charset="0"/>
              </a:rPr>
              <a:t>mit</a:t>
            </a:r>
            <a:r>
              <a:rPr lang="en-US" altLang="cs-CZ" sz="2600" dirty="0">
                <a:latin typeface="Times New Roman" panose="02020603050405020304" pitchFamily="18" charset="0"/>
              </a:rPr>
              <a:t> </a:t>
            </a:r>
            <a:r>
              <a:rPr lang="en-US" altLang="cs-CZ" sz="2600" dirty="0" err="1">
                <a:latin typeface="Times New Roman" panose="02020603050405020304" pitchFamily="18" charset="0"/>
              </a:rPr>
              <a:t>Untertiteln</a:t>
            </a:r>
            <a:r>
              <a:rPr lang="en-US" altLang="cs-CZ" sz="2600" dirty="0">
                <a:latin typeface="Times New Roman" panose="02020603050405020304" pitchFamily="18" charset="0"/>
              </a:rPr>
              <a:t> </a:t>
            </a:r>
            <a:r>
              <a:rPr lang="en-US" altLang="cs-CZ" sz="2600" dirty="0" err="1">
                <a:latin typeface="Times New Roman" panose="02020603050405020304" pitchFamily="18" charset="0"/>
              </a:rPr>
              <a:t>zu</a:t>
            </a:r>
            <a:r>
              <a:rPr lang="en-US" altLang="cs-CZ" sz="2600" dirty="0">
                <a:latin typeface="Times New Roman" panose="02020603050405020304" pitchFamily="18" charset="0"/>
              </a:rPr>
              <a:t> </a:t>
            </a:r>
            <a:r>
              <a:rPr lang="en-US" altLang="cs-CZ" sz="2600" dirty="0" err="1">
                <a:latin typeface="Times New Roman" panose="02020603050405020304" pitchFamily="18" charset="0"/>
              </a:rPr>
              <a:t>sehen</a:t>
            </a:r>
            <a:r>
              <a:rPr lang="en-US" altLang="cs-CZ" sz="2600" dirty="0">
                <a:latin typeface="Times New Roman" panose="02020603050405020304" pitchFamily="18" charset="0"/>
              </a:rPr>
              <a:t>.</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sz="2600" b="1" dirty="0">
                <a:latin typeface="Times New Roman" panose="02020603050405020304" pitchFamily="18" charset="0"/>
              </a:rPr>
              <a:t>Die </a:t>
            </a:r>
            <a:r>
              <a:rPr lang="en-US" altLang="cs-CZ" sz="2600" b="1" dirty="0" err="1">
                <a:latin typeface="Times New Roman" panose="02020603050405020304" pitchFamily="18" charset="0"/>
              </a:rPr>
              <a:t>Untertitelung</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soll</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sowohl</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vor</a:t>
            </a:r>
            <a:r>
              <a:rPr lang="en-US" altLang="cs-CZ" sz="2600" b="1" dirty="0">
                <a:latin typeface="Times New Roman" panose="02020603050405020304" pitchFamily="18" charset="0"/>
              </a:rPr>
              <a:t> der in Deutschland, </a:t>
            </a:r>
            <a:r>
              <a:rPr lang="en-US" altLang="cs-CZ" sz="2600" b="1" dirty="0" err="1">
                <a:latin typeface="Times New Roman" panose="02020603050405020304" pitchFamily="18" charset="0"/>
              </a:rPr>
              <a:t>Frankreich</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aber</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auch</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Tschechien</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verbreiteten</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Synchronisation</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als</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auch</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vor</a:t>
            </a:r>
            <a:r>
              <a:rPr lang="en-US" altLang="cs-CZ" sz="2600" b="1" dirty="0">
                <a:latin typeface="Times New Roman" panose="02020603050405020304" pitchFamily="18" charset="0"/>
              </a:rPr>
              <a:t> der in </a:t>
            </a:r>
            <a:r>
              <a:rPr lang="en-US" altLang="cs-CZ" sz="2600" b="1" dirty="0" err="1">
                <a:latin typeface="Times New Roman" panose="02020603050405020304" pitchFamily="18" charset="0"/>
              </a:rPr>
              <a:t>Polen</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oder</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Rumänien</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verbreiteten</a:t>
            </a:r>
            <a:r>
              <a:rPr lang="en-US" altLang="cs-CZ" sz="2600" b="1" dirty="0">
                <a:latin typeface="Times New Roman" panose="02020603050405020304" pitchFamily="18" charset="0"/>
              </a:rPr>
              <a:t> "Voice-over"-</a:t>
            </a:r>
            <a:r>
              <a:rPr lang="en-US" altLang="cs-CZ" sz="2600" b="1" dirty="0" err="1">
                <a:latin typeface="Times New Roman" panose="02020603050405020304" pitchFamily="18" charset="0"/>
              </a:rPr>
              <a:t>Synchronisationsvariante</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bevorzugt</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werden</a:t>
            </a:r>
            <a:r>
              <a:rPr lang="en-US" altLang="cs-CZ" sz="2600" b="1" dirty="0">
                <a:latin typeface="Times New Roman" panose="02020603050405020304" pitchFamily="18" charset="0"/>
              </a:rPr>
              <a:t>, da </a:t>
            </a:r>
            <a:r>
              <a:rPr lang="en-US" altLang="cs-CZ" sz="2600" b="1" dirty="0" err="1">
                <a:latin typeface="Times New Roman" panose="02020603050405020304" pitchFamily="18" charset="0"/>
              </a:rPr>
              <a:t>diese</a:t>
            </a:r>
            <a:r>
              <a:rPr lang="en-US" altLang="cs-CZ" sz="2600" b="1" dirty="0">
                <a:latin typeface="Times New Roman" panose="02020603050405020304" pitchFamily="18" charset="0"/>
              </a:rPr>
              <a:t> so gut </a:t>
            </a:r>
            <a:r>
              <a:rPr lang="en-US" altLang="cs-CZ" sz="2600" b="1" dirty="0" err="1">
                <a:latin typeface="Times New Roman" panose="02020603050405020304" pitchFamily="18" charset="0"/>
              </a:rPr>
              <a:t>wie</a:t>
            </a:r>
            <a:r>
              <a:rPr lang="en-US" altLang="cs-CZ" sz="2600" b="1" dirty="0">
                <a:latin typeface="Times New Roman" panose="02020603050405020304" pitchFamily="18" charset="0"/>
              </a:rPr>
              <a:t> gar </a:t>
            </a:r>
            <a:r>
              <a:rPr lang="en-US" altLang="cs-CZ" sz="2600" b="1" dirty="0" err="1">
                <a:latin typeface="Times New Roman" panose="02020603050405020304" pitchFamily="18" charset="0"/>
              </a:rPr>
              <a:t>nicht</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zur</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Verbreitung</a:t>
            </a:r>
            <a:r>
              <a:rPr lang="en-US" altLang="cs-CZ" sz="2600" b="1" dirty="0">
                <a:latin typeface="Times New Roman" panose="02020603050405020304" pitchFamily="18" charset="0"/>
              </a:rPr>
              <a:t> der </a:t>
            </a:r>
            <a:r>
              <a:rPr lang="en-US" altLang="cs-CZ" sz="2600" b="1" dirty="0" err="1">
                <a:latin typeface="Times New Roman" panose="02020603050405020304" pitchFamily="18" charset="0"/>
              </a:rPr>
              <a:t>Fremdsprachenkenntnisse</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beitragen</a:t>
            </a:r>
            <a:r>
              <a:rPr lang="en-US" altLang="cs-CZ" sz="2600" b="1" dirty="0">
                <a:latin typeface="Times New Roman" panose="02020603050405020304" pitchFamily="18" charset="0"/>
              </a:rPr>
              <a:t>.</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cs-CZ" sz="2600" b="1" dirty="0">
              <a:latin typeface="Times New Roman" panose="02020603050405020304" pitchFamily="18" charset="0"/>
            </a:endParaRP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cs-CZ" sz="2600" b="1" dirty="0">
              <a:latin typeface="Times New Roman" panose="02020603050405020304" pitchFamily="18" charset="0"/>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503238" y="346075"/>
            <a:ext cx="9069387" cy="11699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sz="3600">
                <a:latin typeface="CourierNewPS-ItalicMT" pitchFamily="16" charset="0"/>
              </a:rPr>
              <a:t>Voice-Over, </a:t>
            </a:r>
            <a:r>
              <a:rPr lang="en-US" altLang="cs-CZ" sz="3600" b="1">
                <a:latin typeface="CourierNewPS-ItalicMT" pitchFamily="16" charset="0"/>
              </a:rPr>
              <a:t>revoicing</a:t>
            </a:r>
          </a:p>
        </p:txBody>
      </p:sp>
      <p:sp>
        <p:nvSpPr>
          <p:cNvPr id="7170" name="Rectangle 2"/>
          <p:cNvSpPr>
            <a:spLocks noGrp="1" noChangeArrowheads="1"/>
          </p:cNvSpPr>
          <p:nvPr>
            <p:ph type="subTitle" idx="4294967295"/>
          </p:nvPr>
        </p:nvSpPr>
        <p:spPr bwMode="auto">
          <a:xfrm>
            <a:off x="503238" y="1770063"/>
            <a:ext cx="9069387" cy="498633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latin typeface="Times New Roman" panose="02020603050405020304" pitchFamily="18" charset="0"/>
              </a:rPr>
              <a:t>eine einzige Sprecherstimme liest alle Rollen in der jeweiligen Landessprache vor.</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latin typeface="Times New Roman" panose="02020603050405020304" pitchFamily="18" charset="0"/>
              </a:rPr>
              <a:t>Jean-Luc Godards ALLEMAGNE NEUF ZERO (DEUTSCHLAND NEU(N) NULL, 1991</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latin typeface="Times New Roman" panose="02020603050405020304" pitchFamily="18" charset="0"/>
              </a:rPr>
              <a:t>beide Stimmen gleich laut, damit der Zuschauer die Kontraste zwischen deutschen und französischen Sätzen  wahrnimmt. </a:t>
            </a:r>
            <a:r>
              <a:rPr lang="en-US" altLang="cs-CZ">
                <a:latin typeface="Times New Roman" panose="02020603050405020304" pitchFamily="18" charset="0"/>
              </a:rPr>
              <a:t>An einer Stelle des Films werden Hegel-Passagen gleichzeitig auf</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latin typeface="Times New Roman" panose="02020603050405020304" pitchFamily="18" charset="0"/>
              </a:rPr>
              <a:t>Deutsch und auf Französisch gelesen, so daß selbst Hegel-Kenner nicht mehr folgen können.</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a:latin typeface="Times New Roman" panose="02020603050405020304" pitchFamily="18" charset="0"/>
            </a:endParaRP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503238" y="346075"/>
            <a:ext cx="9069387" cy="11699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sz="3200">
                <a:latin typeface="Times New Roman" panose="02020603050405020304" pitchFamily="18" charset="0"/>
              </a:rPr>
              <a:t>Audiodeskription</a:t>
            </a:r>
          </a:p>
        </p:txBody>
      </p:sp>
      <p:sp>
        <p:nvSpPr>
          <p:cNvPr id="8194" name="Rectangle 2"/>
          <p:cNvSpPr>
            <a:spLocks noGrp="1" noChangeArrowheads="1"/>
          </p:cNvSpPr>
          <p:nvPr>
            <p:ph type="subTitle" idx="4294967295"/>
          </p:nvPr>
        </p:nvSpPr>
        <p:spPr bwMode="auto">
          <a:xfrm>
            <a:off x="503238" y="1812925"/>
            <a:ext cx="9069387" cy="48990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ein Verfahren, welches Blinden und Sehbehinderten ermöglichen soll, visuelle Vorgänge besser wahrnehmen zu können.</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503238" y="346075"/>
            <a:ext cx="9069387" cy="11699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Untertitelung</a:t>
            </a:r>
          </a:p>
        </p:txBody>
      </p:sp>
      <p:sp>
        <p:nvSpPr>
          <p:cNvPr id="9218" name="Rectangle 2"/>
          <p:cNvSpPr>
            <a:spLocks noGrp="1" noChangeArrowheads="1"/>
          </p:cNvSpPr>
          <p:nvPr>
            <p:ph type="subTitle" idx="4294967295"/>
          </p:nvPr>
        </p:nvSpPr>
        <p:spPr bwMode="auto">
          <a:xfrm>
            <a:off x="539750" y="1439863"/>
            <a:ext cx="9032875" cy="52720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dirty="0"/>
              <a:t>Das </a:t>
            </a:r>
            <a:r>
              <a:rPr lang="en-US" altLang="cs-CZ" b="1" dirty="0" err="1"/>
              <a:t>Einätzen</a:t>
            </a:r>
            <a:r>
              <a:rPr lang="en-US" altLang="cs-CZ" dirty="0"/>
              <a:t> der </a:t>
            </a:r>
            <a:r>
              <a:rPr lang="en-US" altLang="cs-CZ" dirty="0" err="1"/>
              <a:t>Titel</a:t>
            </a:r>
            <a:r>
              <a:rPr lang="en-US" altLang="cs-CZ" dirty="0"/>
              <a:t> auf </a:t>
            </a:r>
            <a:r>
              <a:rPr lang="en-US" altLang="cs-CZ" dirty="0" err="1"/>
              <a:t>Grund</a:t>
            </a:r>
            <a:r>
              <a:rPr lang="en-US" altLang="cs-CZ" dirty="0"/>
              <a:t> von </a:t>
            </a:r>
            <a:r>
              <a:rPr lang="en-US" altLang="cs-CZ" dirty="0" err="1"/>
              <a:t>Klischees</a:t>
            </a:r>
            <a:r>
              <a:rPr lang="en-US" altLang="cs-CZ" dirty="0"/>
              <a:t> </a:t>
            </a:r>
            <a:r>
              <a:rPr lang="en-US" altLang="cs-CZ" dirty="0" err="1"/>
              <a:t>ist</a:t>
            </a:r>
            <a:r>
              <a:rPr lang="en-US" altLang="cs-CZ" dirty="0"/>
              <a:t> 1993 der </a:t>
            </a:r>
            <a:r>
              <a:rPr lang="en-US" altLang="cs-CZ" dirty="0" err="1"/>
              <a:t>teureren</a:t>
            </a:r>
            <a:r>
              <a:rPr lang="en-US" altLang="cs-CZ" dirty="0"/>
              <a:t>, </a:t>
            </a:r>
            <a:r>
              <a:rPr lang="en-US" altLang="cs-CZ" dirty="0" err="1"/>
              <a:t>aber</a:t>
            </a:r>
            <a:r>
              <a:rPr lang="en-US" altLang="cs-CZ" dirty="0"/>
              <a:t> </a:t>
            </a:r>
            <a:r>
              <a:rPr lang="en-US" altLang="cs-CZ" dirty="0" err="1"/>
              <a:t>sichereren</a:t>
            </a:r>
            <a:r>
              <a:rPr lang="en-US" altLang="cs-CZ" dirty="0"/>
              <a:t> Laser-</a:t>
            </a:r>
            <a:r>
              <a:rPr lang="en-US" altLang="cs-CZ" dirty="0" err="1"/>
              <a:t>technologie</a:t>
            </a:r>
            <a:r>
              <a:rPr lang="en-US" altLang="cs-CZ" dirty="0"/>
              <a:t> </a:t>
            </a:r>
            <a:r>
              <a:rPr lang="en-US" altLang="cs-CZ" dirty="0" err="1"/>
              <a:t>gewichen</a:t>
            </a:r>
            <a:r>
              <a:rPr lang="en-US" altLang="cs-CZ" dirty="0"/>
              <a:t>. Das </a:t>
            </a:r>
            <a:r>
              <a:rPr lang="en-US" altLang="cs-CZ" b="1" dirty="0"/>
              <a:t>Spotting:</a:t>
            </a:r>
            <a:r>
              <a:rPr lang="en-US" altLang="cs-CZ" dirty="0"/>
              <a:t> das </a:t>
            </a:r>
            <a:r>
              <a:rPr lang="en-US" altLang="cs-CZ" dirty="0" err="1"/>
              <a:t>Festlegen</a:t>
            </a:r>
            <a:r>
              <a:rPr lang="en-US" altLang="cs-CZ" dirty="0"/>
              <a:t> der </a:t>
            </a:r>
            <a:r>
              <a:rPr lang="en-US" altLang="cs-CZ" dirty="0" err="1"/>
              <a:t>Stellen</a:t>
            </a:r>
            <a:r>
              <a:rPr lang="en-US" altLang="cs-CZ" dirty="0"/>
              <a:t>, an </a:t>
            </a:r>
            <a:r>
              <a:rPr lang="en-US" altLang="cs-CZ" dirty="0" err="1"/>
              <a:t>denen</a:t>
            </a:r>
            <a:r>
              <a:rPr lang="en-US" altLang="cs-CZ" dirty="0"/>
              <a:t> die </a:t>
            </a:r>
            <a:r>
              <a:rPr lang="en-US" altLang="cs-CZ" dirty="0" err="1"/>
              <a:t>Titel</a:t>
            </a:r>
            <a:r>
              <a:rPr lang="en-US" altLang="cs-CZ" dirty="0"/>
              <a:t> </a:t>
            </a:r>
            <a:r>
              <a:rPr lang="en-US" altLang="cs-CZ" dirty="0" err="1"/>
              <a:t>erscheinen</a:t>
            </a:r>
            <a:r>
              <a:rPr lang="en-US" altLang="cs-CZ" dirty="0"/>
              <a:t> </a:t>
            </a:r>
            <a:r>
              <a:rPr lang="en-US" altLang="cs-CZ" dirty="0" err="1"/>
              <a:t>sollen</a:t>
            </a:r>
            <a:r>
              <a:rPr lang="en-US" altLang="cs-CZ" dirty="0"/>
              <a:t>. </a:t>
            </a:r>
            <a:r>
              <a:rPr lang="en-US" altLang="cs-CZ" dirty="0" err="1"/>
              <a:t>Ein</a:t>
            </a:r>
            <a:r>
              <a:rPr lang="en-US" altLang="cs-CZ" dirty="0"/>
              <a:t> Film </a:t>
            </a:r>
            <a:r>
              <a:rPr lang="en-US" altLang="cs-CZ" dirty="0" err="1"/>
              <a:t>durchschnittlich</a:t>
            </a:r>
            <a:r>
              <a:rPr lang="en-US" altLang="cs-CZ" dirty="0"/>
              <a:t> </a:t>
            </a:r>
            <a:r>
              <a:rPr lang="en-US" altLang="cs-CZ" dirty="0" err="1"/>
              <a:t>aus</a:t>
            </a:r>
            <a:r>
              <a:rPr lang="en-US" altLang="cs-CZ" dirty="0"/>
              <a:t> </a:t>
            </a:r>
            <a:r>
              <a:rPr lang="en-US" altLang="cs-CZ" dirty="0" err="1"/>
              <a:t>ungefähr</a:t>
            </a:r>
            <a:r>
              <a:rPr lang="en-US" altLang="cs-CZ" dirty="0"/>
              <a:t> 700 </a:t>
            </a:r>
            <a:r>
              <a:rPr lang="en-US" altLang="cs-CZ" dirty="0" err="1"/>
              <a:t>Untertiteln</a:t>
            </a:r>
            <a:r>
              <a:rPr lang="en-US" altLang="cs-CZ" dirty="0"/>
              <a:t>  </a:t>
            </a:r>
            <a:r>
              <a:rPr lang="en-US" altLang="cs-CZ" dirty="0" err="1"/>
              <a:t>Ein</a:t>
            </a:r>
            <a:r>
              <a:rPr lang="en-US" altLang="cs-CZ" dirty="0"/>
              <a:t> </a:t>
            </a:r>
            <a:r>
              <a:rPr lang="en-US" altLang="cs-CZ" dirty="0" err="1"/>
              <a:t>Untertitel</a:t>
            </a:r>
            <a:r>
              <a:rPr lang="en-US" altLang="cs-CZ" dirty="0"/>
              <a:t> hat in der Regel </a:t>
            </a:r>
            <a:r>
              <a:rPr lang="en-US" altLang="cs-CZ" dirty="0" smtClean="0"/>
              <a:t>37, max. 40 </a:t>
            </a:r>
            <a:r>
              <a:rPr lang="en-US" altLang="cs-CZ" dirty="0" err="1"/>
              <a:t>Anschläge</a:t>
            </a:r>
            <a:r>
              <a:rPr lang="en-US" altLang="cs-CZ" dirty="0"/>
              <a:t> je </a:t>
            </a:r>
            <a:r>
              <a:rPr lang="en-US" altLang="cs-CZ" dirty="0" err="1"/>
              <a:t>Zeile</a:t>
            </a:r>
            <a:r>
              <a:rPr lang="en-US" altLang="cs-CZ" dirty="0"/>
              <a:t>; </a:t>
            </a:r>
            <a:r>
              <a:rPr lang="en-US" altLang="cs-CZ" dirty="0" err="1"/>
              <a:t>ein</a:t>
            </a:r>
            <a:r>
              <a:rPr lang="en-US" altLang="cs-CZ" dirty="0"/>
              <a:t> </a:t>
            </a:r>
            <a:r>
              <a:rPr lang="en-US" altLang="cs-CZ" dirty="0" err="1"/>
              <a:t>einzeiliger</a:t>
            </a:r>
            <a:r>
              <a:rPr lang="en-US" altLang="cs-CZ" dirty="0"/>
              <a:t> </a:t>
            </a:r>
            <a:r>
              <a:rPr lang="en-US" altLang="cs-CZ" dirty="0" err="1"/>
              <a:t>Untertitel</a:t>
            </a:r>
            <a:r>
              <a:rPr lang="en-US" altLang="cs-CZ" dirty="0"/>
              <a:t> </a:t>
            </a:r>
            <a:r>
              <a:rPr lang="en-US" altLang="cs-CZ" dirty="0" err="1"/>
              <a:t>erscheint</a:t>
            </a:r>
            <a:r>
              <a:rPr lang="en-US" altLang="cs-CZ" dirty="0"/>
              <a:t> </a:t>
            </a:r>
            <a:r>
              <a:rPr lang="en-US" altLang="cs-CZ" dirty="0" err="1"/>
              <a:t>knapp</a:t>
            </a:r>
            <a:r>
              <a:rPr lang="en-US" altLang="cs-CZ" dirty="0"/>
              <a:t> </a:t>
            </a:r>
            <a:r>
              <a:rPr lang="en-US" altLang="cs-CZ" dirty="0" err="1"/>
              <a:t>drei</a:t>
            </a:r>
            <a:r>
              <a:rPr lang="en-US" altLang="cs-CZ" dirty="0"/>
              <a:t> </a:t>
            </a:r>
            <a:r>
              <a:rPr lang="en-US" altLang="cs-CZ" dirty="0" err="1"/>
              <a:t>Sekunden</a:t>
            </a:r>
            <a:r>
              <a:rPr lang="en-US" altLang="cs-CZ" dirty="0"/>
              <a:t> </a:t>
            </a:r>
            <a:r>
              <a:rPr lang="en-US" altLang="cs-CZ" dirty="0" err="1"/>
              <a:t>im</a:t>
            </a:r>
            <a:r>
              <a:rPr lang="en-US" altLang="cs-CZ" dirty="0"/>
              <a:t> </a:t>
            </a:r>
            <a:r>
              <a:rPr lang="en-US" altLang="cs-CZ" dirty="0" err="1"/>
              <a:t>Bild</a:t>
            </a:r>
            <a:r>
              <a:rPr lang="en-US" altLang="cs-CZ" dirty="0"/>
              <a:t>, </a:t>
            </a:r>
            <a:r>
              <a:rPr lang="en-US" altLang="cs-CZ" dirty="0" err="1"/>
              <a:t>ein</a:t>
            </a:r>
            <a:r>
              <a:rPr lang="en-US" altLang="cs-CZ" dirty="0"/>
              <a:t> </a:t>
            </a:r>
            <a:r>
              <a:rPr lang="en-US" altLang="cs-CZ" dirty="0" err="1"/>
              <a:t>zweizeiliger</a:t>
            </a:r>
            <a:r>
              <a:rPr lang="en-US" altLang="cs-CZ" dirty="0"/>
              <a:t> </a:t>
            </a:r>
            <a:r>
              <a:rPr lang="en-US" altLang="cs-CZ" dirty="0" err="1"/>
              <a:t>rund</a:t>
            </a:r>
            <a:r>
              <a:rPr lang="en-US" altLang="cs-CZ" dirty="0"/>
              <a:t> </a:t>
            </a:r>
            <a:r>
              <a:rPr lang="en-US" altLang="cs-CZ" dirty="0" err="1"/>
              <a:t>fünf</a:t>
            </a:r>
            <a:r>
              <a:rPr lang="en-US" altLang="cs-CZ" dirty="0"/>
              <a:t> </a:t>
            </a:r>
            <a:r>
              <a:rPr lang="en-US" altLang="cs-CZ" dirty="0" err="1"/>
              <a:t>Sekunden</a:t>
            </a:r>
            <a:r>
              <a:rPr lang="en-US" altLang="cs-CZ" dirty="0"/>
              <a:t>.</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503238" y="346075"/>
            <a:ext cx="9069387" cy="11699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Untertitelung</a:t>
            </a:r>
          </a:p>
        </p:txBody>
      </p:sp>
      <p:sp>
        <p:nvSpPr>
          <p:cNvPr id="10242" name="Rectangle 2"/>
          <p:cNvSpPr>
            <a:spLocks noGrp="1" noChangeArrowheads="1"/>
          </p:cNvSpPr>
          <p:nvPr>
            <p:ph type="subTitle" idx="4294967295"/>
          </p:nvPr>
        </p:nvSpPr>
        <p:spPr bwMode="auto">
          <a:xfrm>
            <a:off x="503238" y="1812925"/>
            <a:ext cx="9069387" cy="48990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Um das Einblenden eines neuen Untertitels zu erkennen, benötigt das menschli-</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che Auge etwa 1/6 bis 1/4 Sekunde. D</a:t>
            </a:r>
            <a:r>
              <a:rPr lang="en-US" altLang="cs-CZ"/>
              <a:t>er Abstand zwischen </a:t>
            </a:r>
            <a:r>
              <a:rPr lang="cs-CZ" altLang="cs-CZ"/>
              <a:t>den einzelnen Untertiteln sollte mindestens 1/6  bis 1/4 Sekunde betragen.</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503238" y="346075"/>
            <a:ext cx="9069387" cy="11699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Untertitelung</a:t>
            </a:r>
          </a:p>
        </p:txBody>
      </p:sp>
      <p:sp>
        <p:nvSpPr>
          <p:cNvPr id="13314" name="Rectangle 2"/>
          <p:cNvSpPr>
            <a:spLocks noGrp="1" noChangeArrowheads="1"/>
          </p:cNvSpPr>
          <p:nvPr>
            <p:ph type="subTitle" idx="4294967295"/>
          </p:nvPr>
        </p:nvSpPr>
        <p:spPr bwMode="auto">
          <a:xfrm>
            <a:off x="503238" y="1812925"/>
            <a:ext cx="9069387" cy="48990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 </a:t>
            </a:r>
            <a:r>
              <a:rPr lang="cs-CZ" altLang="cs-CZ" b="1"/>
              <a:t>Auslassung oder Umformulierung von Dialogteilen</a:t>
            </a:r>
            <a:r>
              <a:rPr lang="cs-CZ" altLang="cs-CZ"/>
              <a:t>, die nicht unbedingt zum Verständnis notwendig sind bzw. die aus dem dazugehörigen Bild ersichtlich sind:</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cs-CZ"/>
              <a:t>O: </a:t>
            </a:r>
            <a:r>
              <a:rPr lang="en-GB" altLang="cs-CZ" i="1"/>
              <a:t>I can't shut this case </a:t>
            </a:r>
            <a:r>
              <a:rPr lang="en-GB" altLang="cs-CZ"/>
              <a:t>(Koffer ist auf</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dem Bildschirm zu sehen)</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UT: </a:t>
            </a:r>
            <a:r>
              <a:rPr lang="cs-CZ" altLang="cs-CZ" i="1"/>
              <a:t>Ich krieg ihn nicht zu.</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Výchozí návrh">
      <a:majorFont>
        <a:latin typeface="Arial"/>
        <a:ea typeface=""/>
        <a:cs typeface="Lucida Sans Unicode"/>
      </a:majorFont>
      <a:minorFont>
        <a:latin typeface="Arial"/>
        <a:ea typeface=""/>
        <a:cs typeface="Lucida Sans Unicode"/>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cs-CZ" sz="1800" b="0" i="0" u="none" strike="noStrike" cap="none" normalizeH="0" baseline="0" smtClean="0">
            <a:ln>
              <a:noFill/>
            </a:ln>
            <a:solidFill>
              <a:schemeClr val="bg1"/>
            </a:solidFill>
            <a:effectLst/>
            <a:latin typeface="Arial" panose="020B0604020202020204" pitchFamily="34" charset="0"/>
            <a:cs typeface="Lucida Sans Unicode" panose="020B0602030504020204"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cs-CZ" sz="1800" b="0" i="0" u="none" strike="noStrike" cap="none" normalizeH="0" baseline="0" smtClean="0">
            <a:ln>
              <a:noFill/>
            </a:ln>
            <a:solidFill>
              <a:schemeClr val="bg1"/>
            </a:solidFill>
            <a:effectLst/>
            <a:latin typeface="Arial" panose="020B0604020202020204" pitchFamily="34" charset="0"/>
            <a:cs typeface="Lucida Sans Unicode" panose="020B0602030504020204" pitchFamily="34" charset="0"/>
          </a:defRPr>
        </a:defPPr>
      </a:lstStyle>
    </a:lnDef>
  </a:objectDefaults>
  <a:extraClrSchemeLst>
    <a:extraClrScheme>
      <a:clrScheme name="Výchozí návrh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Výchozí návrh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Výchozí návrh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Výchozí návrh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34923</TotalTime>
  <Words>2087</Words>
  <Application>Microsoft Office PowerPoint</Application>
  <PresentationFormat>Vlastní</PresentationFormat>
  <Paragraphs>197</Paragraphs>
  <Slides>31</Slides>
  <Notes>31</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31</vt:i4>
      </vt:variant>
    </vt:vector>
  </HeadingPairs>
  <TitlesOfParts>
    <vt:vector size="38" baseType="lpstr">
      <vt:lpstr>Arial</vt:lpstr>
      <vt:lpstr>Lucida Sans Unicode</vt:lpstr>
      <vt:lpstr>Times New Roman</vt:lpstr>
      <vt:lpstr>ArialMT</vt:lpstr>
      <vt:lpstr>CourierNewPS-ItalicMT</vt:lpstr>
      <vt:lpstr>CourierNewPSMT</vt:lpstr>
      <vt:lpstr>Výchozí návrh</vt:lpstr>
      <vt:lpstr>Synchronisation und Untertitelung</vt:lpstr>
      <vt:lpstr>Informationskanäle im Film</vt:lpstr>
      <vt:lpstr>Nachsynchronisation</vt:lpstr>
      <vt:lpstr>Synchronisation in der EU abgelehnt</vt:lpstr>
      <vt:lpstr>Voice-Over, revoicing</vt:lpstr>
      <vt:lpstr>Audiodeskription</vt:lpstr>
      <vt:lpstr>Untertitelung</vt:lpstr>
      <vt:lpstr>Untertitelung</vt:lpstr>
      <vt:lpstr>Untertitelung</vt:lpstr>
      <vt:lpstr>Untertitelung</vt:lpstr>
      <vt:lpstr>Untertitelung</vt:lpstr>
      <vt:lpstr>Untertitelung</vt:lpstr>
      <vt:lpstr>Untertitelung</vt:lpstr>
      <vt:lpstr>Sonderformen der Untertitelung</vt:lpstr>
      <vt:lpstr>Kostendruck bei der Untertitelung</vt:lpstr>
      <vt:lpstr>Kosten in Tschechien</vt:lpstr>
      <vt:lpstr>Vorteile der Untertitelung</vt:lpstr>
      <vt:lpstr>Untertitelung für Schwerhörige und Gehörlose</vt:lpstr>
      <vt:lpstr>Untertitelung über Teletext</vt:lpstr>
      <vt:lpstr>Untertitel als ein zusätzlicher intralingualer Kanal im Film</vt:lpstr>
      <vt:lpstr>Was muss ein audiovisueller Übersetzer beherrschen, damit nicht die Gleichung gilt traduttore – traditore/Verräter</vt:lpstr>
      <vt:lpstr>Synchronisation</vt:lpstr>
      <vt:lpstr>Synchronisation</vt:lpstr>
      <vt:lpstr>Synchronisation</vt:lpstr>
      <vt:lpstr>Synchronisation</vt:lpstr>
      <vt:lpstr>Synchronisation</vt:lpstr>
      <vt:lpstr>Synchronisation</vt:lpstr>
      <vt:lpstr>Übertitelung</vt:lpstr>
      <vt:lpstr>Übertitelung</vt:lpstr>
      <vt:lpstr>Übertitelung</vt:lpstr>
      <vt:lpstr>Übertitelung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Synchronisation und Untertitelung</dc:title>
  <dc:creator>Zdenek Marecek</dc:creator>
  <cp:lastModifiedBy>Zdeněk Mareček</cp:lastModifiedBy>
  <cp:revision>3</cp:revision>
  <cp:lastPrinted>2020-02-24T12:55:13Z</cp:lastPrinted>
  <dcterms:created xsi:type="dcterms:W3CDTF">2011-04-05T21:34:45Z</dcterms:created>
  <dcterms:modified xsi:type="dcterms:W3CDTF">2020-02-24T12:55:25Z</dcterms:modified>
</cp:coreProperties>
</file>