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0080625" cy="7559675"/>
  <p:notesSz cx="7559675" cy="106918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6" d="100"/>
          <a:sy n="96" d="100"/>
        </p:scale>
        <p:origin x="114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Zástupný symbol pro záhlaví 1"/>
          <p:cNvSpPr txBox="1">
            <a:spLocks noGrp="1"/>
          </p:cNvSpPr>
          <p:nvPr>
            <p:ph type="hdr" sz="quarter"/>
          </p:nvPr>
        </p:nvSpPr>
        <p:spPr>
          <a:xfrm>
            <a:off x="0" y="0"/>
            <a:ext cx="3280680" cy="534240"/>
          </a:xfrm>
          <a:prstGeom prst="rect">
            <a:avLst/>
          </a:prstGeom>
          <a:noFill/>
          <a:ln>
            <a:noFill/>
          </a:ln>
        </p:spPr>
        <p:txBody>
          <a:bodyPr vert="horz" wrap="none" lIns="90000" tIns="45000" rIns="90000" bIns="45000" anchorCtr="0" compatLnSpc="0">
            <a:noAutofit/>
          </a:bodyPr>
          <a:lstStyle/>
          <a:p>
            <a:pPr marL="0" marR="0" lvl="0" indent="0" rtl="0" hangingPunct="0">
              <a:lnSpc>
                <a:spcPct val="100000"/>
              </a:lnSpc>
              <a:spcBef>
                <a:spcPts val="0"/>
              </a:spcBef>
              <a:spcAft>
                <a:spcPts val="0"/>
              </a:spcAft>
              <a:buNone/>
              <a:tabLst/>
              <a:defRPr sz="1400"/>
            </a:pPr>
            <a:endParaRPr lang="cs-CZ" sz="1400" b="0" i="0" u="none" strike="noStrike" kern="1200" cap="none">
              <a:ln>
                <a:noFill/>
              </a:ln>
              <a:latin typeface="Liberation Sans" pitchFamily="18"/>
              <a:ea typeface="Microsoft YaHei" pitchFamily="2"/>
              <a:cs typeface="Arial" pitchFamily="2"/>
            </a:endParaRPr>
          </a:p>
        </p:txBody>
      </p:sp>
      <p:sp>
        <p:nvSpPr>
          <p:cNvPr id="3" name="Zástupný symbol pro datum 2"/>
          <p:cNvSpPr txBox="1">
            <a:spLocks noGrp="1"/>
          </p:cNvSpPr>
          <p:nvPr>
            <p:ph type="dt" sz="quarter" idx="1"/>
          </p:nvPr>
        </p:nvSpPr>
        <p:spPr>
          <a:xfrm>
            <a:off x="4278960" y="0"/>
            <a:ext cx="3280680" cy="534240"/>
          </a:xfrm>
          <a:prstGeom prst="rect">
            <a:avLst/>
          </a:prstGeom>
          <a:noFill/>
          <a:ln>
            <a:noFill/>
          </a:ln>
        </p:spPr>
        <p:txBody>
          <a:bodyPr vert="horz" wrap="none" lIns="90000" tIns="45000" rIns="90000" bIns="45000" anchorCtr="0" compatLnSpc="0">
            <a:noAutofit/>
          </a:bodyPr>
          <a:lstStyle/>
          <a:p>
            <a:pPr marL="0" marR="0" lvl="0" indent="0" algn="r" rtl="0" hangingPunct="0">
              <a:lnSpc>
                <a:spcPct val="100000"/>
              </a:lnSpc>
              <a:spcBef>
                <a:spcPts val="0"/>
              </a:spcBef>
              <a:spcAft>
                <a:spcPts val="0"/>
              </a:spcAft>
              <a:buNone/>
              <a:tabLst/>
              <a:defRPr sz="1400"/>
            </a:pPr>
            <a:endParaRPr lang="cs-CZ" sz="1400" b="0" i="0" u="none" strike="noStrike" kern="1200" cap="none">
              <a:ln>
                <a:noFill/>
              </a:ln>
              <a:latin typeface="Liberation Sans" pitchFamily="18"/>
              <a:ea typeface="Microsoft YaHei" pitchFamily="2"/>
              <a:cs typeface="Arial" pitchFamily="2"/>
            </a:endParaRPr>
          </a:p>
        </p:txBody>
      </p:sp>
      <p:sp>
        <p:nvSpPr>
          <p:cNvPr id="4" name="Zástupný symbol pro zápatí 3"/>
          <p:cNvSpPr txBox="1">
            <a:spLocks noGrp="1"/>
          </p:cNvSpPr>
          <p:nvPr>
            <p:ph type="ftr" sz="quarter" idx="2"/>
          </p:nvPr>
        </p:nvSpPr>
        <p:spPr>
          <a:xfrm>
            <a:off x="0" y="10157400"/>
            <a:ext cx="3280680" cy="534240"/>
          </a:xfrm>
          <a:prstGeom prst="rect">
            <a:avLst/>
          </a:prstGeom>
          <a:noFill/>
          <a:ln>
            <a:noFill/>
          </a:ln>
        </p:spPr>
        <p:txBody>
          <a:bodyPr vert="horz" wrap="none" lIns="90000" tIns="45000" rIns="90000" bIns="45000" anchor="b" anchorCtr="0" compatLnSpc="0">
            <a:noAutofit/>
          </a:bodyPr>
          <a:lstStyle/>
          <a:p>
            <a:pPr marL="0" marR="0" lvl="0" indent="0" rtl="0" hangingPunct="0">
              <a:lnSpc>
                <a:spcPct val="100000"/>
              </a:lnSpc>
              <a:spcBef>
                <a:spcPts val="0"/>
              </a:spcBef>
              <a:spcAft>
                <a:spcPts val="0"/>
              </a:spcAft>
              <a:buNone/>
              <a:tabLst/>
              <a:defRPr sz="1400"/>
            </a:pPr>
            <a:endParaRPr lang="cs-CZ" sz="1400" b="0" i="0" u="none" strike="noStrike" kern="1200" cap="none">
              <a:ln>
                <a:noFill/>
              </a:ln>
              <a:latin typeface="Liberation Sans" pitchFamily="18"/>
              <a:ea typeface="Microsoft YaHei" pitchFamily="2"/>
              <a:cs typeface="Arial" pitchFamily="2"/>
            </a:endParaRPr>
          </a:p>
        </p:txBody>
      </p:sp>
      <p:sp>
        <p:nvSpPr>
          <p:cNvPr id="5" name="Zástupný symbol pro číslo snímku 4"/>
          <p:cNvSpPr txBox="1">
            <a:spLocks noGrp="1"/>
          </p:cNvSpPr>
          <p:nvPr>
            <p:ph type="sldNum" sz="quarter" idx="3"/>
          </p:nvPr>
        </p:nvSpPr>
        <p:spPr>
          <a:xfrm>
            <a:off x="4278960" y="10157400"/>
            <a:ext cx="3280680" cy="534240"/>
          </a:xfrm>
          <a:prstGeom prst="rect">
            <a:avLst/>
          </a:prstGeom>
          <a:noFill/>
          <a:ln>
            <a:noFill/>
          </a:ln>
        </p:spPr>
        <p:txBody>
          <a:bodyPr vert="horz" wrap="none" lIns="90000" tIns="45000" rIns="90000" bIns="45000" anchor="b" anchorCtr="0" compatLnSpc="0">
            <a:noAutofit/>
          </a:bodyPr>
          <a:lstStyle/>
          <a:p>
            <a:pPr marL="0" marR="0" lvl="0" indent="0" algn="r" rtl="0" hangingPunct="0">
              <a:lnSpc>
                <a:spcPct val="100000"/>
              </a:lnSpc>
              <a:spcBef>
                <a:spcPts val="0"/>
              </a:spcBef>
              <a:spcAft>
                <a:spcPts val="0"/>
              </a:spcAft>
              <a:buNone/>
              <a:tabLst/>
              <a:defRPr sz="1400"/>
            </a:pPr>
            <a:fld id="{2A7254C0-F81E-4284-AB9D-5F93CAE3493E}" type="slidenum">
              <a:t>‹#›</a:t>
            </a:fld>
            <a:endParaRPr lang="cs-CZ" sz="1400" b="0" i="0" u="none" strike="noStrike" kern="1200" cap="none">
              <a:ln>
                <a:noFill/>
              </a:ln>
              <a:latin typeface="Liberation Sans" pitchFamily="18"/>
              <a:ea typeface="Microsoft YaHei" pitchFamily="2"/>
              <a:cs typeface="Arial" pitchFamily="2"/>
            </a:endParaRPr>
          </a:p>
        </p:txBody>
      </p:sp>
    </p:spTree>
    <p:extLst>
      <p:ext uri="{BB962C8B-B14F-4D97-AF65-F5344CB8AC3E}">
        <p14:creationId xmlns:p14="http://schemas.microsoft.com/office/powerpoint/2010/main" val="16204629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idx="2"/>
          </p:nvPr>
        </p:nvSpPr>
        <p:spPr>
          <a:xfrm>
            <a:off x="1107000" y="812520"/>
            <a:ext cx="5345280" cy="4008959"/>
          </a:xfrm>
          <a:prstGeom prst="rect">
            <a:avLst/>
          </a:prstGeom>
          <a:noFill/>
          <a:ln>
            <a:noFill/>
            <a:prstDash val="solid"/>
          </a:ln>
        </p:spPr>
      </p:sp>
      <p:sp>
        <p:nvSpPr>
          <p:cNvPr id="3" name="Zástupný symbol pro poznámky 2"/>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cs-CZ"/>
          </a:p>
        </p:txBody>
      </p:sp>
      <p:sp>
        <p:nvSpPr>
          <p:cNvPr id="4" name="Zástupný symbol pro záhlaví 3"/>
          <p:cNvSpPr txBox="1">
            <a:spLocks noGrp="1"/>
          </p:cNvSpPr>
          <p:nvPr>
            <p:ph type="hdr" sz="quarter"/>
          </p:nvPr>
        </p:nvSpPr>
        <p:spPr>
          <a:xfrm>
            <a:off x="0" y="0"/>
            <a:ext cx="3280680" cy="534240"/>
          </a:xfrm>
          <a:prstGeom prst="rect">
            <a:avLst/>
          </a:prstGeom>
          <a:noFill/>
          <a:ln>
            <a:noFill/>
          </a:ln>
        </p:spPr>
        <p:txBody>
          <a:bodyPr lIns="0" tIns="0" rIns="0" bIns="0" anchorCtr="0">
            <a:noAutofit/>
          </a:bodyPr>
          <a:lstStyle>
            <a:lvl1pPr lvl="0" rtl="0" hangingPunct="0">
              <a:buNone/>
              <a:tabLst/>
              <a:defRPr lang="cs-CZ" sz="1400" kern="1200">
                <a:latin typeface="Liberation Serif" pitchFamily="18"/>
                <a:ea typeface="Segoe UI" pitchFamily="2"/>
                <a:cs typeface="Tahoma" pitchFamily="2"/>
              </a:defRPr>
            </a:lvl1pPr>
          </a:lstStyle>
          <a:p>
            <a:pPr lvl="0"/>
            <a:endParaRPr lang="cs-CZ"/>
          </a:p>
        </p:txBody>
      </p:sp>
      <p:sp>
        <p:nvSpPr>
          <p:cNvPr id="5" name="Zástupný symbol pro datum 4"/>
          <p:cNvSpPr txBox="1">
            <a:spLocks noGrp="1"/>
          </p:cNvSpPr>
          <p:nvPr>
            <p:ph type="dt" idx="1"/>
          </p:nvPr>
        </p:nvSpPr>
        <p:spPr>
          <a:xfrm>
            <a:off x="4278960" y="0"/>
            <a:ext cx="3280680" cy="534240"/>
          </a:xfrm>
          <a:prstGeom prst="rect">
            <a:avLst/>
          </a:prstGeom>
          <a:noFill/>
          <a:ln>
            <a:noFill/>
          </a:ln>
        </p:spPr>
        <p:txBody>
          <a:bodyPr lIns="0" tIns="0" rIns="0" bIns="0" anchorCtr="0">
            <a:noAutofit/>
          </a:bodyPr>
          <a:lstStyle>
            <a:lvl1pPr lvl="0" algn="r" rtl="0" hangingPunct="0">
              <a:buNone/>
              <a:tabLst/>
              <a:defRPr lang="cs-CZ" sz="1400" kern="1200">
                <a:latin typeface="Liberation Serif" pitchFamily="18"/>
                <a:ea typeface="Segoe UI" pitchFamily="2"/>
                <a:cs typeface="Tahoma" pitchFamily="2"/>
              </a:defRPr>
            </a:lvl1pPr>
          </a:lstStyle>
          <a:p>
            <a:pPr lvl="0"/>
            <a:endParaRPr lang="cs-CZ"/>
          </a:p>
        </p:txBody>
      </p:sp>
      <p:sp>
        <p:nvSpPr>
          <p:cNvPr id="6" name="Zástupný symbol pro zápatí 5"/>
          <p:cNvSpPr txBox="1">
            <a:spLocks noGrp="1"/>
          </p:cNvSpPr>
          <p:nvPr>
            <p:ph type="ftr" sz="quarter" idx="4"/>
          </p:nvPr>
        </p:nvSpPr>
        <p:spPr>
          <a:xfrm>
            <a:off x="0" y="10157400"/>
            <a:ext cx="3280680" cy="534240"/>
          </a:xfrm>
          <a:prstGeom prst="rect">
            <a:avLst/>
          </a:prstGeom>
          <a:noFill/>
          <a:ln>
            <a:noFill/>
          </a:ln>
        </p:spPr>
        <p:txBody>
          <a:bodyPr lIns="0" tIns="0" rIns="0" bIns="0" anchor="b" anchorCtr="0">
            <a:noAutofit/>
          </a:bodyPr>
          <a:lstStyle>
            <a:lvl1pPr lvl="0" rtl="0" hangingPunct="0">
              <a:buNone/>
              <a:tabLst/>
              <a:defRPr lang="cs-CZ" sz="1400" kern="1200">
                <a:latin typeface="Liberation Serif" pitchFamily="18"/>
                <a:ea typeface="Segoe UI" pitchFamily="2"/>
                <a:cs typeface="Tahoma" pitchFamily="2"/>
              </a:defRPr>
            </a:lvl1pPr>
          </a:lstStyle>
          <a:p>
            <a:pPr lvl="0"/>
            <a:endParaRPr lang="cs-CZ"/>
          </a:p>
        </p:txBody>
      </p:sp>
      <p:sp>
        <p:nvSpPr>
          <p:cNvPr id="7" name="Zástupný symbol pro číslo snímku 6"/>
          <p:cNvSpPr txBox="1">
            <a:spLocks noGrp="1"/>
          </p:cNvSpPr>
          <p:nvPr>
            <p:ph type="sldNum" sz="quarter" idx="5"/>
          </p:nvPr>
        </p:nvSpPr>
        <p:spPr>
          <a:xfrm>
            <a:off x="4278960" y="10157400"/>
            <a:ext cx="3280680" cy="534240"/>
          </a:xfrm>
          <a:prstGeom prst="rect">
            <a:avLst/>
          </a:prstGeom>
          <a:noFill/>
          <a:ln>
            <a:noFill/>
          </a:ln>
        </p:spPr>
        <p:txBody>
          <a:bodyPr lIns="0" tIns="0" rIns="0" bIns="0" anchor="b" anchorCtr="0">
            <a:noAutofit/>
          </a:bodyPr>
          <a:lstStyle>
            <a:lvl1pPr lvl="0" algn="r" rtl="0" hangingPunct="0">
              <a:buNone/>
              <a:tabLst/>
              <a:defRPr lang="cs-CZ" sz="1400" kern="1200">
                <a:latin typeface="Liberation Serif" pitchFamily="18"/>
                <a:ea typeface="Segoe UI" pitchFamily="2"/>
                <a:cs typeface="Tahoma" pitchFamily="2"/>
              </a:defRPr>
            </a:lvl1pPr>
          </a:lstStyle>
          <a:p>
            <a:pPr lvl="0"/>
            <a:fld id="{E35C8864-EC5D-4490-9268-C3C23ADFDAF8}" type="slidenum">
              <a:t>‹#›</a:t>
            </a:fld>
            <a:endParaRPr lang="cs-CZ"/>
          </a:p>
        </p:txBody>
      </p:sp>
    </p:spTree>
    <p:extLst>
      <p:ext uri="{BB962C8B-B14F-4D97-AF65-F5344CB8AC3E}">
        <p14:creationId xmlns:p14="http://schemas.microsoft.com/office/powerpoint/2010/main" val="1552363211"/>
      </p:ext>
    </p:extLst>
  </p:cSld>
  <p:clrMap bg1="lt1" tx1="dk1" bg2="lt2" tx2="dk2" accent1="accent1" accent2="accent2" accent3="accent3" accent4="accent4" accent5="accent5" accent6="accent6" hlink="hlink" folHlink="folHlink"/>
  <p:notesStyle>
    <a:lvl1pPr marL="216000" marR="0" indent="-216000" rtl="0" hangingPunct="0">
      <a:tabLst/>
      <a:defRPr lang="cs-CZ" sz="2000" b="0" i="0" u="none" strike="noStrike" kern="1200" cap="none">
        <a:ln>
          <a:noFill/>
        </a:ln>
        <a:highlight>
          <a:scrgbClr r="0" g="0" b="0">
            <a:alpha val="0"/>
          </a:scrgbClr>
        </a:highlight>
        <a:latin typeface="Liberation Sans" pitchFamily="18"/>
        <a:ea typeface="Microsoft YaHei" pitchFamily="2"/>
        <a:cs typeface="Ari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6"/>
          <p:cNvSpPr txBox="1">
            <a:spLocks noGrp="1"/>
          </p:cNvSpPr>
          <p:nvPr>
            <p:ph type="sldNum" sz="quarter" idx="5"/>
          </p:nvPr>
        </p:nvSpPr>
        <p:spPr>
          <a:ln/>
        </p:spPr>
        <p:txBody>
          <a:bodyPr lIns="0" tIns="0" rIns="0" bIns="0" anchor="b" anchorCtr="0">
            <a:noAutofit/>
          </a:bodyPr>
          <a:lstStyle/>
          <a:p>
            <a:pPr lvl="0"/>
            <a:fld id="{135AF0D5-3479-4F44-9496-DCAE3051D9D6}" type="slidenum">
              <a:t>1</a:t>
            </a:fld>
            <a:endParaRPr lang="cs-CZ"/>
          </a:p>
        </p:txBody>
      </p:sp>
      <p:sp>
        <p:nvSpPr>
          <p:cNvPr id="2" name="Zástupný symbol pro obrázek snímku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6"/>
          <p:cNvSpPr txBox="1">
            <a:spLocks noGrp="1"/>
          </p:cNvSpPr>
          <p:nvPr>
            <p:ph type="sldNum" sz="quarter" idx="5"/>
          </p:nvPr>
        </p:nvSpPr>
        <p:spPr>
          <a:ln/>
        </p:spPr>
        <p:txBody>
          <a:bodyPr lIns="0" tIns="0" rIns="0" bIns="0" anchor="b" anchorCtr="0">
            <a:noAutofit/>
          </a:bodyPr>
          <a:lstStyle/>
          <a:p>
            <a:pPr lvl="0"/>
            <a:fld id="{BA6F966E-3B42-416F-A614-CF27557FB7FA}" type="slidenum">
              <a:t>10</a:t>
            </a:fld>
            <a:endParaRPr lang="cs-CZ"/>
          </a:p>
        </p:txBody>
      </p:sp>
      <p:sp>
        <p:nvSpPr>
          <p:cNvPr id="2" name="Zástupný symbol pro obrázek snímku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6"/>
          <p:cNvSpPr txBox="1">
            <a:spLocks noGrp="1"/>
          </p:cNvSpPr>
          <p:nvPr>
            <p:ph type="sldNum" sz="quarter" idx="5"/>
          </p:nvPr>
        </p:nvSpPr>
        <p:spPr>
          <a:ln/>
        </p:spPr>
        <p:txBody>
          <a:bodyPr lIns="0" tIns="0" rIns="0" bIns="0" anchor="b" anchorCtr="0">
            <a:noAutofit/>
          </a:bodyPr>
          <a:lstStyle/>
          <a:p>
            <a:pPr lvl="0"/>
            <a:fld id="{5882ECBC-25D4-4D32-B58E-909FFCBE719B}" type="slidenum">
              <a:t>11</a:t>
            </a:fld>
            <a:endParaRPr lang="cs-CZ"/>
          </a:p>
        </p:txBody>
      </p:sp>
      <p:sp>
        <p:nvSpPr>
          <p:cNvPr id="2" name="Zástupný symbol pro obrázek snímku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6"/>
          <p:cNvSpPr txBox="1">
            <a:spLocks noGrp="1"/>
          </p:cNvSpPr>
          <p:nvPr>
            <p:ph type="sldNum" sz="quarter" idx="5"/>
          </p:nvPr>
        </p:nvSpPr>
        <p:spPr>
          <a:ln/>
        </p:spPr>
        <p:txBody>
          <a:bodyPr lIns="0" tIns="0" rIns="0" bIns="0" anchor="b" anchorCtr="0">
            <a:noAutofit/>
          </a:bodyPr>
          <a:lstStyle/>
          <a:p>
            <a:pPr lvl="0"/>
            <a:fld id="{00954ED7-1E9B-455D-8337-804AC99587ED}" type="slidenum">
              <a:t>12</a:t>
            </a:fld>
            <a:endParaRPr lang="cs-CZ"/>
          </a:p>
        </p:txBody>
      </p:sp>
      <p:sp>
        <p:nvSpPr>
          <p:cNvPr id="2" name="Zástupný symbol pro obrázek snímku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6"/>
          <p:cNvSpPr txBox="1">
            <a:spLocks noGrp="1"/>
          </p:cNvSpPr>
          <p:nvPr>
            <p:ph type="sldNum" sz="quarter" idx="5"/>
          </p:nvPr>
        </p:nvSpPr>
        <p:spPr>
          <a:ln/>
        </p:spPr>
        <p:txBody>
          <a:bodyPr lIns="0" tIns="0" rIns="0" bIns="0" anchor="b" anchorCtr="0">
            <a:noAutofit/>
          </a:bodyPr>
          <a:lstStyle/>
          <a:p>
            <a:pPr lvl="0"/>
            <a:fld id="{3D6B482B-B759-4F12-8BCA-FCE78CA954F7}" type="slidenum">
              <a:t>13</a:t>
            </a:fld>
            <a:endParaRPr lang="cs-CZ"/>
          </a:p>
        </p:txBody>
      </p:sp>
      <p:sp>
        <p:nvSpPr>
          <p:cNvPr id="2" name="Zástupný symbol pro obrázek snímku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6"/>
          <p:cNvSpPr txBox="1">
            <a:spLocks noGrp="1"/>
          </p:cNvSpPr>
          <p:nvPr>
            <p:ph type="sldNum" sz="quarter" idx="5"/>
          </p:nvPr>
        </p:nvSpPr>
        <p:spPr>
          <a:ln/>
        </p:spPr>
        <p:txBody>
          <a:bodyPr lIns="0" tIns="0" rIns="0" bIns="0" anchor="b" anchorCtr="0">
            <a:noAutofit/>
          </a:bodyPr>
          <a:lstStyle/>
          <a:p>
            <a:pPr lvl="0"/>
            <a:fld id="{83E15DCB-6B65-4D94-8530-6A01AD6B2B44}" type="slidenum">
              <a:t>14</a:t>
            </a:fld>
            <a:endParaRPr lang="cs-CZ"/>
          </a:p>
        </p:txBody>
      </p:sp>
      <p:sp>
        <p:nvSpPr>
          <p:cNvPr id="2" name="Zástupný symbol pro obrázek snímku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6"/>
          <p:cNvSpPr txBox="1">
            <a:spLocks noGrp="1"/>
          </p:cNvSpPr>
          <p:nvPr>
            <p:ph type="sldNum" sz="quarter" idx="5"/>
          </p:nvPr>
        </p:nvSpPr>
        <p:spPr>
          <a:ln/>
        </p:spPr>
        <p:txBody>
          <a:bodyPr lIns="0" tIns="0" rIns="0" bIns="0" anchor="b" anchorCtr="0">
            <a:noAutofit/>
          </a:bodyPr>
          <a:lstStyle/>
          <a:p>
            <a:pPr lvl="0"/>
            <a:fld id="{65DB27BB-9B67-4FB4-9C16-9207A43E4A42}" type="slidenum">
              <a:t>15</a:t>
            </a:fld>
            <a:endParaRPr lang="cs-CZ"/>
          </a:p>
        </p:txBody>
      </p:sp>
      <p:sp>
        <p:nvSpPr>
          <p:cNvPr id="2" name="Zástupný symbol pro obrázek snímku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6"/>
          <p:cNvSpPr txBox="1">
            <a:spLocks noGrp="1"/>
          </p:cNvSpPr>
          <p:nvPr>
            <p:ph type="sldNum" sz="quarter" idx="5"/>
          </p:nvPr>
        </p:nvSpPr>
        <p:spPr>
          <a:ln/>
        </p:spPr>
        <p:txBody>
          <a:bodyPr lIns="0" tIns="0" rIns="0" bIns="0" anchor="b" anchorCtr="0">
            <a:noAutofit/>
          </a:bodyPr>
          <a:lstStyle/>
          <a:p>
            <a:pPr lvl="0"/>
            <a:fld id="{BD3D92C9-44DC-478D-B0F4-21FE9A6904BC}" type="slidenum">
              <a:t>16</a:t>
            </a:fld>
            <a:endParaRPr lang="cs-CZ"/>
          </a:p>
        </p:txBody>
      </p:sp>
      <p:sp>
        <p:nvSpPr>
          <p:cNvPr id="2" name="Zástupný symbol pro obrázek snímku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6"/>
          <p:cNvSpPr txBox="1">
            <a:spLocks noGrp="1"/>
          </p:cNvSpPr>
          <p:nvPr>
            <p:ph type="sldNum" sz="quarter" idx="5"/>
          </p:nvPr>
        </p:nvSpPr>
        <p:spPr>
          <a:ln/>
        </p:spPr>
        <p:txBody>
          <a:bodyPr lIns="0" tIns="0" rIns="0" bIns="0" anchor="b" anchorCtr="0">
            <a:noAutofit/>
          </a:bodyPr>
          <a:lstStyle/>
          <a:p>
            <a:pPr lvl="0"/>
            <a:fld id="{5AC6E8BE-C815-4DBC-AB60-8840039C7B97}" type="slidenum">
              <a:t>17</a:t>
            </a:fld>
            <a:endParaRPr lang="cs-CZ"/>
          </a:p>
        </p:txBody>
      </p:sp>
      <p:sp>
        <p:nvSpPr>
          <p:cNvPr id="2" name="Zástupný symbol pro obrázek snímku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6"/>
          <p:cNvSpPr txBox="1">
            <a:spLocks noGrp="1"/>
          </p:cNvSpPr>
          <p:nvPr>
            <p:ph type="sldNum" sz="quarter" idx="5"/>
          </p:nvPr>
        </p:nvSpPr>
        <p:spPr>
          <a:ln/>
        </p:spPr>
        <p:txBody>
          <a:bodyPr lIns="0" tIns="0" rIns="0" bIns="0" anchor="b" anchorCtr="0">
            <a:noAutofit/>
          </a:bodyPr>
          <a:lstStyle/>
          <a:p>
            <a:pPr lvl="0"/>
            <a:fld id="{8877D3A5-9422-40DB-B174-8C9944B2B63E}" type="slidenum">
              <a:t>18</a:t>
            </a:fld>
            <a:endParaRPr lang="cs-CZ"/>
          </a:p>
        </p:txBody>
      </p:sp>
      <p:sp>
        <p:nvSpPr>
          <p:cNvPr id="2" name="Zástupný symbol pro obrázek snímku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6"/>
          <p:cNvSpPr txBox="1">
            <a:spLocks noGrp="1"/>
          </p:cNvSpPr>
          <p:nvPr>
            <p:ph type="sldNum" sz="quarter" idx="5"/>
          </p:nvPr>
        </p:nvSpPr>
        <p:spPr>
          <a:ln/>
        </p:spPr>
        <p:txBody>
          <a:bodyPr lIns="0" tIns="0" rIns="0" bIns="0" anchor="b" anchorCtr="0">
            <a:noAutofit/>
          </a:bodyPr>
          <a:lstStyle/>
          <a:p>
            <a:pPr lvl="0"/>
            <a:fld id="{F5A6C6EE-FCF2-45F8-8C28-1CEE1EB15AB0}" type="slidenum">
              <a:t>19</a:t>
            </a:fld>
            <a:endParaRPr lang="cs-CZ"/>
          </a:p>
        </p:txBody>
      </p:sp>
      <p:sp>
        <p:nvSpPr>
          <p:cNvPr id="2" name="Zástupný symbol pro obrázek snímku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6"/>
          <p:cNvSpPr txBox="1">
            <a:spLocks noGrp="1"/>
          </p:cNvSpPr>
          <p:nvPr>
            <p:ph type="sldNum" sz="quarter" idx="5"/>
          </p:nvPr>
        </p:nvSpPr>
        <p:spPr>
          <a:ln/>
        </p:spPr>
        <p:txBody>
          <a:bodyPr lIns="0" tIns="0" rIns="0" bIns="0" anchor="b" anchorCtr="0">
            <a:noAutofit/>
          </a:bodyPr>
          <a:lstStyle/>
          <a:p>
            <a:pPr lvl="0"/>
            <a:fld id="{1534BC52-DC21-4C8F-B71E-624EB89D3342}" type="slidenum">
              <a:t>2</a:t>
            </a:fld>
            <a:endParaRPr lang="cs-CZ"/>
          </a:p>
        </p:txBody>
      </p:sp>
      <p:sp>
        <p:nvSpPr>
          <p:cNvPr id="2" name="Zástupný symbol pro obrázek snímku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6"/>
          <p:cNvSpPr txBox="1">
            <a:spLocks noGrp="1"/>
          </p:cNvSpPr>
          <p:nvPr>
            <p:ph type="sldNum" sz="quarter" idx="5"/>
          </p:nvPr>
        </p:nvSpPr>
        <p:spPr>
          <a:ln/>
        </p:spPr>
        <p:txBody>
          <a:bodyPr lIns="0" tIns="0" rIns="0" bIns="0" anchor="b" anchorCtr="0">
            <a:noAutofit/>
          </a:bodyPr>
          <a:lstStyle/>
          <a:p>
            <a:pPr lvl="0"/>
            <a:fld id="{BB6D0183-B305-4DD3-AE4E-8CCC5A1B15EF}" type="slidenum">
              <a:t>20</a:t>
            </a:fld>
            <a:endParaRPr lang="cs-CZ"/>
          </a:p>
        </p:txBody>
      </p:sp>
      <p:sp>
        <p:nvSpPr>
          <p:cNvPr id="2" name="Zástupný symbol pro obrázek snímku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6"/>
          <p:cNvSpPr txBox="1">
            <a:spLocks noGrp="1"/>
          </p:cNvSpPr>
          <p:nvPr>
            <p:ph type="sldNum" sz="quarter" idx="5"/>
          </p:nvPr>
        </p:nvSpPr>
        <p:spPr>
          <a:ln/>
        </p:spPr>
        <p:txBody>
          <a:bodyPr lIns="0" tIns="0" rIns="0" bIns="0" anchor="b" anchorCtr="0">
            <a:noAutofit/>
          </a:bodyPr>
          <a:lstStyle/>
          <a:p>
            <a:pPr lvl="0"/>
            <a:fld id="{3D0EA331-5AF3-4740-9004-0BE8882516E2}" type="slidenum">
              <a:t>21</a:t>
            </a:fld>
            <a:endParaRPr lang="cs-CZ"/>
          </a:p>
        </p:txBody>
      </p:sp>
      <p:sp>
        <p:nvSpPr>
          <p:cNvPr id="2" name="Zástupný symbol pro obrázek snímku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6"/>
          <p:cNvSpPr txBox="1">
            <a:spLocks noGrp="1"/>
          </p:cNvSpPr>
          <p:nvPr>
            <p:ph type="sldNum" sz="quarter" idx="5"/>
          </p:nvPr>
        </p:nvSpPr>
        <p:spPr>
          <a:ln/>
        </p:spPr>
        <p:txBody>
          <a:bodyPr lIns="0" tIns="0" rIns="0" bIns="0" anchor="b" anchorCtr="0">
            <a:noAutofit/>
          </a:bodyPr>
          <a:lstStyle/>
          <a:p>
            <a:pPr lvl="0"/>
            <a:fld id="{C6E70016-5F1A-4437-90F3-1DA902F98ED6}" type="slidenum">
              <a:t>22</a:t>
            </a:fld>
            <a:endParaRPr lang="cs-CZ"/>
          </a:p>
        </p:txBody>
      </p:sp>
      <p:sp>
        <p:nvSpPr>
          <p:cNvPr id="2" name="Zástupný symbol pro obrázek snímku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6"/>
          <p:cNvSpPr txBox="1">
            <a:spLocks noGrp="1"/>
          </p:cNvSpPr>
          <p:nvPr>
            <p:ph type="sldNum" sz="quarter" idx="5"/>
          </p:nvPr>
        </p:nvSpPr>
        <p:spPr>
          <a:ln/>
        </p:spPr>
        <p:txBody>
          <a:bodyPr lIns="0" tIns="0" rIns="0" bIns="0" anchor="b" anchorCtr="0">
            <a:noAutofit/>
          </a:bodyPr>
          <a:lstStyle/>
          <a:p>
            <a:pPr lvl="0"/>
            <a:fld id="{432C1E97-D35A-472D-8134-9A78DED6EF88}" type="slidenum">
              <a:t>23</a:t>
            </a:fld>
            <a:endParaRPr lang="cs-CZ"/>
          </a:p>
        </p:txBody>
      </p:sp>
      <p:sp>
        <p:nvSpPr>
          <p:cNvPr id="2" name="Zástupný symbol pro obrázek snímku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6"/>
          <p:cNvSpPr txBox="1">
            <a:spLocks noGrp="1"/>
          </p:cNvSpPr>
          <p:nvPr>
            <p:ph type="sldNum" sz="quarter" idx="5"/>
          </p:nvPr>
        </p:nvSpPr>
        <p:spPr>
          <a:ln/>
        </p:spPr>
        <p:txBody>
          <a:bodyPr lIns="0" tIns="0" rIns="0" bIns="0" anchor="b" anchorCtr="0">
            <a:noAutofit/>
          </a:bodyPr>
          <a:lstStyle/>
          <a:p>
            <a:pPr lvl="0"/>
            <a:fld id="{E56B00C5-2BEE-4E0C-B7EA-EDE5848B2E26}" type="slidenum">
              <a:t>24</a:t>
            </a:fld>
            <a:endParaRPr lang="cs-CZ"/>
          </a:p>
        </p:txBody>
      </p:sp>
      <p:sp>
        <p:nvSpPr>
          <p:cNvPr id="2" name="Zástupný symbol pro obrázek snímku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6"/>
          <p:cNvSpPr txBox="1">
            <a:spLocks noGrp="1"/>
          </p:cNvSpPr>
          <p:nvPr>
            <p:ph type="sldNum" sz="quarter" idx="5"/>
          </p:nvPr>
        </p:nvSpPr>
        <p:spPr>
          <a:ln/>
        </p:spPr>
        <p:txBody>
          <a:bodyPr lIns="0" tIns="0" rIns="0" bIns="0" anchor="b" anchorCtr="0">
            <a:noAutofit/>
          </a:bodyPr>
          <a:lstStyle/>
          <a:p>
            <a:pPr lvl="0"/>
            <a:fld id="{15CC4562-CC58-43CA-8E8F-B66218B78AD8}" type="slidenum">
              <a:t>25</a:t>
            </a:fld>
            <a:endParaRPr lang="cs-CZ"/>
          </a:p>
        </p:txBody>
      </p:sp>
      <p:sp>
        <p:nvSpPr>
          <p:cNvPr id="2" name="Zástupný symbol pro obrázek snímku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6"/>
          <p:cNvSpPr txBox="1">
            <a:spLocks noGrp="1"/>
          </p:cNvSpPr>
          <p:nvPr>
            <p:ph type="sldNum" sz="quarter" idx="5"/>
          </p:nvPr>
        </p:nvSpPr>
        <p:spPr>
          <a:ln/>
        </p:spPr>
        <p:txBody>
          <a:bodyPr lIns="0" tIns="0" rIns="0" bIns="0" anchor="b" anchorCtr="0">
            <a:noAutofit/>
          </a:bodyPr>
          <a:lstStyle/>
          <a:p>
            <a:pPr lvl="0"/>
            <a:fld id="{6CF35AB8-F215-4B5F-A9C4-473EE4CA8143}" type="slidenum">
              <a:t>26</a:t>
            </a:fld>
            <a:endParaRPr lang="cs-CZ"/>
          </a:p>
        </p:txBody>
      </p:sp>
      <p:sp>
        <p:nvSpPr>
          <p:cNvPr id="2" name="Zástupný symbol pro obrázek snímku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6"/>
          <p:cNvSpPr txBox="1">
            <a:spLocks noGrp="1"/>
          </p:cNvSpPr>
          <p:nvPr>
            <p:ph type="sldNum" sz="quarter" idx="5"/>
          </p:nvPr>
        </p:nvSpPr>
        <p:spPr>
          <a:ln/>
        </p:spPr>
        <p:txBody>
          <a:bodyPr lIns="0" tIns="0" rIns="0" bIns="0" anchor="b" anchorCtr="0">
            <a:noAutofit/>
          </a:bodyPr>
          <a:lstStyle/>
          <a:p>
            <a:pPr lvl="0"/>
            <a:fld id="{8920C4E6-5B93-432A-BA1E-8F6A0B42F286}" type="slidenum">
              <a:t>27</a:t>
            </a:fld>
            <a:endParaRPr lang="cs-CZ"/>
          </a:p>
        </p:txBody>
      </p:sp>
      <p:sp>
        <p:nvSpPr>
          <p:cNvPr id="2" name="Zástupný symbol pro obrázek snímku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6"/>
          <p:cNvSpPr txBox="1">
            <a:spLocks noGrp="1"/>
          </p:cNvSpPr>
          <p:nvPr>
            <p:ph type="sldNum" sz="quarter" idx="5"/>
          </p:nvPr>
        </p:nvSpPr>
        <p:spPr>
          <a:ln/>
        </p:spPr>
        <p:txBody>
          <a:bodyPr lIns="0" tIns="0" rIns="0" bIns="0" anchor="b" anchorCtr="0">
            <a:noAutofit/>
          </a:bodyPr>
          <a:lstStyle/>
          <a:p>
            <a:pPr lvl="0"/>
            <a:fld id="{4BAF8004-E4BF-40FF-A430-644BEC644553}" type="slidenum">
              <a:t>3</a:t>
            </a:fld>
            <a:endParaRPr lang="cs-CZ"/>
          </a:p>
        </p:txBody>
      </p:sp>
      <p:sp>
        <p:nvSpPr>
          <p:cNvPr id="2" name="Zástupný symbol pro obrázek snímku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6"/>
          <p:cNvSpPr txBox="1">
            <a:spLocks noGrp="1"/>
          </p:cNvSpPr>
          <p:nvPr>
            <p:ph type="sldNum" sz="quarter" idx="5"/>
          </p:nvPr>
        </p:nvSpPr>
        <p:spPr>
          <a:ln/>
        </p:spPr>
        <p:txBody>
          <a:bodyPr lIns="0" tIns="0" rIns="0" bIns="0" anchor="b" anchorCtr="0">
            <a:noAutofit/>
          </a:bodyPr>
          <a:lstStyle/>
          <a:p>
            <a:pPr lvl="0"/>
            <a:fld id="{273CDB01-453E-4872-9177-7B5C2AB93894}" type="slidenum">
              <a:t>4</a:t>
            </a:fld>
            <a:endParaRPr lang="cs-CZ"/>
          </a:p>
        </p:txBody>
      </p:sp>
      <p:sp>
        <p:nvSpPr>
          <p:cNvPr id="2" name="Zástupný symbol pro obrázek snímku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6"/>
          <p:cNvSpPr txBox="1">
            <a:spLocks noGrp="1"/>
          </p:cNvSpPr>
          <p:nvPr>
            <p:ph type="sldNum" sz="quarter" idx="5"/>
          </p:nvPr>
        </p:nvSpPr>
        <p:spPr>
          <a:ln/>
        </p:spPr>
        <p:txBody>
          <a:bodyPr lIns="0" tIns="0" rIns="0" bIns="0" anchor="b" anchorCtr="0">
            <a:noAutofit/>
          </a:bodyPr>
          <a:lstStyle/>
          <a:p>
            <a:pPr lvl="0"/>
            <a:fld id="{2BDDA39C-9CE1-4A13-92D2-6EBA3BB158AD}" type="slidenum">
              <a:t>5</a:t>
            </a:fld>
            <a:endParaRPr lang="cs-CZ"/>
          </a:p>
        </p:txBody>
      </p:sp>
      <p:sp>
        <p:nvSpPr>
          <p:cNvPr id="2" name="Zástupný symbol pro obrázek snímku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6"/>
          <p:cNvSpPr txBox="1">
            <a:spLocks noGrp="1"/>
          </p:cNvSpPr>
          <p:nvPr>
            <p:ph type="sldNum" sz="quarter" idx="5"/>
          </p:nvPr>
        </p:nvSpPr>
        <p:spPr>
          <a:ln/>
        </p:spPr>
        <p:txBody>
          <a:bodyPr lIns="0" tIns="0" rIns="0" bIns="0" anchor="b" anchorCtr="0">
            <a:noAutofit/>
          </a:bodyPr>
          <a:lstStyle/>
          <a:p>
            <a:pPr lvl="0"/>
            <a:fld id="{AB48AF08-0247-4835-92BD-F8EE40836E25}" type="slidenum">
              <a:t>6</a:t>
            </a:fld>
            <a:endParaRPr lang="cs-CZ"/>
          </a:p>
        </p:txBody>
      </p:sp>
      <p:sp>
        <p:nvSpPr>
          <p:cNvPr id="2" name="Zástupný symbol pro obrázek snímku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6"/>
          <p:cNvSpPr txBox="1">
            <a:spLocks noGrp="1"/>
          </p:cNvSpPr>
          <p:nvPr>
            <p:ph type="sldNum" sz="quarter" idx="5"/>
          </p:nvPr>
        </p:nvSpPr>
        <p:spPr>
          <a:ln/>
        </p:spPr>
        <p:txBody>
          <a:bodyPr lIns="0" tIns="0" rIns="0" bIns="0" anchor="b" anchorCtr="0">
            <a:noAutofit/>
          </a:bodyPr>
          <a:lstStyle/>
          <a:p>
            <a:pPr lvl="0"/>
            <a:fld id="{968B3268-B938-4086-8D50-936A171AEC0A}" type="slidenum">
              <a:t>7</a:t>
            </a:fld>
            <a:endParaRPr lang="cs-CZ"/>
          </a:p>
        </p:txBody>
      </p:sp>
      <p:sp>
        <p:nvSpPr>
          <p:cNvPr id="2" name="Zástupný symbol pro obrázek snímku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6"/>
          <p:cNvSpPr txBox="1">
            <a:spLocks noGrp="1"/>
          </p:cNvSpPr>
          <p:nvPr>
            <p:ph type="sldNum" sz="quarter" idx="5"/>
          </p:nvPr>
        </p:nvSpPr>
        <p:spPr>
          <a:ln/>
        </p:spPr>
        <p:txBody>
          <a:bodyPr lIns="0" tIns="0" rIns="0" bIns="0" anchor="b" anchorCtr="0">
            <a:noAutofit/>
          </a:bodyPr>
          <a:lstStyle/>
          <a:p>
            <a:pPr lvl="0"/>
            <a:fld id="{DFA27C7C-8698-4368-AD3F-F4E881A730D3}" type="slidenum">
              <a:t>8</a:t>
            </a:fld>
            <a:endParaRPr lang="cs-CZ"/>
          </a:p>
        </p:txBody>
      </p:sp>
      <p:sp>
        <p:nvSpPr>
          <p:cNvPr id="2" name="Zástupný symbol pro obrázek snímku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6"/>
          <p:cNvSpPr txBox="1">
            <a:spLocks noGrp="1"/>
          </p:cNvSpPr>
          <p:nvPr>
            <p:ph type="sldNum" sz="quarter" idx="5"/>
          </p:nvPr>
        </p:nvSpPr>
        <p:spPr>
          <a:ln/>
        </p:spPr>
        <p:txBody>
          <a:bodyPr lIns="0" tIns="0" rIns="0" bIns="0" anchor="b" anchorCtr="0">
            <a:noAutofit/>
          </a:bodyPr>
          <a:lstStyle/>
          <a:p>
            <a:pPr lvl="0"/>
            <a:fld id="{4089819A-2A77-4C0B-B5A4-738473AFA8C2}" type="slidenum">
              <a:t>9</a:t>
            </a:fld>
            <a:endParaRPr lang="cs-CZ"/>
          </a:p>
        </p:txBody>
      </p:sp>
      <p:sp>
        <p:nvSpPr>
          <p:cNvPr id="2" name="Zástupný symbol pro obrázek snímku 1"/>
          <p:cNvSpPr>
            <a:spLocks noGrp="1" noRot="1" noChangeAspect="1" noResize="1"/>
          </p:cNvSpPr>
          <p:nvPr>
            <p:ph type="sldImg"/>
          </p:nvPr>
        </p:nvSpPr>
        <p:spPr>
          <a:xfrm>
            <a:off x="1106488" y="812800"/>
            <a:ext cx="5345112" cy="4008438"/>
          </a:xfrm>
          <a:solidFill>
            <a:srgbClr val="729FCF"/>
          </a:solidFill>
          <a:ln w="25400">
            <a:solidFill>
              <a:srgbClr val="3465A4"/>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260475" y="1236663"/>
            <a:ext cx="7559675" cy="2632075"/>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pPr lvl="0"/>
            <a:endParaRPr lang="cs-CZ"/>
          </a:p>
        </p:txBody>
      </p:sp>
      <p:sp>
        <p:nvSpPr>
          <p:cNvPr id="5" name="Zástupný symbol pro zápatí 4"/>
          <p:cNvSpPr>
            <a:spLocks noGrp="1"/>
          </p:cNvSpPr>
          <p:nvPr>
            <p:ph type="ftr" sz="quarter" idx="11"/>
          </p:nvPr>
        </p:nvSpPr>
        <p:spPr/>
        <p:txBody>
          <a:bodyPr/>
          <a:lstStyle/>
          <a:p>
            <a:pPr lvl="0"/>
            <a:endParaRPr lang="cs-CZ"/>
          </a:p>
        </p:txBody>
      </p:sp>
      <p:sp>
        <p:nvSpPr>
          <p:cNvPr id="6" name="Zástupný symbol pro číslo snímku 5"/>
          <p:cNvSpPr>
            <a:spLocks noGrp="1"/>
          </p:cNvSpPr>
          <p:nvPr>
            <p:ph type="sldNum" sz="quarter" idx="12"/>
          </p:nvPr>
        </p:nvSpPr>
        <p:spPr/>
        <p:txBody>
          <a:bodyPr/>
          <a:lstStyle/>
          <a:p>
            <a:pPr lvl="0"/>
            <a:fld id="{067E8D6A-DDF0-4CD3-9FFF-F72CD071A4A6}" type="slidenum">
              <a:t>‹#›</a:t>
            </a:fld>
            <a:endParaRPr lang="cs-CZ"/>
          </a:p>
        </p:txBody>
      </p:sp>
    </p:spTree>
    <p:extLst>
      <p:ext uri="{BB962C8B-B14F-4D97-AF65-F5344CB8AC3E}">
        <p14:creationId xmlns:p14="http://schemas.microsoft.com/office/powerpoint/2010/main" val="10303679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lvl="0"/>
            <a:endParaRPr lang="cs-CZ"/>
          </a:p>
        </p:txBody>
      </p:sp>
      <p:sp>
        <p:nvSpPr>
          <p:cNvPr id="5" name="Zástupný symbol pro zápatí 4"/>
          <p:cNvSpPr>
            <a:spLocks noGrp="1"/>
          </p:cNvSpPr>
          <p:nvPr>
            <p:ph type="ftr" sz="quarter" idx="11"/>
          </p:nvPr>
        </p:nvSpPr>
        <p:spPr/>
        <p:txBody>
          <a:bodyPr/>
          <a:lstStyle/>
          <a:p>
            <a:pPr lvl="0"/>
            <a:endParaRPr lang="cs-CZ"/>
          </a:p>
        </p:txBody>
      </p:sp>
      <p:sp>
        <p:nvSpPr>
          <p:cNvPr id="6" name="Zástupný symbol pro číslo snímku 5"/>
          <p:cNvSpPr>
            <a:spLocks noGrp="1"/>
          </p:cNvSpPr>
          <p:nvPr>
            <p:ph type="sldNum" sz="quarter" idx="12"/>
          </p:nvPr>
        </p:nvSpPr>
        <p:spPr/>
        <p:txBody>
          <a:bodyPr/>
          <a:lstStyle/>
          <a:p>
            <a:pPr lvl="0"/>
            <a:fld id="{9B32AA48-C9E1-474A-BA8C-F87DE4E71D5D}" type="slidenum">
              <a:t>‹#›</a:t>
            </a:fld>
            <a:endParaRPr lang="cs-CZ"/>
          </a:p>
        </p:txBody>
      </p:sp>
    </p:spTree>
    <p:extLst>
      <p:ext uri="{BB962C8B-B14F-4D97-AF65-F5344CB8AC3E}">
        <p14:creationId xmlns:p14="http://schemas.microsoft.com/office/powerpoint/2010/main" val="18111069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308850" y="301625"/>
            <a:ext cx="226695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03238" y="301625"/>
            <a:ext cx="6653212" cy="5851525"/>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lvl="0"/>
            <a:endParaRPr lang="cs-CZ"/>
          </a:p>
        </p:txBody>
      </p:sp>
      <p:sp>
        <p:nvSpPr>
          <p:cNvPr id="5" name="Zástupný symbol pro zápatí 4"/>
          <p:cNvSpPr>
            <a:spLocks noGrp="1"/>
          </p:cNvSpPr>
          <p:nvPr>
            <p:ph type="ftr" sz="quarter" idx="11"/>
          </p:nvPr>
        </p:nvSpPr>
        <p:spPr/>
        <p:txBody>
          <a:bodyPr/>
          <a:lstStyle/>
          <a:p>
            <a:pPr lvl="0"/>
            <a:endParaRPr lang="cs-CZ"/>
          </a:p>
        </p:txBody>
      </p:sp>
      <p:sp>
        <p:nvSpPr>
          <p:cNvPr id="6" name="Zástupný symbol pro číslo snímku 5"/>
          <p:cNvSpPr>
            <a:spLocks noGrp="1"/>
          </p:cNvSpPr>
          <p:nvPr>
            <p:ph type="sldNum" sz="quarter" idx="12"/>
          </p:nvPr>
        </p:nvSpPr>
        <p:spPr/>
        <p:txBody>
          <a:bodyPr/>
          <a:lstStyle/>
          <a:p>
            <a:pPr lvl="0"/>
            <a:fld id="{A7082B72-EC15-440E-ADEC-32130A753E60}" type="slidenum">
              <a:t>‹#›</a:t>
            </a:fld>
            <a:endParaRPr lang="cs-CZ"/>
          </a:p>
        </p:txBody>
      </p:sp>
    </p:spTree>
    <p:extLst>
      <p:ext uri="{BB962C8B-B14F-4D97-AF65-F5344CB8AC3E}">
        <p14:creationId xmlns:p14="http://schemas.microsoft.com/office/powerpoint/2010/main" val="486251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lvl="0"/>
            <a:endParaRPr lang="cs-CZ"/>
          </a:p>
        </p:txBody>
      </p:sp>
      <p:sp>
        <p:nvSpPr>
          <p:cNvPr id="5" name="Zástupný symbol pro zápatí 4"/>
          <p:cNvSpPr>
            <a:spLocks noGrp="1"/>
          </p:cNvSpPr>
          <p:nvPr>
            <p:ph type="ftr" sz="quarter" idx="11"/>
          </p:nvPr>
        </p:nvSpPr>
        <p:spPr/>
        <p:txBody>
          <a:bodyPr/>
          <a:lstStyle/>
          <a:p>
            <a:pPr lvl="0"/>
            <a:endParaRPr lang="cs-CZ"/>
          </a:p>
        </p:txBody>
      </p:sp>
      <p:sp>
        <p:nvSpPr>
          <p:cNvPr id="6" name="Zástupný symbol pro číslo snímku 5"/>
          <p:cNvSpPr>
            <a:spLocks noGrp="1"/>
          </p:cNvSpPr>
          <p:nvPr>
            <p:ph type="sldNum" sz="quarter" idx="12"/>
          </p:nvPr>
        </p:nvSpPr>
        <p:spPr/>
        <p:txBody>
          <a:bodyPr/>
          <a:lstStyle/>
          <a:p>
            <a:pPr lvl="0"/>
            <a:fld id="{5DF08975-B7C3-45A3-AE84-7BD4691D9105}" type="slidenum">
              <a:t>‹#›</a:t>
            </a:fld>
            <a:endParaRPr lang="cs-CZ"/>
          </a:p>
        </p:txBody>
      </p:sp>
    </p:spTree>
    <p:extLst>
      <p:ext uri="{BB962C8B-B14F-4D97-AF65-F5344CB8AC3E}">
        <p14:creationId xmlns:p14="http://schemas.microsoft.com/office/powerpoint/2010/main" val="24414932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87388" y="1884363"/>
            <a:ext cx="8694737" cy="31448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87388" y="5059363"/>
            <a:ext cx="8694737" cy="16525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pPr lvl="0"/>
            <a:endParaRPr lang="cs-CZ"/>
          </a:p>
        </p:txBody>
      </p:sp>
      <p:sp>
        <p:nvSpPr>
          <p:cNvPr id="5" name="Zástupný symbol pro zápatí 4"/>
          <p:cNvSpPr>
            <a:spLocks noGrp="1"/>
          </p:cNvSpPr>
          <p:nvPr>
            <p:ph type="ftr" sz="quarter" idx="11"/>
          </p:nvPr>
        </p:nvSpPr>
        <p:spPr/>
        <p:txBody>
          <a:bodyPr/>
          <a:lstStyle/>
          <a:p>
            <a:pPr lvl="0"/>
            <a:endParaRPr lang="cs-CZ"/>
          </a:p>
        </p:txBody>
      </p:sp>
      <p:sp>
        <p:nvSpPr>
          <p:cNvPr id="6" name="Zástupný symbol pro číslo snímku 5"/>
          <p:cNvSpPr>
            <a:spLocks noGrp="1"/>
          </p:cNvSpPr>
          <p:nvPr>
            <p:ph type="sldNum" sz="quarter" idx="12"/>
          </p:nvPr>
        </p:nvSpPr>
        <p:spPr/>
        <p:txBody>
          <a:bodyPr/>
          <a:lstStyle/>
          <a:p>
            <a:pPr lvl="0"/>
            <a:fld id="{ABB4A557-C15B-4AE5-BF85-2C94281329BA}" type="slidenum">
              <a:t>‹#›</a:t>
            </a:fld>
            <a:endParaRPr lang="cs-CZ"/>
          </a:p>
        </p:txBody>
      </p:sp>
    </p:spTree>
    <p:extLst>
      <p:ext uri="{BB962C8B-B14F-4D97-AF65-F5344CB8AC3E}">
        <p14:creationId xmlns:p14="http://schemas.microsoft.com/office/powerpoint/2010/main" val="21554037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03238" y="1768475"/>
            <a:ext cx="4459287" cy="4384675"/>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114925" y="1768475"/>
            <a:ext cx="4460875" cy="4384675"/>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pPr lvl="0"/>
            <a:endParaRPr lang="cs-CZ"/>
          </a:p>
        </p:txBody>
      </p:sp>
      <p:sp>
        <p:nvSpPr>
          <p:cNvPr id="6" name="Zástupný symbol pro zápatí 5"/>
          <p:cNvSpPr>
            <a:spLocks noGrp="1"/>
          </p:cNvSpPr>
          <p:nvPr>
            <p:ph type="ftr" sz="quarter" idx="11"/>
          </p:nvPr>
        </p:nvSpPr>
        <p:spPr/>
        <p:txBody>
          <a:bodyPr/>
          <a:lstStyle/>
          <a:p>
            <a:pPr lvl="0"/>
            <a:endParaRPr lang="cs-CZ"/>
          </a:p>
        </p:txBody>
      </p:sp>
      <p:sp>
        <p:nvSpPr>
          <p:cNvPr id="7" name="Zástupný symbol pro číslo snímku 6"/>
          <p:cNvSpPr>
            <a:spLocks noGrp="1"/>
          </p:cNvSpPr>
          <p:nvPr>
            <p:ph type="sldNum" sz="quarter" idx="12"/>
          </p:nvPr>
        </p:nvSpPr>
        <p:spPr/>
        <p:txBody>
          <a:bodyPr/>
          <a:lstStyle/>
          <a:p>
            <a:pPr lvl="0"/>
            <a:fld id="{9B152733-A00E-4487-80AF-BE9CAA248F89}" type="slidenum">
              <a:t>‹#›</a:t>
            </a:fld>
            <a:endParaRPr lang="cs-CZ"/>
          </a:p>
        </p:txBody>
      </p:sp>
    </p:spTree>
    <p:extLst>
      <p:ext uri="{BB962C8B-B14F-4D97-AF65-F5344CB8AC3E}">
        <p14:creationId xmlns:p14="http://schemas.microsoft.com/office/powerpoint/2010/main" val="34037225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93738" y="403225"/>
            <a:ext cx="8694737" cy="1460500"/>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693738" y="2760663"/>
            <a:ext cx="4265612" cy="406241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5103813" y="2760663"/>
            <a:ext cx="4284662" cy="406241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pPr lvl="0"/>
            <a:endParaRPr lang="cs-CZ"/>
          </a:p>
        </p:txBody>
      </p:sp>
      <p:sp>
        <p:nvSpPr>
          <p:cNvPr id="8" name="Zástupný symbol pro zápatí 7"/>
          <p:cNvSpPr>
            <a:spLocks noGrp="1"/>
          </p:cNvSpPr>
          <p:nvPr>
            <p:ph type="ftr" sz="quarter" idx="11"/>
          </p:nvPr>
        </p:nvSpPr>
        <p:spPr/>
        <p:txBody>
          <a:bodyPr/>
          <a:lstStyle/>
          <a:p>
            <a:pPr lvl="0"/>
            <a:endParaRPr lang="cs-CZ"/>
          </a:p>
        </p:txBody>
      </p:sp>
      <p:sp>
        <p:nvSpPr>
          <p:cNvPr id="9" name="Zástupný symbol pro číslo snímku 8"/>
          <p:cNvSpPr>
            <a:spLocks noGrp="1"/>
          </p:cNvSpPr>
          <p:nvPr>
            <p:ph type="sldNum" sz="quarter" idx="12"/>
          </p:nvPr>
        </p:nvSpPr>
        <p:spPr/>
        <p:txBody>
          <a:bodyPr/>
          <a:lstStyle/>
          <a:p>
            <a:pPr lvl="0"/>
            <a:fld id="{180AF68F-EBF6-4310-9E6E-FD820DF6769F}" type="slidenum">
              <a:t>‹#›</a:t>
            </a:fld>
            <a:endParaRPr lang="cs-CZ"/>
          </a:p>
        </p:txBody>
      </p:sp>
    </p:spTree>
    <p:extLst>
      <p:ext uri="{BB962C8B-B14F-4D97-AF65-F5344CB8AC3E}">
        <p14:creationId xmlns:p14="http://schemas.microsoft.com/office/powerpoint/2010/main" val="32636790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pPr lvl="0"/>
            <a:endParaRPr lang="cs-CZ"/>
          </a:p>
        </p:txBody>
      </p:sp>
      <p:sp>
        <p:nvSpPr>
          <p:cNvPr id="4" name="Zástupný symbol pro zápatí 3"/>
          <p:cNvSpPr>
            <a:spLocks noGrp="1"/>
          </p:cNvSpPr>
          <p:nvPr>
            <p:ph type="ftr" sz="quarter" idx="11"/>
          </p:nvPr>
        </p:nvSpPr>
        <p:spPr/>
        <p:txBody>
          <a:bodyPr/>
          <a:lstStyle/>
          <a:p>
            <a:pPr lvl="0"/>
            <a:endParaRPr lang="cs-CZ"/>
          </a:p>
        </p:txBody>
      </p:sp>
      <p:sp>
        <p:nvSpPr>
          <p:cNvPr id="5" name="Zástupný symbol pro číslo snímku 4"/>
          <p:cNvSpPr>
            <a:spLocks noGrp="1"/>
          </p:cNvSpPr>
          <p:nvPr>
            <p:ph type="sldNum" sz="quarter" idx="12"/>
          </p:nvPr>
        </p:nvSpPr>
        <p:spPr/>
        <p:txBody>
          <a:bodyPr/>
          <a:lstStyle/>
          <a:p>
            <a:pPr lvl="0"/>
            <a:fld id="{CC14FDC6-CCCF-45E3-A032-2E2A95D57D09}" type="slidenum">
              <a:t>‹#›</a:t>
            </a:fld>
            <a:endParaRPr lang="cs-CZ"/>
          </a:p>
        </p:txBody>
      </p:sp>
    </p:spTree>
    <p:extLst>
      <p:ext uri="{BB962C8B-B14F-4D97-AF65-F5344CB8AC3E}">
        <p14:creationId xmlns:p14="http://schemas.microsoft.com/office/powerpoint/2010/main" val="8995433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lvl="0"/>
            <a:endParaRPr lang="cs-CZ"/>
          </a:p>
        </p:txBody>
      </p:sp>
      <p:sp>
        <p:nvSpPr>
          <p:cNvPr id="3" name="Zástupný symbol pro zápatí 2"/>
          <p:cNvSpPr>
            <a:spLocks noGrp="1"/>
          </p:cNvSpPr>
          <p:nvPr>
            <p:ph type="ftr" sz="quarter" idx="11"/>
          </p:nvPr>
        </p:nvSpPr>
        <p:spPr/>
        <p:txBody>
          <a:bodyPr/>
          <a:lstStyle/>
          <a:p>
            <a:pPr lvl="0"/>
            <a:endParaRPr lang="cs-CZ"/>
          </a:p>
        </p:txBody>
      </p:sp>
      <p:sp>
        <p:nvSpPr>
          <p:cNvPr id="4" name="Zástupný symbol pro číslo snímku 3"/>
          <p:cNvSpPr>
            <a:spLocks noGrp="1"/>
          </p:cNvSpPr>
          <p:nvPr>
            <p:ph type="sldNum" sz="quarter" idx="12"/>
          </p:nvPr>
        </p:nvSpPr>
        <p:spPr/>
        <p:txBody>
          <a:bodyPr/>
          <a:lstStyle/>
          <a:p>
            <a:pPr lvl="0"/>
            <a:fld id="{68E04572-3166-43EB-A9DE-4BE7CF85B1AD}" type="slidenum">
              <a:t>‹#›</a:t>
            </a:fld>
            <a:endParaRPr lang="cs-CZ"/>
          </a:p>
        </p:txBody>
      </p:sp>
    </p:spTree>
    <p:extLst>
      <p:ext uri="{BB962C8B-B14F-4D97-AF65-F5344CB8AC3E}">
        <p14:creationId xmlns:p14="http://schemas.microsoft.com/office/powerpoint/2010/main" val="22308233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93738" y="503238"/>
            <a:ext cx="3251200" cy="17653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pPr lvl="0"/>
            <a:endParaRPr lang="cs-CZ"/>
          </a:p>
        </p:txBody>
      </p:sp>
      <p:sp>
        <p:nvSpPr>
          <p:cNvPr id="6" name="Zástupný symbol pro zápatí 5"/>
          <p:cNvSpPr>
            <a:spLocks noGrp="1"/>
          </p:cNvSpPr>
          <p:nvPr>
            <p:ph type="ftr" sz="quarter" idx="11"/>
          </p:nvPr>
        </p:nvSpPr>
        <p:spPr/>
        <p:txBody>
          <a:bodyPr/>
          <a:lstStyle/>
          <a:p>
            <a:pPr lvl="0"/>
            <a:endParaRPr lang="cs-CZ"/>
          </a:p>
        </p:txBody>
      </p:sp>
      <p:sp>
        <p:nvSpPr>
          <p:cNvPr id="7" name="Zástupný symbol pro číslo snímku 6"/>
          <p:cNvSpPr>
            <a:spLocks noGrp="1"/>
          </p:cNvSpPr>
          <p:nvPr>
            <p:ph type="sldNum" sz="quarter" idx="12"/>
          </p:nvPr>
        </p:nvSpPr>
        <p:spPr/>
        <p:txBody>
          <a:bodyPr/>
          <a:lstStyle/>
          <a:p>
            <a:pPr lvl="0"/>
            <a:fld id="{0BA0E18E-34C3-4104-A650-F39720FFDFFC}" type="slidenum">
              <a:t>‹#›</a:t>
            </a:fld>
            <a:endParaRPr lang="cs-CZ"/>
          </a:p>
        </p:txBody>
      </p:sp>
    </p:spTree>
    <p:extLst>
      <p:ext uri="{BB962C8B-B14F-4D97-AF65-F5344CB8AC3E}">
        <p14:creationId xmlns:p14="http://schemas.microsoft.com/office/powerpoint/2010/main" val="2067472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93738" y="503238"/>
            <a:ext cx="3251200" cy="17653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pPr lvl="0"/>
            <a:endParaRPr lang="cs-CZ"/>
          </a:p>
        </p:txBody>
      </p:sp>
      <p:sp>
        <p:nvSpPr>
          <p:cNvPr id="6" name="Zástupný symbol pro zápatí 5"/>
          <p:cNvSpPr>
            <a:spLocks noGrp="1"/>
          </p:cNvSpPr>
          <p:nvPr>
            <p:ph type="ftr" sz="quarter" idx="11"/>
          </p:nvPr>
        </p:nvSpPr>
        <p:spPr/>
        <p:txBody>
          <a:bodyPr/>
          <a:lstStyle/>
          <a:p>
            <a:pPr lvl="0"/>
            <a:endParaRPr lang="cs-CZ"/>
          </a:p>
        </p:txBody>
      </p:sp>
      <p:sp>
        <p:nvSpPr>
          <p:cNvPr id="7" name="Zástupný symbol pro číslo snímku 6"/>
          <p:cNvSpPr>
            <a:spLocks noGrp="1"/>
          </p:cNvSpPr>
          <p:nvPr>
            <p:ph type="sldNum" sz="quarter" idx="12"/>
          </p:nvPr>
        </p:nvSpPr>
        <p:spPr/>
        <p:txBody>
          <a:bodyPr/>
          <a:lstStyle/>
          <a:p>
            <a:pPr lvl="0"/>
            <a:fld id="{96492D52-AE93-44E3-8D08-0C20EBDF8443}" type="slidenum">
              <a:t>‹#›</a:t>
            </a:fld>
            <a:endParaRPr lang="cs-CZ"/>
          </a:p>
        </p:txBody>
      </p:sp>
    </p:spTree>
    <p:extLst>
      <p:ext uri="{BB962C8B-B14F-4D97-AF65-F5344CB8AC3E}">
        <p14:creationId xmlns:p14="http://schemas.microsoft.com/office/powerpoint/2010/main" val="8060400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Zástupný symbol pro nadpis 1"/>
          <p:cNvSpPr txBox="1">
            <a:spLocks noGrp="1"/>
          </p:cNvSpPr>
          <p:nvPr>
            <p:ph type="title"/>
          </p:nvPr>
        </p:nvSpPr>
        <p:spPr>
          <a:xfrm>
            <a:off x="503999" y="301320"/>
            <a:ext cx="9071640" cy="1262160"/>
          </a:xfrm>
          <a:prstGeom prst="rect">
            <a:avLst/>
          </a:prstGeom>
          <a:noFill/>
          <a:ln>
            <a:noFill/>
          </a:ln>
        </p:spPr>
        <p:txBody>
          <a:bodyPr lIns="0" tIns="0" rIns="0" bIns="0" anchor="ctr"/>
          <a:lstStyle/>
          <a:p>
            <a:endParaRPr lang="cs-CZ"/>
          </a:p>
        </p:txBody>
      </p:sp>
      <p:sp>
        <p:nvSpPr>
          <p:cNvPr id="3" name="Zástupný symbol pro text 2"/>
          <p:cNvSpPr txBox="1">
            <a:spLocks noGrp="1"/>
          </p:cNvSpPr>
          <p:nvPr>
            <p:ph type="body" idx="1"/>
          </p:nvPr>
        </p:nvSpPr>
        <p:spPr>
          <a:xfrm>
            <a:off x="503999" y="1769040"/>
            <a:ext cx="9071640" cy="4384440"/>
          </a:xfrm>
          <a:prstGeom prst="rect">
            <a:avLst/>
          </a:prstGeom>
          <a:noFill/>
          <a:ln>
            <a:noFill/>
          </a:ln>
        </p:spPr>
        <p:txBody>
          <a:bodyPr lIns="0" tIns="0" rIns="0" bIns="0">
            <a:no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txBox="1">
            <a:spLocks noGrp="1"/>
          </p:cNvSpPr>
          <p:nvPr>
            <p:ph type="dt" sz="half" idx="2"/>
          </p:nvPr>
        </p:nvSpPr>
        <p:spPr>
          <a:xfrm>
            <a:off x="503999" y="6887160"/>
            <a:ext cx="2348280" cy="521280"/>
          </a:xfrm>
          <a:prstGeom prst="rect">
            <a:avLst/>
          </a:prstGeom>
          <a:noFill/>
          <a:ln>
            <a:noFill/>
          </a:ln>
        </p:spPr>
        <p:txBody>
          <a:bodyPr lIns="0" tIns="0" rIns="0" bIns="0" anchorCtr="0">
            <a:noAutofit/>
          </a:bodyPr>
          <a:lstStyle>
            <a:lvl1pPr lvl="0" rtl="0" hangingPunct="0">
              <a:buNone/>
              <a:tabLst/>
              <a:defRPr lang="cs-CZ" sz="1400" kern="1200">
                <a:latin typeface="Liberation Serif" pitchFamily="18"/>
                <a:ea typeface="Segoe UI" pitchFamily="2"/>
                <a:cs typeface="Tahoma" pitchFamily="2"/>
              </a:defRPr>
            </a:lvl1pPr>
          </a:lstStyle>
          <a:p>
            <a:pPr lvl="0"/>
            <a:endParaRPr lang="cs-CZ"/>
          </a:p>
        </p:txBody>
      </p:sp>
      <p:sp>
        <p:nvSpPr>
          <p:cNvPr id="5" name="Zástupný symbol pro zápatí 4"/>
          <p:cNvSpPr txBox="1">
            <a:spLocks noGrp="1"/>
          </p:cNvSpPr>
          <p:nvPr>
            <p:ph type="ftr" sz="quarter" idx="3"/>
          </p:nvPr>
        </p:nvSpPr>
        <p:spPr>
          <a:xfrm>
            <a:off x="3447360" y="6887160"/>
            <a:ext cx="3195000" cy="521280"/>
          </a:xfrm>
          <a:prstGeom prst="rect">
            <a:avLst/>
          </a:prstGeom>
          <a:noFill/>
          <a:ln>
            <a:noFill/>
          </a:ln>
        </p:spPr>
        <p:txBody>
          <a:bodyPr lIns="0" tIns="0" rIns="0" bIns="0" anchorCtr="0">
            <a:noAutofit/>
          </a:bodyPr>
          <a:lstStyle>
            <a:lvl1pPr lvl="0" algn="ctr" rtl="0" hangingPunct="0">
              <a:buNone/>
              <a:tabLst/>
              <a:defRPr lang="cs-CZ" sz="1400" kern="1200">
                <a:latin typeface="Liberation Serif" pitchFamily="18"/>
                <a:ea typeface="Segoe UI" pitchFamily="2"/>
                <a:cs typeface="Tahoma" pitchFamily="2"/>
              </a:defRPr>
            </a:lvl1pPr>
          </a:lstStyle>
          <a:p>
            <a:pPr lvl="0"/>
            <a:endParaRPr lang="cs-CZ"/>
          </a:p>
        </p:txBody>
      </p:sp>
      <p:sp>
        <p:nvSpPr>
          <p:cNvPr id="6" name="Zástupný symbol pro číslo snímku 5"/>
          <p:cNvSpPr txBox="1">
            <a:spLocks noGrp="1"/>
          </p:cNvSpPr>
          <p:nvPr>
            <p:ph type="sldNum" sz="quarter" idx="4"/>
          </p:nvPr>
        </p:nvSpPr>
        <p:spPr>
          <a:xfrm>
            <a:off x="7227360" y="6887160"/>
            <a:ext cx="2348280" cy="521280"/>
          </a:xfrm>
          <a:prstGeom prst="rect">
            <a:avLst/>
          </a:prstGeom>
          <a:noFill/>
          <a:ln>
            <a:noFill/>
          </a:ln>
        </p:spPr>
        <p:txBody>
          <a:bodyPr lIns="0" tIns="0" rIns="0" bIns="0" anchorCtr="0">
            <a:noAutofit/>
          </a:bodyPr>
          <a:lstStyle>
            <a:lvl1pPr lvl="0" algn="r" rtl="0" hangingPunct="0">
              <a:buNone/>
              <a:tabLst/>
              <a:defRPr lang="cs-CZ" sz="1400" kern="1200">
                <a:latin typeface="Liberation Serif" pitchFamily="18"/>
                <a:ea typeface="Segoe UI" pitchFamily="2"/>
                <a:cs typeface="Tahoma" pitchFamily="2"/>
              </a:defRPr>
            </a:lvl1pPr>
          </a:lstStyle>
          <a:p>
            <a:pPr lvl="0"/>
            <a:fld id="{443FEF86-F7A1-45C8-80E2-C2C4F698F1BD}" type="slidenum">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ctr" rtl="0" hangingPunct="0">
        <a:tabLst/>
        <a:defRPr lang="cs-CZ" sz="4400" b="0" i="0" u="none" strike="noStrike" kern="1200" cap="none">
          <a:ln>
            <a:noFill/>
          </a:ln>
          <a:highlight>
            <a:scrgbClr r="0" g="0" b="0">
              <a:alpha val="0"/>
            </a:scrgbClr>
          </a:highlight>
          <a:latin typeface="Liberation Sans" pitchFamily="18"/>
          <a:ea typeface="Microsoft YaHei" pitchFamily="2"/>
          <a:cs typeface="Arial" pitchFamily="2"/>
        </a:defRPr>
      </a:lvl1pPr>
    </p:titleStyle>
    <p:bodyStyle>
      <a:lvl1pPr rtl="0" hangingPunct="0">
        <a:spcBef>
          <a:spcPts val="1417"/>
        </a:spcBef>
        <a:spcAft>
          <a:spcPts val="0"/>
        </a:spcAft>
        <a:tabLst/>
        <a:defRPr lang="cs-CZ" sz="3200" b="0" i="0" u="none" strike="noStrike" kern="1200" cap="none">
          <a:ln>
            <a:noFill/>
          </a:ln>
          <a:highlight>
            <a:scrgbClr r="0" g="0" b="0">
              <a:alpha val="0"/>
            </a:scrgbClr>
          </a:highlight>
          <a:latin typeface="Liberation Sans" pitchFamily="18"/>
          <a:ea typeface="Microsoft YaHei" pitchFamily="2"/>
          <a:cs typeface="Arial" pitchFamily="2"/>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www.kino-zeit.de/film-kritiken-trailer/francofonia#lg=1&amp;slide=0"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hyperlink" Target="http://www.ceskatelevize.cz/ct24/kultura/1966270-recenze-frankofonie-je-artova-filmova-esej-o-artu"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www.youtube.com/watch?v=ICW-WSET0ns"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rozhlas.cz/plus/proaproti/_zprava/dabing-nebo-titulky-oboji-ma-sve-pro-a-proti--1689828"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sz="3200" dirty="0" err="1"/>
              <a:t>Synchronisieren</a:t>
            </a:r>
            <a:r>
              <a:rPr lang="cs-CZ" sz="3200" dirty="0"/>
              <a:t> </a:t>
            </a:r>
            <a:r>
              <a:rPr lang="cs-CZ" sz="3200" dirty="0" err="1"/>
              <a:t>und</a:t>
            </a:r>
            <a:r>
              <a:rPr lang="cs-CZ" sz="3200" dirty="0"/>
              <a:t> </a:t>
            </a:r>
            <a:r>
              <a:rPr lang="de-DE" sz="3200" dirty="0" smtClean="0"/>
              <a:t>U</a:t>
            </a:r>
            <a:r>
              <a:rPr lang="cs-CZ" sz="3200" dirty="0" err="1" smtClean="0"/>
              <a:t>ntertiteln</a:t>
            </a:r>
            <a:r>
              <a:rPr lang="cs-CZ" sz="3200" dirty="0"/>
              <a:t>. </a:t>
            </a:r>
            <a:r>
              <a:rPr lang="cs-CZ" sz="3200" dirty="0" err="1"/>
              <a:t>Ein</a:t>
            </a:r>
            <a:r>
              <a:rPr lang="cs-CZ" sz="3200" dirty="0"/>
              <a:t> </a:t>
            </a:r>
            <a:r>
              <a:rPr lang="cs-CZ" sz="3200" dirty="0" err="1"/>
              <a:t>Vergleich</a:t>
            </a:r>
            <a:r>
              <a:rPr lang="cs-CZ" sz="3200" dirty="0"/>
              <a:t>.</a:t>
            </a:r>
          </a:p>
        </p:txBody>
      </p:sp>
      <p:sp>
        <p:nvSpPr>
          <p:cNvPr id="3" name="Podnadpis 2"/>
          <p:cNvSpPr txBox="1">
            <a:spLocks noGrp="1"/>
          </p:cNvSpPr>
          <p:nvPr>
            <p:ph type="subTitle" idx="4294967295"/>
          </p:nvPr>
        </p:nvSpPr>
        <p:spPr/>
        <p:txBody>
          <a:bodyPr anchor="ctr"/>
          <a:lstStyle/>
          <a:p>
            <a:pPr lvl="0" algn="ctr"/>
            <a:endParaRPr lang="cs-CZ"/>
          </a:p>
          <a:p>
            <a:pPr lvl="0" algn="ctr"/>
            <a:r>
              <a:rPr lang="cs-CZ"/>
              <a:t>DVB-T (terrestrisch)</a:t>
            </a:r>
          </a:p>
          <a:p>
            <a:pPr lvl="0" algn="ctr"/>
            <a:r>
              <a:rPr lang="cs-CZ"/>
              <a:t>DVB-C (Kabelempfang)</a:t>
            </a:r>
          </a:p>
          <a:p>
            <a:pPr lvl="0" algn="ctr"/>
            <a:r>
              <a:rPr lang="cs-CZ"/>
              <a:t>DVB-S (Satellitenempfang)</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buSzPct val="45000"/>
              <a:buFont typeface="StarSymbol"/>
              <a:buChar char="●"/>
            </a:pPr>
            <a:r>
              <a:rPr lang="cs-CZ" sz="2400"/>
              <a:t>That’s why I admire you so much, Joe, you’re so terrific strong.</a:t>
            </a:r>
          </a:p>
        </p:txBody>
      </p:sp>
      <p:sp>
        <p:nvSpPr>
          <p:cNvPr id="3" name="Zástupný symbol pro text 2"/>
          <p:cNvSpPr txBox="1">
            <a:spLocks noGrp="1"/>
          </p:cNvSpPr>
          <p:nvPr>
            <p:ph type="body" idx="4294967295"/>
          </p:nvPr>
        </p:nvSpPr>
        <p:spPr/>
        <p:txBody>
          <a:bodyPr/>
          <a:lstStyle/>
          <a:p>
            <a:pPr lvl="0"/>
            <a:r>
              <a:rPr lang="cs-CZ" dirty="0"/>
              <a:t>Bei </a:t>
            </a:r>
            <a:r>
              <a:rPr lang="cs-CZ" dirty="0" err="1"/>
              <a:t>Wortspielen</a:t>
            </a:r>
            <a:r>
              <a:rPr lang="cs-CZ" dirty="0"/>
              <a:t>, </a:t>
            </a:r>
            <a:r>
              <a:rPr lang="cs-CZ" dirty="0" err="1"/>
              <a:t>Spitznamen</a:t>
            </a:r>
            <a:r>
              <a:rPr lang="cs-CZ" dirty="0"/>
              <a:t>, </a:t>
            </a:r>
            <a:r>
              <a:rPr lang="cs-CZ" dirty="0" err="1"/>
              <a:t>Wendungen</a:t>
            </a:r>
            <a:r>
              <a:rPr lang="cs-CZ" dirty="0"/>
              <a:t> </a:t>
            </a:r>
            <a:r>
              <a:rPr lang="cs-CZ" dirty="0" err="1"/>
              <a:t>reicht</a:t>
            </a:r>
            <a:r>
              <a:rPr lang="cs-CZ" dirty="0"/>
              <a:t> </a:t>
            </a:r>
            <a:r>
              <a:rPr lang="cs-CZ" dirty="0" err="1"/>
              <a:t>nicht</a:t>
            </a:r>
            <a:r>
              <a:rPr lang="cs-CZ" dirty="0"/>
              <a:t> </a:t>
            </a:r>
            <a:r>
              <a:rPr lang="cs-CZ" dirty="0" err="1"/>
              <a:t>nur</a:t>
            </a:r>
            <a:r>
              <a:rPr lang="cs-CZ" dirty="0"/>
              <a:t> der </a:t>
            </a:r>
            <a:r>
              <a:rPr lang="cs-CZ" dirty="0" err="1"/>
              <a:t>Sinn</a:t>
            </a:r>
            <a:r>
              <a:rPr lang="cs-CZ" dirty="0"/>
              <a:t>, </a:t>
            </a:r>
            <a:r>
              <a:rPr lang="cs-CZ" dirty="0" err="1"/>
              <a:t>auch</a:t>
            </a:r>
            <a:r>
              <a:rPr lang="cs-CZ" dirty="0"/>
              <a:t> </a:t>
            </a:r>
            <a:r>
              <a:rPr lang="cs-CZ" dirty="0" err="1"/>
              <a:t>mehrere</a:t>
            </a:r>
            <a:r>
              <a:rPr lang="cs-CZ" dirty="0"/>
              <a:t> </a:t>
            </a:r>
            <a:r>
              <a:rPr lang="cs-CZ" dirty="0" err="1" smtClean="0"/>
              <a:t>Übersetzungsmö</a:t>
            </a:r>
            <a:r>
              <a:rPr lang="de-DE" dirty="0" smtClean="0"/>
              <a:t>g</a:t>
            </a:r>
            <a:r>
              <a:rPr lang="cs-CZ" dirty="0" err="1" smtClean="0"/>
              <a:t>lichkeiten</a:t>
            </a:r>
            <a:r>
              <a:rPr lang="cs-CZ" dirty="0" smtClean="0"/>
              <a:t> </a:t>
            </a:r>
            <a:r>
              <a:rPr lang="cs-CZ" dirty="0" err="1"/>
              <a:t>können</a:t>
            </a:r>
            <a:r>
              <a:rPr lang="cs-CZ" dirty="0"/>
              <a:t> </a:t>
            </a:r>
            <a:r>
              <a:rPr lang="cs-CZ" dirty="0" err="1"/>
              <a:t>behilflich</a:t>
            </a:r>
            <a:r>
              <a:rPr lang="cs-CZ" dirty="0"/>
              <a:t> </a:t>
            </a:r>
            <a:r>
              <a:rPr lang="cs-CZ" dirty="0" err="1"/>
              <a:t>sein</a:t>
            </a:r>
            <a:r>
              <a:rPr lang="cs-CZ" dirty="0"/>
              <a:t>.</a:t>
            </a:r>
          </a:p>
          <a:p>
            <a:pPr lvl="0"/>
            <a:r>
              <a:rPr lang="cs-CZ" dirty="0"/>
              <a:t>Die </a:t>
            </a:r>
            <a:r>
              <a:rPr lang="cs-CZ" dirty="0" err="1"/>
              <a:t>Aussprache</a:t>
            </a:r>
            <a:r>
              <a:rPr lang="cs-CZ" dirty="0"/>
              <a:t> der </a:t>
            </a:r>
            <a:r>
              <a:rPr lang="cs-CZ" dirty="0" err="1"/>
              <a:t>Namen</a:t>
            </a:r>
            <a:r>
              <a:rPr lang="cs-CZ" dirty="0"/>
              <a:t> </a:t>
            </a:r>
            <a:r>
              <a:rPr lang="cs-CZ" dirty="0" err="1"/>
              <a:t>sollte</a:t>
            </a:r>
            <a:r>
              <a:rPr lang="cs-CZ" dirty="0"/>
              <a:t> </a:t>
            </a:r>
            <a:r>
              <a:rPr lang="cs-CZ" dirty="0" err="1"/>
              <a:t>phonetisch</a:t>
            </a:r>
            <a:r>
              <a:rPr lang="cs-CZ" dirty="0"/>
              <a:t> </a:t>
            </a:r>
            <a:r>
              <a:rPr lang="cs-CZ" dirty="0" err="1"/>
              <a:t>transkribiert</a:t>
            </a:r>
            <a:r>
              <a:rPr lang="cs-CZ" dirty="0"/>
              <a:t> </a:t>
            </a:r>
            <a:r>
              <a:rPr lang="cs-CZ" dirty="0" err="1"/>
              <a:t>werden</a:t>
            </a:r>
            <a:r>
              <a:rPr lang="cs-CZ" dirty="0"/>
              <a:t>.</a:t>
            </a:r>
          </a:p>
          <a:p>
            <a:pPr lvl="0">
              <a:buSzPct val="45000"/>
              <a:buFont typeface="StarSymbol"/>
              <a:buChar char="●"/>
            </a:pPr>
            <a:r>
              <a:rPr lang="cs-CZ" dirty="0" err="1"/>
              <a:t>Fremdsprachige</a:t>
            </a:r>
            <a:r>
              <a:rPr lang="cs-CZ" dirty="0"/>
              <a:t> </a:t>
            </a:r>
            <a:r>
              <a:rPr lang="cs-CZ" dirty="0" err="1"/>
              <a:t>Stellen</a:t>
            </a:r>
            <a:r>
              <a:rPr lang="cs-CZ" dirty="0"/>
              <a:t> </a:t>
            </a:r>
            <a:r>
              <a:rPr lang="cs-CZ" dirty="0" err="1"/>
              <a:t>sollten</a:t>
            </a:r>
            <a:r>
              <a:rPr lang="cs-CZ" dirty="0"/>
              <a:t> in der </a:t>
            </a:r>
            <a:r>
              <a:rPr lang="cs-CZ" dirty="0" err="1"/>
              <a:t>Fremdsprache</a:t>
            </a:r>
            <a:r>
              <a:rPr lang="cs-CZ" dirty="0"/>
              <a:t> </a:t>
            </a:r>
            <a:r>
              <a:rPr lang="cs-CZ" dirty="0" err="1"/>
              <a:t>transkribiert</a:t>
            </a:r>
            <a:r>
              <a:rPr lang="cs-CZ" dirty="0"/>
              <a:t> </a:t>
            </a:r>
            <a:r>
              <a:rPr lang="cs-CZ" dirty="0" err="1"/>
              <a:t>und</a:t>
            </a:r>
            <a:r>
              <a:rPr lang="cs-CZ" dirty="0"/>
              <a:t> </a:t>
            </a:r>
            <a:r>
              <a:rPr lang="cs-CZ" dirty="0" err="1"/>
              <a:t>gleichzeitig</a:t>
            </a:r>
            <a:r>
              <a:rPr lang="cs-CZ" dirty="0"/>
              <a:t> </a:t>
            </a:r>
            <a:r>
              <a:rPr lang="cs-CZ" dirty="0" err="1"/>
              <a:t>übersezt</a:t>
            </a:r>
            <a:r>
              <a:rPr lang="cs-CZ" dirty="0"/>
              <a:t> </a:t>
            </a:r>
            <a:r>
              <a:rPr lang="cs-CZ" dirty="0" err="1"/>
              <a:t>werden</a:t>
            </a:r>
            <a:r>
              <a:rPr lang="cs-CZ" dirty="0"/>
              <a: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name="page11">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sz="3200"/>
              <a:t>Olga Walló über den Bearbeiter / úpravce</a:t>
            </a:r>
          </a:p>
        </p:txBody>
      </p:sp>
      <p:sp>
        <p:nvSpPr>
          <p:cNvPr id="3" name="Zástupný symbol pro text 2"/>
          <p:cNvSpPr txBox="1">
            <a:spLocks noGrp="1"/>
          </p:cNvSpPr>
          <p:nvPr>
            <p:ph type="body" idx="4294967295"/>
          </p:nvPr>
        </p:nvSpPr>
        <p:spPr/>
        <p:txBody>
          <a:bodyPr/>
          <a:lstStyle/>
          <a:p>
            <a:pPr lvl="0"/>
            <a:r>
              <a:rPr lang="cs-CZ" dirty="0"/>
              <a:t>Er </a:t>
            </a:r>
            <a:r>
              <a:rPr lang="cs-CZ" dirty="0" err="1"/>
              <a:t>muss</a:t>
            </a:r>
            <a:r>
              <a:rPr lang="cs-CZ" dirty="0"/>
              <a:t> </a:t>
            </a:r>
            <a:r>
              <a:rPr lang="cs-CZ" dirty="0" err="1"/>
              <a:t>die</a:t>
            </a:r>
            <a:r>
              <a:rPr lang="cs-CZ" dirty="0"/>
              <a:t> </a:t>
            </a:r>
            <a:r>
              <a:rPr lang="cs-CZ" dirty="0" err="1"/>
              <a:t>Arbeit</a:t>
            </a:r>
            <a:r>
              <a:rPr lang="cs-CZ" dirty="0"/>
              <a:t> des  </a:t>
            </a:r>
            <a:r>
              <a:rPr lang="cs-CZ" dirty="0" err="1" smtClean="0"/>
              <a:t>Schauspieler</a:t>
            </a:r>
            <a:r>
              <a:rPr lang="de-DE" dirty="0" smtClean="0"/>
              <a:t>s</a:t>
            </a:r>
            <a:r>
              <a:rPr lang="cs-CZ" dirty="0" smtClean="0"/>
              <a:t>, </a:t>
            </a:r>
            <a:r>
              <a:rPr lang="cs-CZ" dirty="0" err="1"/>
              <a:t>Tonmeisters</a:t>
            </a:r>
            <a:r>
              <a:rPr lang="cs-CZ" dirty="0"/>
              <a:t> </a:t>
            </a:r>
            <a:r>
              <a:rPr lang="cs-CZ" dirty="0" err="1"/>
              <a:t>und</a:t>
            </a:r>
            <a:r>
              <a:rPr lang="cs-CZ" dirty="0"/>
              <a:t> des </a:t>
            </a:r>
            <a:r>
              <a:rPr lang="cs-CZ" dirty="0" err="1"/>
              <a:t>Regisseurs</a:t>
            </a:r>
            <a:r>
              <a:rPr lang="cs-CZ" dirty="0"/>
              <a:t> </a:t>
            </a:r>
            <a:r>
              <a:rPr lang="cs-CZ" dirty="0" err="1"/>
              <a:t>vorwegnehmen</a:t>
            </a:r>
            <a:r>
              <a:rPr lang="cs-CZ" dirty="0"/>
              <a:t>.</a:t>
            </a:r>
          </a:p>
          <a:p>
            <a:pPr lvl="0">
              <a:buSzPct val="45000"/>
              <a:buFont typeface="StarSymbol"/>
              <a:buChar char="●"/>
            </a:pPr>
            <a:r>
              <a:rPr lang="cs-CZ" dirty="0"/>
              <a:t>Er </a:t>
            </a:r>
            <a:r>
              <a:rPr lang="cs-CZ" dirty="0" err="1"/>
              <a:t>muss</a:t>
            </a:r>
            <a:r>
              <a:rPr lang="cs-CZ" dirty="0"/>
              <a:t> dem </a:t>
            </a:r>
            <a:r>
              <a:rPr lang="cs-CZ" dirty="0" err="1"/>
              <a:t>Schauspieler</a:t>
            </a:r>
            <a:r>
              <a:rPr lang="cs-CZ" dirty="0"/>
              <a:t> </a:t>
            </a:r>
            <a:r>
              <a:rPr lang="cs-CZ" dirty="0" err="1"/>
              <a:t>eine</a:t>
            </a:r>
            <a:r>
              <a:rPr lang="cs-CZ" dirty="0"/>
              <a:t> </a:t>
            </a:r>
            <a:r>
              <a:rPr lang="cs-CZ" dirty="0" err="1"/>
              <a:t>emotionell</a:t>
            </a:r>
            <a:r>
              <a:rPr lang="cs-CZ" dirty="0"/>
              <a:t> </a:t>
            </a:r>
            <a:r>
              <a:rPr lang="cs-CZ" dirty="0" err="1"/>
              <a:t>adäquate</a:t>
            </a:r>
            <a:r>
              <a:rPr lang="cs-CZ" dirty="0"/>
              <a:t> </a:t>
            </a:r>
            <a:r>
              <a:rPr lang="cs-CZ" dirty="0" err="1"/>
              <a:t>Handlung</a:t>
            </a:r>
            <a:r>
              <a:rPr lang="cs-CZ" dirty="0"/>
              <a:t> </a:t>
            </a:r>
            <a:r>
              <a:rPr lang="cs-CZ" dirty="0" err="1"/>
              <a:t>mit</a:t>
            </a:r>
            <a:r>
              <a:rPr lang="cs-CZ" dirty="0"/>
              <a:t> dem </a:t>
            </a:r>
            <a:r>
              <a:rPr lang="cs-CZ" dirty="0" err="1"/>
              <a:t>identischen</a:t>
            </a:r>
            <a:r>
              <a:rPr lang="cs-CZ" dirty="0"/>
              <a:t> </a:t>
            </a:r>
            <a:r>
              <a:rPr lang="cs-CZ" dirty="0" err="1"/>
              <a:t>Atemrhythmus</a:t>
            </a:r>
            <a:r>
              <a:rPr lang="cs-CZ" dirty="0"/>
              <a:t> </a:t>
            </a:r>
            <a:r>
              <a:rPr lang="cs-CZ" dirty="0" err="1"/>
              <a:t>nahe</a:t>
            </a:r>
            <a:r>
              <a:rPr lang="cs-CZ" dirty="0"/>
              <a:t> </a:t>
            </a:r>
            <a:r>
              <a:rPr lang="cs-CZ" dirty="0" err="1"/>
              <a:t>legen</a:t>
            </a:r>
            <a:r>
              <a:rPr lang="cs-CZ" dirty="0"/>
              <a:t>.</a:t>
            </a:r>
          </a:p>
          <a:p>
            <a:pPr lvl="0">
              <a:buSzPct val="45000"/>
              <a:buFont typeface="StarSymbol"/>
              <a:buChar char="●"/>
            </a:pPr>
            <a:r>
              <a:rPr lang="cs-CZ" dirty="0" err="1"/>
              <a:t>Beibehalten</a:t>
            </a:r>
            <a:r>
              <a:rPr lang="cs-CZ" dirty="0"/>
              <a:t> </a:t>
            </a:r>
            <a:r>
              <a:rPr lang="cs-CZ" dirty="0" err="1"/>
              <a:t>werden</a:t>
            </a:r>
            <a:r>
              <a:rPr lang="cs-CZ" dirty="0"/>
              <a:t> </a:t>
            </a:r>
            <a:r>
              <a:rPr lang="cs-CZ" dirty="0" err="1"/>
              <a:t>sollten</a:t>
            </a:r>
            <a:r>
              <a:rPr lang="cs-CZ" dirty="0"/>
              <a:t> </a:t>
            </a:r>
            <a:r>
              <a:rPr lang="cs-CZ" dirty="0" err="1"/>
              <a:t>labiale</a:t>
            </a:r>
            <a:r>
              <a:rPr lang="cs-CZ" dirty="0"/>
              <a:t> </a:t>
            </a:r>
            <a:r>
              <a:rPr lang="cs-CZ" dirty="0" err="1"/>
              <a:t>Konsonanten</a:t>
            </a:r>
            <a:r>
              <a:rPr lang="cs-CZ" dirty="0"/>
              <a:t> (</a:t>
            </a:r>
            <a:r>
              <a:rPr lang="cs-CZ" i="1" dirty="0"/>
              <a:t>p, m</a:t>
            </a:r>
            <a:r>
              <a:rPr lang="cs-CZ" dirty="0"/>
              <a:t>) </a:t>
            </a:r>
            <a:r>
              <a:rPr lang="cs-CZ" dirty="0" err="1"/>
              <a:t>und</a:t>
            </a:r>
            <a:r>
              <a:rPr lang="cs-CZ" dirty="0"/>
              <a:t> </a:t>
            </a:r>
            <a:r>
              <a:rPr lang="cs-CZ" dirty="0" err="1"/>
              <a:t>Vokale</a:t>
            </a:r>
            <a:r>
              <a:rPr lang="cs-CZ" dirty="0"/>
              <a:t> </a:t>
            </a:r>
            <a:r>
              <a:rPr lang="cs-CZ" i="1" dirty="0"/>
              <a:t>a </a:t>
            </a:r>
            <a:r>
              <a:rPr lang="cs-CZ" dirty="0" err="1"/>
              <a:t>und</a:t>
            </a:r>
            <a:r>
              <a:rPr lang="cs-CZ" dirty="0"/>
              <a:t> </a:t>
            </a:r>
            <a:r>
              <a:rPr lang="cs-CZ" i="1" dirty="0"/>
              <a:t>o.</a:t>
            </a:r>
          </a:p>
          <a:p>
            <a:pPr lvl="0">
              <a:buSzPct val="45000"/>
              <a:buFont typeface="StarSymbol"/>
              <a:buChar char="●"/>
            </a:pPr>
            <a:endParaRPr lang="cs-CZ"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name="page12">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sz="3200"/>
              <a:t>Olga Walló über den Bearbeiter / úpravce</a:t>
            </a:r>
          </a:p>
        </p:txBody>
      </p:sp>
      <p:sp>
        <p:nvSpPr>
          <p:cNvPr id="3" name="Zástupný symbol pro text 2"/>
          <p:cNvSpPr txBox="1">
            <a:spLocks noGrp="1"/>
          </p:cNvSpPr>
          <p:nvPr>
            <p:ph type="body" idx="4294967295"/>
          </p:nvPr>
        </p:nvSpPr>
        <p:spPr/>
        <p:txBody>
          <a:bodyPr/>
          <a:lstStyle/>
          <a:p>
            <a:pPr lvl="0"/>
            <a:r>
              <a:rPr lang="cs-CZ" dirty="0" err="1"/>
              <a:t>Auch</a:t>
            </a:r>
            <a:r>
              <a:rPr lang="cs-CZ" dirty="0"/>
              <a:t> </a:t>
            </a:r>
            <a:r>
              <a:rPr lang="cs-CZ" dirty="0" err="1"/>
              <a:t>Übersetzungen</a:t>
            </a:r>
            <a:r>
              <a:rPr lang="cs-CZ" dirty="0"/>
              <a:t> von </a:t>
            </a:r>
            <a:r>
              <a:rPr lang="cs-CZ" dirty="0" err="1"/>
              <a:t>Wortspielen</a:t>
            </a:r>
            <a:r>
              <a:rPr lang="cs-CZ" dirty="0"/>
              <a:t> </a:t>
            </a:r>
            <a:r>
              <a:rPr lang="cs-CZ" dirty="0" err="1"/>
              <a:t>und</a:t>
            </a:r>
            <a:r>
              <a:rPr lang="cs-CZ" dirty="0"/>
              <a:t> </a:t>
            </a:r>
            <a:r>
              <a:rPr lang="cs-CZ" dirty="0" err="1"/>
              <a:t>Spitznamen</a:t>
            </a:r>
            <a:r>
              <a:rPr lang="cs-CZ" dirty="0"/>
              <a:t> </a:t>
            </a:r>
            <a:r>
              <a:rPr lang="cs-CZ" dirty="0" err="1"/>
              <a:t>müssen</a:t>
            </a:r>
            <a:r>
              <a:rPr lang="cs-CZ" dirty="0"/>
              <a:t> </a:t>
            </a:r>
            <a:r>
              <a:rPr lang="cs-CZ" dirty="0" err="1"/>
              <a:t>berücksichtigen</a:t>
            </a:r>
            <a:r>
              <a:rPr lang="cs-CZ" dirty="0"/>
              <a:t>, </a:t>
            </a:r>
            <a:r>
              <a:rPr lang="cs-CZ" dirty="0" err="1"/>
              <a:t>wie</a:t>
            </a:r>
            <a:r>
              <a:rPr lang="cs-CZ" dirty="0"/>
              <a:t> es </a:t>
            </a:r>
            <a:r>
              <a:rPr lang="cs-CZ" dirty="0" err="1"/>
              <a:t>aussieht</a:t>
            </a:r>
            <a:r>
              <a:rPr lang="cs-CZ" dirty="0"/>
              <a:t>, </a:t>
            </a:r>
            <a:r>
              <a:rPr lang="cs-CZ" dirty="0" err="1" smtClean="0"/>
              <a:t>wenn</a:t>
            </a:r>
            <a:r>
              <a:rPr lang="cs-CZ" dirty="0" smtClean="0"/>
              <a:t> </a:t>
            </a:r>
            <a:r>
              <a:rPr lang="cs-CZ" dirty="0"/>
              <a:t>es </a:t>
            </a:r>
            <a:r>
              <a:rPr lang="cs-CZ" dirty="0" err="1"/>
              <a:t>artikuliert</a:t>
            </a:r>
            <a:r>
              <a:rPr lang="cs-CZ" dirty="0"/>
              <a:t>, </a:t>
            </a:r>
            <a:r>
              <a:rPr lang="cs-CZ" dirty="0" err="1"/>
              <a:t>und</a:t>
            </a:r>
            <a:r>
              <a:rPr lang="cs-CZ" dirty="0"/>
              <a:t> </a:t>
            </a:r>
            <a:r>
              <a:rPr lang="cs-CZ" dirty="0" err="1"/>
              <a:t>eventuell</a:t>
            </a:r>
            <a:r>
              <a:rPr lang="cs-CZ" dirty="0"/>
              <a:t> </a:t>
            </a:r>
            <a:r>
              <a:rPr lang="cs-CZ" dirty="0" err="1"/>
              <a:t>auf</a:t>
            </a:r>
            <a:r>
              <a:rPr lang="cs-CZ" dirty="0"/>
              <a:t> </a:t>
            </a:r>
            <a:r>
              <a:rPr lang="cs-CZ" dirty="0" err="1"/>
              <a:t>solche</a:t>
            </a:r>
            <a:r>
              <a:rPr lang="cs-CZ" dirty="0"/>
              <a:t> </a:t>
            </a:r>
            <a:r>
              <a:rPr lang="cs-CZ" dirty="0" err="1"/>
              <a:t>Bereicherung</a:t>
            </a:r>
            <a:r>
              <a:rPr lang="cs-CZ" dirty="0"/>
              <a:t> des </a:t>
            </a:r>
            <a:r>
              <a:rPr lang="cs-CZ" dirty="0" err="1" smtClean="0"/>
              <a:t>Textes</a:t>
            </a:r>
            <a:r>
              <a:rPr lang="de-DE" dirty="0" smtClean="0"/>
              <a:t> </a:t>
            </a:r>
            <a:r>
              <a:rPr lang="cs-CZ" dirty="0" smtClean="0"/>
              <a:t>der </a:t>
            </a:r>
            <a:r>
              <a:rPr lang="cs-CZ" dirty="0" err="1"/>
              <a:t>Übersetzun</a:t>
            </a:r>
            <a:r>
              <a:rPr lang="cs-CZ" dirty="0"/>
              <a:t> </a:t>
            </a:r>
            <a:r>
              <a:rPr lang="cs-CZ" dirty="0" err="1"/>
              <a:t>resignieren</a:t>
            </a:r>
            <a:r>
              <a:rPr lang="cs-CZ" dirty="0"/>
              <a:t>.</a:t>
            </a:r>
          </a:p>
          <a:p>
            <a:pPr lvl="0">
              <a:buSzPct val="45000"/>
              <a:buFont typeface="StarSymbol"/>
              <a:buChar char="●"/>
            </a:pPr>
            <a:r>
              <a:rPr lang="cs-CZ" dirty="0" err="1"/>
              <a:t>Anpassung</a:t>
            </a:r>
            <a:r>
              <a:rPr lang="cs-CZ" dirty="0"/>
              <a:t> </a:t>
            </a:r>
            <a:r>
              <a:rPr lang="cs-CZ" dirty="0" err="1"/>
              <a:t>an</a:t>
            </a:r>
            <a:r>
              <a:rPr lang="cs-CZ" dirty="0"/>
              <a:t> </a:t>
            </a:r>
            <a:r>
              <a:rPr lang="cs-CZ" dirty="0" err="1"/>
              <a:t>die</a:t>
            </a:r>
            <a:r>
              <a:rPr lang="cs-CZ" dirty="0"/>
              <a:t> </a:t>
            </a:r>
            <a:r>
              <a:rPr lang="cs-CZ" dirty="0" err="1"/>
              <a:t>Realien</a:t>
            </a:r>
            <a:r>
              <a:rPr lang="cs-CZ" dirty="0"/>
              <a:t> </a:t>
            </a:r>
            <a:r>
              <a:rPr lang="cs-CZ" dirty="0" err="1"/>
              <a:t>bzw</a:t>
            </a:r>
            <a:r>
              <a:rPr lang="cs-CZ" dirty="0"/>
              <a:t>. </a:t>
            </a:r>
            <a:r>
              <a:rPr lang="cs-CZ" dirty="0" err="1"/>
              <a:t>an</a:t>
            </a:r>
            <a:r>
              <a:rPr lang="cs-CZ" dirty="0"/>
              <a:t> </a:t>
            </a:r>
            <a:r>
              <a:rPr lang="cs-CZ" dirty="0" err="1"/>
              <a:t>die</a:t>
            </a:r>
            <a:r>
              <a:rPr lang="cs-CZ" dirty="0"/>
              <a:t> </a:t>
            </a:r>
            <a:r>
              <a:rPr lang="cs-CZ" dirty="0" err="1"/>
              <a:t>Konnotationen</a:t>
            </a:r>
            <a:r>
              <a:rPr lang="cs-CZ" dirty="0"/>
              <a:t> der </a:t>
            </a:r>
            <a:r>
              <a:rPr lang="cs-CZ" dirty="0" err="1"/>
              <a:t>Zielsprache</a:t>
            </a:r>
            <a:r>
              <a:rPr lang="cs-CZ" dirty="0"/>
              <a:t> (nostrifikace), um </a:t>
            </a:r>
            <a:r>
              <a:rPr lang="cs-CZ" dirty="0" err="1"/>
              <a:t>die</a:t>
            </a:r>
            <a:r>
              <a:rPr lang="cs-CZ" dirty="0"/>
              <a:t> </a:t>
            </a:r>
            <a:r>
              <a:rPr lang="cs-CZ" dirty="0" err="1"/>
              <a:t>Verständlichkeit</a:t>
            </a:r>
            <a:r>
              <a:rPr lang="cs-CZ" dirty="0"/>
              <a:t> </a:t>
            </a:r>
            <a:r>
              <a:rPr lang="cs-CZ" dirty="0" err="1"/>
              <a:t>zu</a:t>
            </a:r>
            <a:r>
              <a:rPr lang="cs-CZ" dirty="0"/>
              <a:t> </a:t>
            </a:r>
            <a:r>
              <a:rPr lang="cs-CZ" dirty="0" err="1"/>
              <a:t>fördern</a:t>
            </a:r>
            <a:r>
              <a:rPr lang="cs-CZ" dirty="0"/>
              <a: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name="page13">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a:t>Kinderrufe in angelsächsischen Ländern am Halloween-Abend</a:t>
            </a:r>
          </a:p>
        </p:txBody>
      </p:sp>
      <p:sp>
        <p:nvSpPr>
          <p:cNvPr id="3" name="Zástupný symbol pro text 2"/>
          <p:cNvSpPr txBox="1">
            <a:spLocks noGrp="1"/>
          </p:cNvSpPr>
          <p:nvPr>
            <p:ph type="body" idx="4294967295"/>
          </p:nvPr>
        </p:nvSpPr>
        <p:spPr/>
        <p:txBody>
          <a:bodyPr/>
          <a:lstStyle/>
          <a:p>
            <a:pPr lvl="0"/>
            <a:r>
              <a:rPr lang="cs-CZ" sz="2800" dirty="0" err="1"/>
              <a:t>Trick</a:t>
            </a:r>
            <a:r>
              <a:rPr lang="cs-CZ" sz="2800" dirty="0"/>
              <a:t> </a:t>
            </a:r>
            <a:r>
              <a:rPr lang="cs-CZ" sz="2800" dirty="0" err="1"/>
              <a:t>or</a:t>
            </a:r>
            <a:r>
              <a:rPr lang="cs-CZ" sz="2800" dirty="0"/>
              <a:t> </a:t>
            </a:r>
            <a:r>
              <a:rPr lang="cs-CZ" sz="2800" dirty="0" err="1"/>
              <a:t>treat</a:t>
            </a:r>
            <a:r>
              <a:rPr lang="cs-CZ" sz="2800" dirty="0"/>
              <a:t>!</a:t>
            </a:r>
          </a:p>
          <a:p>
            <a:pPr lvl="0">
              <a:buSzPct val="45000"/>
              <a:buFont typeface="StarSymbol"/>
              <a:buChar char="●"/>
            </a:pPr>
            <a:r>
              <a:rPr lang="cs-CZ" sz="2800" dirty="0"/>
              <a:t>Die </a:t>
            </a:r>
            <a:r>
              <a:rPr lang="cs-CZ" sz="2800" dirty="0" err="1"/>
              <a:t>Kinder</a:t>
            </a:r>
            <a:r>
              <a:rPr lang="cs-CZ" sz="2800" dirty="0"/>
              <a:t> </a:t>
            </a:r>
            <a:r>
              <a:rPr lang="cs-CZ" sz="2800" dirty="0" err="1"/>
              <a:t>drohen</a:t>
            </a:r>
            <a:r>
              <a:rPr lang="cs-CZ" sz="2800" dirty="0"/>
              <a:t> dem </a:t>
            </a:r>
            <a:r>
              <a:rPr lang="cs-CZ" sz="2800" dirty="0" err="1"/>
              <a:t>Hausbesitzer</a:t>
            </a:r>
            <a:r>
              <a:rPr lang="cs-CZ" sz="2800" dirty="0"/>
              <a:t>, </a:t>
            </a:r>
            <a:r>
              <a:rPr lang="cs-CZ" sz="2800" dirty="0" err="1"/>
              <a:t>alles</a:t>
            </a:r>
            <a:r>
              <a:rPr lang="cs-CZ" sz="2800" dirty="0"/>
              <a:t> </a:t>
            </a:r>
            <a:r>
              <a:rPr lang="cs-CZ" sz="2800" dirty="0" err="1"/>
              <a:t>zu</a:t>
            </a:r>
            <a:r>
              <a:rPr lang="cs-CZ" sz="2800" dirty="0"/>
              <a:t> </a:t>
            </a:r>
            <a:r>
              <a:rPr lang="cs-CZ" sz="2800" dirty="0" err="1"/>
              <a:t>zerschlagen</a:t>
            </a:r>
            <a:r>
              <a:rPr lang="cs-CZ" sz="2800" dirty="0"/>
              <a:t>  </a:t>
            </a:r>
            <a:r>
              <a:rPr lang="cs-CZ" sz="2800" dirty="0" err="1"/>
              <a:t>sollte</a:t>
            </a:r>
            <a:r>
              <a:rPr lang="cs-CZ" sz="2800" dirty="0"/>
              <a:t> </a:t>
            </a:r>
            <a:r>
              <a:rPr lang="cs-CZ" sz="2800" dirty="0" err="1"/>
              <a:t>er</a:t>
            </a:r>
            <a:r>
              <a:rPr lang="cs-CZ" sz="2800" dirty="0"/>
              <a:t> </a:t>
            </a:r>
            <a:r>
              <a:rPr lang="cs-CZ" sz="2800" dirty="0" err="1"/>
              <a:t>Ihrer</a:t>
            </a:r>
            <a:r>
              <a:rPr lang="cs-CZ" sz="2800" dirty="0"/>
              <a:t> </a:t>
            </a:r>
            <a:r>
              <a:rPr lang="cs-CZ" sz="2800" dirty="0" err="1"/>
              <a:t>Auffordeung"Trick</a:t>
            </a:r>
            <a:r>
              <a:rPr lang="cs-CZ" sz="2800" dirty="0"/>
              <a:t> </a:t>
            </a:r>
            <a:r>
              <a:rPr lang="cs-CZ" sz="2800" dirty="0" err="1"/>
              <a:t>or</a:t>
            </a:r>
            <a:r>
              <a:rPr lang="cs-CZ" sz="2800" dirty="0"/>
              <a:t> </a:t>
            </a:r>
            <a:r>
              <a:rPr lang="cs-CZ" sz="2800" dirty="0" err="1"/>
              <a:t>treat</a:t>
            </a:r>
            <a:r>
              <a:rPr lang="cs-CZ" sz="2800" dirty="0"/>
              <a:t>" </a:t>
            </a:r>
            <a:r>
              <a:rPr lang="cs-CZ" sz="2800" dirty="0" err="1"/>
              <a:t>nicht</a:t>
            </a:r>
            <a:r>
              <a:rPr lang="cs-CZ" sz="2800" dirty="0"/>
              <a:t> </a:t>
            </a:r>
            <a:r>
              <a:rPr lang="cs-CZ" sz="2800" dirty="0" err="1"/>
              <a:t>folgen</a:t>
            </a:r>
            <a:r>
              <a:rPr lang="cs-CZ" sz="2800" dirty="0"/>
              <a:t>.</a:t>
            </a:r>
          </a:p>
          <a:p>
            <a:pPr lvl="0">
              <a:buSzPct val="45000"/>
              <a:buFont typeface="StarSymbol"/>
              <a:buChar char="●"/>
            </a:pPr>
            <a:r>
              <a:rPr lang="cs-CZ" sz="2800" i="1" dirty="0"/>
              <a:t>Koledu, nebo ti něco provedu!</a:t>
            </a:r>
          </a:p>
          <a:p>
            <a:pPr lvl="0">
              <a:buSzPct val="45000"/>
              <a:buFont typeface="StarSymbol"/>
              <a:buChar char="●"/>
            </a:pPr>
            <a:r>
              <a:rPr lang="cs-CZ" sz="2800" dirty="0" err="1"/>
              <a:t>ist</a:t>
            </a:r>
            <a:r>
              <a:rPr lang="cs-CZ" sz="2800" dirty="0"/>
              <a:t> </a:t>
            </a:r>
            <a:r>
              <a:rPr lang="cs-CZ" sz="2800" dirty="0" err="1"/>
              <a:t>bei</a:t>
            </a:r>
            <a:r>
              <a:rPr lang="cs-CZ" sz="2800" dirty="0"/>
              <a:t> der </a:t>
            </a:r>
            <a:r>
              <a:rPr lang="cs-CZ" sz="2800" dirty="0" err="1"/>
              <a:t>Synchronisierung</a:t>
            </a:r>
            <a:r>
              <a:rPr lang="cs-CZ" sz="2800" dirty="0"/>
              <a:t> durch</a:t>
            </a:r>
          </a:p>
          <a:p>
            <a:pPr lvl="0">
              <a:buSzPct val="45000"/>
              <a:buFont typeface="StarSymbol"/>
              <a:buChar char="●"/>
            </a:pPr>
            <a:r>
              <a:rPr lang="cs-CZ" sz="2800" i="1" dirty="0"/>
              <a:t>Plať nebo plač</a:t>
            </a:r>
            <a:r>
              <a:rPr lang="cs-CZ" sz="2800" i="1" dirty="0" smtClean="0"/>
              <a:t>!</a:t>
            </a:r>
            <a:endParaRPr lang="de-DE" sz="2800" i="1" dirty="0" smtClean="0"/>
          </a:p>
          <a:p>
            <a:pPr lvl="0">
              <a:buSzPct val="45000"/>
              <a:buFont typeface="StarSymbol"/>
              <a:buChar char="●"/>
            </a:pPr>
            <a:r>
              <a:rPr lang="de-DE" sz="2800" dirty="0" smtClean="0"/>
              <a:t>übersetzt</a:t>
            </a:r>
            <a:endParaRPr lang="cs-CZ" sz="2800" dirty="0"/>
          </a:p>
          <a:p>
            <a:pPr lvl="0">
              <a:buSzPct val="45000"/>
              <a:buFont typeface="StarSymbol"/>
              <a:buChar char="●"/>
            </a:pPr>
            <a:endParaRPr lang="cs-CZ" i="1"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name="page14">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a:t> Your honor – Vaše ctihodnosti,</a:t>
            </a:r>
          </a:p>
        </p:txBody>
      </p:sp>
      <p:sp>
        <p:nvSpPr>
          <p:cNvPr id="3" name="Zástupný symbol pro text 2"/>
          <p:cNvSpPr txBox="1">
            <a:spLocks noGrp="1"/>
          </p:cNvSpPr>
          <p:nvPr>
            <p:ph type="body" idx="4294967295"/>
          </p:nvPr>
        </p:nvSpPr>
        <p:spPr/>
        <p:txBody>
          <a:bodyPr/>
          <a:lstStyle/>
          <a:p>
            <a:pPr lvl="0"/>
            <a:r>
              <a:rPr lang="cs-CZ"/>
              <a:t>Bei der Synchronisierung:</a:t>
            </a:r>
          </a:p>
          <a:p>
            <a:pPr lvl="0">
              <a:buSzPct val="45000"/>
              <a:buFont typeface="StarSymbol"/>
              <a:buChar char="●"/>
            </a:pPr>
            <a:r>
              <a:rPr lang="cs-CZ"/>
              <a:t> Slavný soude.</a:t>
            </a:r>
          </a:p>
          <a:p>
            <a:pPr lvl="0">
              <a:buSzPct val="45000"/>
              <a:buFont typeface="StarSymbol"/>
              <a:buChar char="●"/>
            </a:pPr>
            <a:endParaRPr lang="cs-CZ"/>
          </a:p>
          <a:p>
            <a:pPr lvl="0">
              <a:buSzPct val="45000"/>
              <a:buFont typeface="StarSymbol"/>
              <a:buChar char="●"/>
            </a:pPr>
            <a:r>
              <a:rPr lang="cs-CZ"/>
              <a:t>Lousy liar! – Všivý lháři!</a:t>
            </a:r>
          </a:p>
          <a:p>
            <a:pPr lvl="0">
              <a:buSzPct val="45000"/>
              <a:buFont typeface="StarSymbol"/>
              <a:buChar char="●"/>
            </a:pPr>
            <a:endParaRPr lang="cs-CZ"/>
          </a:p>
          <a:p>
            <a:pPr lvl="0">
              <a:buSzPct val="45000"/>
              <a:buFont typeface="StarSymbol"/>
              <a:buChar char="●"/>
            </a:pPr>
            <a:r>
              <a:rPr lang="cs-CZ"/>
              <a:t>Der Gedankenstrich signalisiert nicht nur die Pause, sondern auch einen Ton- bzw. Rhythmuswechsel.</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name="page15">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sz="2600"/>
              <a:t>Wie übersetzt man amerikanische Dialoge mit kurzen Sätzen, die bloß Grundwortschatz enthalten?</a:t>
            </a:r>
          </a:p>
        </p:txBody>
      </p:sp>
      <p:sp>
        <p:nvSpPr>
          <p:cNvPr id="3" name="Zástupný symbol pro text 2"/>
          <p:cNvSpPr txBox="1">
            <a:spLocks noGrp="1"/>
          </p:cNvSpPr>
          <p:nvPr>
            <p:ph type="body" idx="4294967295"/>
          </p:nvPr>
        </p:nvSpPr>
        <p:spPr/>
        <p:txBody>
          <a:bodyPr/>
          <a:lstStyle/>
          <a:p>
            <a:pPr lvl="0"/>
            <a:r>
              <a:rPr lang="cs-CZ"/>
              <a:t>This chap, I’m afraid I forgot his name – I think Joe, they called him Joe, isn’t it, is gone.</a:t>
            </a:r>
          </a:p>
          <a:p>
            <a:pPr lvl="0">
              <a:buSzPct val="45000"/>
              <a:buFont typeface="StarSymbol"/>
              <a:buChar char="●"/>
            </a:pPr>
            <a:endParaRPr lang="cs-CZ"/>
          </a:p>
          <a:p>
            <a:pPr lvl="0">
              <a:buSzPct val="45000"/>
              <a:buFont typeface="StarSymbol"/>
              <a:buChar char="●"/>
            </a:pPr>
            <a:r>
              <a:rPr lang="cs-CZ"/>
              <a:t>Ten chlap, bojím se, že nevím, jak se jmenuje, říkali mu Joe, Joe, je to tak, je pryč.</a:t>
            </a:r>
          </a:p>
          <a:p>
            <a:pPr lvl="0">
              <a:buSzPct val="45000"/>
              <a:buFont typeface="StarSymbol"/>
              <a:buChar char="●"/>
            </a:pPr>
            <a:endParaRPr lang="cs-CZ"/>
          </a:p>
          <a:p>
            <a:pPr lvl="0">
              <a:buSzPct val="45000"/>
              <a:buFont typeface="StarSymbol"/>
              <a:buChar char="●"/>
            </a:pPr>
            <a:r>
              <a:rPr lang="cs-CZ"/>
              <a:t>Ten chlap, jak se jen jmenuje – asi Joe, to bude von, už šel.</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name="page16">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a:t>Häufige Fehler</a:t>
            </a:r>
          </a:p>
        </p:txBody>
      </p:sp>
      <p:sp>
        <p:nvSpPr>
          <p:cNvPr id="3" name="Zástupný symbol pro text 2"/>
          <p:cNvSpPr txBox="1">
            <a:spLocks noGrp="1"/>
          </p:cNvSpPr>
          <p:nvPr>
            <p:ph type="body" idx="4294967295"/>
          </p:nvPr>
        </p:nvSpPr>
        <p:spPr/>
        <p:txBody>
          <a:bodyPr/>
          <a:lstStyle/>
          <a:p>
            <a:pPr lvl="0"/>
            <a:r>
              <a:rPr lang="cs-CZ"/>
              <a:t>I think – you are said to be a liar.</a:t>
            </a:r>
          </a:p>
          <a:p>
            <a:pPr lvl="0">
              <a:buSzPct val="45000"/>
              <a:buFont typeface="StarSymbol"/>
              <a:buChar char="●"/>
            </a:pPr>
            <a:r>
              <a:rPr lang="cs-CZ"/>
              <a:t>Já bych – řekl, že vás mají za lháře.</a:t>
            </a:r>
          </a:p>
          <a:p>
            <a:pPr lvl="0">
              <a:buSzPct val="45000"/>
              <a:buFont typeface="StarSymbol"/>
              <a:buChar char="●"/>
            </a:pPr>
            <a:r>
              <a:rPr lang="cs-CZ"/>
              <a:t>Zdá se – že vás tu mají za lháře.</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name="page17">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sz="2800" dirty="0"/>
              <a:t>Die </a:t>
            </a:r>
            <a:r>
              <a:rPr lang="cs-CZ" sz="2800" dirty="0" err="1"/>
              <a:t>Untertitel</a:t>
            </a:r>
            <a:r>
              <a:rPr lang="cs-CZ" sz="2800" dirty="0"/>
              <a:t> </a:t>
            </a:r>
            <a:r>
              <a:rPr lang="cs-CZ" sz="2800" dirty="0" err="1"/>
              <a:t>beziehen</a:t>
            </a:r>
            <a:r>
              <a:rPr lang="cs-CZ" sz="2800" dirty="0"/>
              <a:t> </a:t>
            </a:r>
            <a:r>
              <a:rPr lang="cs-CZ" sz="2800" dirty="0" err="1"/>
              <a:t>sich</a:t>
            </a:r>
            <a:r>
              <a:rPr lang="cs-CZ" sz="2800" dirty="0"/>
              <a:t> </a:t>
            </a:r>
            <a:r>
              <a:rPr lang="cs-CZ" sz="2800" dirty="0" err="1"/>
              <a:t>nur</a:t>
            </a:r>
            <a:r>
              <a:rPr lang="cs-CZ" sz="2800" dirty="0"/>
              <a:t> </a:t>
            </a:r>
            <a:r>
              <a:rPr lang="cs-CZ" sz="2800" dirty="0" err="1"/>
              <a:t>auf</a:t>
            </a:r>
            <a:r>
              <a:rPr lang="cs-CZ" sz="2800" dirty="0"/>
              <a:t> den </a:t>
            </a:r>
            <a:r>
              <a:rPr lang="cs-CZ" sz="2800" dirty="0" err="1"/>
              <a:t>Originalfilm</a:t>
            </a:r>
            <a:endParaRPr lang="cs-CZ" sz="2800" dirty="0"/>
          </a:p>
        </p:txBody>
      </p:sp>
      <p:sp>
        <p:nvSpPr>
          <p:cNvPr id="3" name="Zástupný symbol pro text 2"/>
          <p:cNvSpPr txBox="1">
            <a:spLocks noGrp="1"/>
          </p:cNvSpPr>
          <p:nvPr>
            <p:ph type="body" idx="4294967295"/>
          </p:nvPr>
        </p:nvSpPr>
        <p:spPr>
          <a:xfrm>
            <a:off x="558449" y="1798858"/>
            <a:ext cx="4426920" cy="4384440"/>
          </a:xfrm>
        </p:spPr>
        <p:txBody>
          <a:bodyPr/>
          <a:lstStyle/>
          <a:p>
            <a:pPr lvl="0"/>
            <a:r>
              <a:rPr lang="cs-CZ" dirty="0" err="1"/>
              <a:t>Untertitelung</a:t>
            </a:r>
            <a:r>
              <a:rPr lang="cs-CZ" dirty="0"/>
              <a:t>:</a:t>
            </a:r>
          </a:p>
          <a:p>
            <a:pPr lvl="0">
              <a:buSzPct val="45000"/>
              <a:buFont typeface="StarSymbol"/>
              <a:buChar char="●"/>
            </a:pPr>
            <a:r>
              <a:rPr lang="cs-CZ" dirty="0" err="1"/>
              <a:t>Tschikorie</a:t>
            </a:r>
            <a:r>
              <a:rPr lang="cs-CZ" dirty="0"/>
              <a:t>, </a:t>
            </a:r>
            <a:r>
              <a:rPr lang="cs-CZ" dirty="0" err="1"/>
              <a:t>das</a:t>
            </a:r>
            <a:r>
              <a:rPr lang="cs-CZ" dirty="0"/>
              <a:t> </a:t>
            </a:r>
            <a:r>
              <a:rPr lang="cs-CZ" dirty="0" err="1"/>
              <a:t>kommt</a:t>
            </a:r>
            <a:r>
              <a:rPr lang="cs-CZ" dirty="0"/>
              <a:t> </a:t>
            </a:r>
            <a:r>
              <a:rPr lang="cs-CZ" dirty="0" err="1"/>
              <a:t>bei</a:t>
            </a:r>
            <a:r>
              <a:rPr lang="cs-CZ" dirty="0"/>
              <a:t> </a:t>
            </a:r>
            <a:r>
              <a:rPr lang="cs-CZ" dirty="0" err="1"/>
              <a:t>uns</a:t>
            </a:r>
            <a:r>
              <a:rPr lang="cs-CZ" dirty="0"/>
              <a:t> in </a:t>
            </a:r>
            <a:r>
              <a:rPr lang="de-DE" dirty="0" smtClean="0"/>
              <a:t>d</a:t>
            </a:r>
            <a:r>
              <a:rPr lang="cs-CZ" dirty="0" smtClean="0"/>
              <a:t>en </a:t>
            </a:r>
            <a:r>
              <a:rPr lang="cs-CZ" dirty="0" err="1"/>
              <a:t>Kaffee</a:t>
            </a:r>
            <a:r>
              <a:rPr lang="cs-CZ" dirty="0"/>
              <a:t>.</a:t>
            </a:r>
          </a:p>
        </p:txBody>
      </p:sp>
      <p:sp>
        <p:nvSpPr>
          <p:cNvPr id="4" name="Zástupný symbol pro text 3"/>
          <p:cNvSpPr txBox="1">
            <a:spLocks noGrp="1"/>
          </p:cNvSpPr>
          <p:nvPr>
            <p:ph type="body" idx="4294967295"/>
          </p:nvPr>
        </p:nvSpPr>
        <p:spPr>
          <a:xfrm>
            <a:off x="5178287" y="1798857"/>
            <a:ext cx="4288452" cy="3778153"/>
          </a:xfrm>
        </p:spPr>
        <p:txBody>
          <a:bodyPr/>
          <a:lstStyle/>
          <a:p>
            <a:pPr lvl="0"/>
            <a:r>
              <a:rPr lang="cs-CZ" dirty="0" err="1"/>
              <a:t>Synchronfassung</a:t>
            </a:r>
            <a:r>
              <a:rPr lang="cs-CZ" dirty="0"/>
              <a:t>:</a:t>
            </a:r>
          </a:p>
          <a:p>
            <a:pPr lvl="0">
              <a:buSzPct val="45000"/>
              <a:buFont typeface="StarSymbol"/>
              <a:buChar char="●"/>
            </a:pPr>
            <a:r>
              <a:rPr lang="cs-CZ" sz="3600" dirty="0" err="1"/>
              <a:t>Das</a:t>
            </a:r>
            <a:r>
              <a:rPr lang="cs-CZ" sz="3600" dirty="0"/>
              <a:t> </a:t>
            </a:r>
            <a:r>
              <a:rPr lang="cs-CZ" sz="3600" dirty="0" err="1"/>
              <a:t>ist</a:t>
            </a:r>
            <a:r>
              <a:rPr lang="cs-CZ" sz="3600" dirty="0"/>
              <a:t> </a:t>
            </a:r>
            <a:r>
              <a:rPr lang="cs-CZ" sz="3600" dirty="0" err="1"/>
              <a:t>Muckefuck</a:t>
            </a:r>
            <a:r>
              <a:rPr lang="cs-CZ" sz="3600" dirty="0"/>
              <a:t>, </a:t>
            </a:r>
            <a:r>
              <a:rPr lang="cs-CZ" sz="3600" dirty="0" err="1"/>
              <a:t>das</a:t>
            </a:r>
            <a:r>
              <a:rPr lang="cs-CZ" sz="3600" dirty="0"/>
              <a:t> </a:t>
            </a:r>
            <a:r>
              <a:rPr lang="cs-CZ" sz="3600" dirty="0" err="1"/>
              <a:t>schmeckt</a:t>
            </a:r>
            <a:r>
              <a:rPr lang="cs-CZ" sz="3600" dirty="0"/>
              <a:t> </a:t>
            </a:r>
            <a:r>
              <a:rPr lang="cs-CZ" sz="3600" dirty="0" err="1"/>
              <a:t>viel</a:t>
            </a:r>
            <a:r>
              <a:rPr lang="cs-CZ" sz="3600" dirty="0"/>
              <a:t> </a:t>
            </a:r>
            <a:r>
              <a:rPr lang="cs-CZ" sz="3600" dirty="0" err="1"/>
              <a:t>bescher</a:t>
            </a:r>
            <a:r>
              <a:rPr lang="cs-CZ" sz="3600" dirty="0"/>
              <a:t> </a:t>
            </a:r>
            <a:r>
              <a:rPr lang="cs-CZ" sz="3600" dirty="0" err="1"/>
              <a:t>als</a:t>
            </a:r>
            <a:r>
              <a:rPr lang="cs-CZ" sz="3600" dirty="0"/>
              <a:t> </a:t>
            </a:r>
            <a:r>
              <a:rPr lang="cs-CZ" sz="3600" dirty="0" err="1"/>
              <a:t>Kaffee</a:t>
            </a:r>
            <a:r>
              <a:rPr lang="cs-CZ" sz="3600" dirty="0"/>
              <a:t>.</a:t>
            </a:r>
          </a:p>
          <a:p>
            <a:pPr lvl="0">
              <a:buSzPct val="45000"/>
              <a:buFont typeface="StarSymbol"/>
              <a:buChar char="●"/>
            </a:pPr>
            <a:r>
              <a:rPr lang="cs-CZ" dirty="0" err="1"/>
              <a:t>Mocca</a:t>
            </a:r>
            <a:r>
              <a:rPr lang="cs-CZ" dirty="0"/>
              <a:t> faux (</a:t>
            </a:r>
            <a:r>
              <a:rPr lang="cs-CZ" dirty="0" err="1"/>
              <a:t>französisch</a:t>
            </a:r>
            <a:r>
              <a:rPr lang="cs-CZ" dirty="0"/>
              <a:t> </a:t>
            </a:r>
            <a:r>
              <a:rPr lang="cs-CZ" dirty="0" err="1"/>
              <a:t>für</a:t>
            </a:r>
            <a:r>
              <a:rPr lang="cs-CZ" dirty="0"/>
              <a:t> </a:t>
            </a:r>
            <a:r>
              <a:rPr lang="cs-CZ" dirty="0" err="1"/>
              <a:t>falscher</a:t>
            </a:r>
            <a:r>
              <a:rPr lang="cs-CZ" dirty="0"/>
              <a:t> </a:t>
            </a:r>
            <a:r>
              <a:rPr lang="cs-CZ" dirty="0" err="1"/>
              <a:t>Kaffee</a:t>
            </a:r>
            <a:r>
              <a:rPr lang="cs-CZ" dirty="0"/>
              <a:t>) </a:t>
            </a:r>
            <a:r>
              <a:rPr lang="cs-CZ" sz="1200" dirty="0" err="1"/>
              <a:t>volksetymologisch</a:t>
            </a:r>
            <a:r>
              <a:rPr lang="cs-CZ" sz="1200" dirty="0"/>
              <a:t> 1870 </a:t>
            </a:r>
            <a:r>
              <a:rPr lang="cs-CZ" sz="1200" dirty="0" err="1"/>
              <a:t>während</a:t>
            </a:r>
            <a:r>
              <a:rPr lang="cs-CZ" sz="1200" dirty="0"/>
              <a:t> des </a:t>
            </a:r>
            <a:r>
              <a:rPr lang="cs-CZ" sz="1200" dirty="0" err="1"/>
              <a:t>Deutsch-Französischen</a:t>
            </a:r>
            <a:r>
              <a:rPr lang="cs-CZ" sz="1200" dirty="0"/>
              <a:t> </a:t>
            </a:r>
            <a:r>
              <a:rPr lang="cs-CZ" sz="1200" dirty="0" err="1"/>
              <a:t>Krieges</a:t>
            </a:r>
            <a:r>
              <a:rPr lang="cs-CZ" sz="1200" dirty="0"/>
              <a:t> oder </a:t>
            </a:r>
            <a:r>
              <a:rPr lang="cs-CZ" sz="1200" dirty="0" err="1"/>
              <a:t>während</a:t>
            </a:r>
            <a:r>
              <a:rPr lang="cs-CZ" sz="1200" dirty="0"/>
              <a:t> der </a:t>
            </a:r>
            <a:r>
              <a:rPr lang="cs-CZ" sz="1200" dirty="0" err="1"/>
              <a:t>französischen</a:t>
            </a:r>
            <a:r>
              <a:rPr lang="cs-CZ" sz="1200" dirty="0"/>
              <a:t> </a:t>
            </a:r>
            <a:r>
              <a:rPr lang="cs-CZ" sz="1200" dirty="0" err="1"/>
              <a:t>Besetzung</a:t>
            </a:r>
            <a:r>
              <a:rPr lang="cs-CZ" sz="1200" dirty="0"/>
              <a:t> des </a:t>
            </a:r>
            <a:r>
              <a:rPr lang="cs-CZ" sz="1200" dirty="0" err="1"/>
              <a:t>Rheinlandes</a:t>
            </a:r>
            <a:r>
              <a:rPr lang="cs-CZ" sz="1200" dirty="0"/>
              <a:t> </a:t>
            </a:r>
            <a:r>
              <a:rPr lang="cs-CZ" sz="1200" dirty="0" err="1"/>
              <a:t>unter</a:t>
            </a:r>
            <a:r>
              <a:rPr lang="cs-CZ" sz="1200" dirty="0"/>
              <a:t> Napoleon </a:t>
            </a:r>
            <a:r>
              <a:rPr lang="cs-CZ" sz="1200" dirty="0" err="1"/>
              <a:t>eingedeutscht</a:t>
            </a:r>
            <a:r>
              <a:rPr lang="cs-CZ" sz="1200" dirty="0"/>
              <a:t> </a:t>
            </a:r>
            <a:r>
              <a:rPr lang="cs-CZ" sz="1200" dirty="0" err="1"/>
              <a:t>wurde</a:t>
            </a:r>
            <a:r>
              <a:rPr lang="cs-CZ" sz="1200" dirty="0"/>
              <a: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name="page18">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a:t>Vergleichen sie tschechische und deutsche Untertitel</a:t>
            </a:r>
          </a:p>
        </p:txBody>
      </p:sp>
      <p:sp>
        <p:nvSpPr>
          <p:cNvPr id="3" name="Zástupný symbol pro text 2"/>
          <p:cNvSpPr txBox="1">
            <a:spLocks noGrp="1"/>
          </p:cNvSpPr>
          <p:nvPr>
            <p:ph type="body" idx="4294967295"/>
          </p:nvPr>
        </p:nvSpPr>
        <p:spPr/>
        <p:txBody>
          <a:bodyPr/>
          <a:lstStyle/>
          <a:p>
            <a:pPr lvl="0">
              <a:buSzPct val="45000"/>
              <a:buFont typeface="StarSymbol"/>
              <a:buChar char="●"/>
            </a:pPr>
            <a:r>
              <a:rPr lang="cs-CZ" dirty="0">
                <a:hlinkClick r:id="rId3"/>
              </a:rPr>
              <a:t>https://www.kino-zeit.de/film-kritiken-trailer/francofonia#lg=1&amp;slide=0</a:t>
            </a:r>
            <a:r>
              <a:rPr lang="cs-CZ" dirty="0" smtClean="0">
                <a:hlinkClick r:id="rId4"/>
              </a:rPr>
              <a:t>http</a:t>
            </a:r>
            <a:r>
              <a:rPr lang="cs-CZ" dirty="0">
                <a:hlinkClick r:id="rId4"/>
              </a:rPr>
              <a:t>://www.ceskatelevize.cz/ct24/kultura/1966270-recenze-frankofonie-je-artova-filmova-esej-o-artu</a:t>
            </a:r>
          </a:p>
          <a:p>
            <a:pPr lvl="0">
              <a:buSzPct val="45000"/>
              <a:buFont typeface="StarSymbol"/>
              <a:buChar char="●"/>
            </a:pPr>
            <a:r>
              <a:rPr lang="cs-CZ" dirty="0"/>
              <a:t>https://www.youtube.com/watch?v=5NKbg_buqSM</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name="page19">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sz="2400"/>
              <a:t>Ab 2016 in deutschen Kinos Alexander Sokurovs Francofonia. </a:t>
            </a:r>
            <a:br>
              <a:rPr lang="cs-CZ" sz="2400"/>
            </a:br>
            <a:r>
              <a:rPr lang="cs-CZ" sz="2400"/>
              <a:t>Produktionsländer Frankreich, Deutschland, Niederlande</a:t>
            </a:r>
          </a:p>
        </p:txBody>
      </p:sp>
      <p:sp>
        <p:nvSpPr>
          <p:cNvPr id="3" name="Zástupný symbol pro text 2"/>
          <p:cNvSpPr txBox="1">
            <a:spLocks noGrp="1"/>
          </p:cNvSpPr>
          <p:nvPr>
            <p:ph type="body" idx="4294967295"/>
          </p:nvPr>
        </p:nvSpPr>
        <p:spPr/>
        <p:txBody>
          <a:bodyPr/>
          <a:lstStyle/>
          <a:p>
            <a:pPr lvl="0">
              <a:buSzPct val="45000"/>
              <a:buFont typeface="StarSymbol"/>
              <a:buChar char="●"/>
            </a:pPr>
            <a:r>
              <a:rPr lang="cs-CZ" sz="2400" dirty="0" err="1"/>
              <a:t>Sokurow</a:t>
            </a:r>
            <a:r>
              <a:rPr lang="cs-CZ" sz="2400" dirty="0"/>
              <a:t> </a:t>
            </a:r>
            <a:r>
              <a:rPr lang="cs-CZ" sz="2400" dirty="0" err="1"/>
              <a:t>spricht</a:t>
            </a:r>
            <a:r>
              <a:rPr lang="cs-CZ" sz="2400" dirty="0"/>
              <a:t> den </a:t>
            </a:r>
            <a:r>
              <a:rPr lang="cs-CZ" sz="2400" dirty="0" err="1"/>
              <a:t>melancholisch-schwerfälligen</a:t>
            </a:r>
            <a:r>
              <a:rPr lang="cs-CZ" sz="2400" dirty="0"/>
              <a:t> </a:t>
            </a:r>
            <a:r>
              <a:rPr lang="cs-CZ" sz="2400" dirty="0" err="1"/>
              <a:t>Off-Kommentar</a:t>
            </a:r>
            <a:r>
              <a:rPr lang="cs-CZ" sz="2400" dirty="0"/>
              <a:t>, der </a:t>
            </a:r>
            <a:r>
              <a:rPr lang="cs-CZ" sz="2400" dirty="0" err="1"/>
              <a:t>zum</a:t>
            </a:r>
            <a:r>
              <a:rPr lang="cs-CZ" sz="2400" dirty="0"/>
              <a:t> </a:t>
            </a:r>
            <a:r>
              <a:rPr lang="cs-CZ" sz="2400" dirty="0" err="1"/>
              <a:t>Schutz</a:t>
            </a:r>
            <a:r>
              <a:rPr lang="cs-CZ" sz="2400" dirty="0"/>
              <a:t> der Kunst vor </a:t>
            </a:r>
            <a:r>
              <a:rPr lang="cs-CZ" sz="2400" dirty="0" err="1"/>
              <a:t>jedweder</a:t>
            </a:r>
            <a:r>
              <a:rPr lang="cs-CZ" sz="2400" dirty="0"/>
              <a:t> </a:t>
            </a:r>
            <a:r>
              <a:rPr lang="cs-CZ" sz="2400" dirty="0" err="1"/>
              <a:t>Barbarei</a:t>
            </a:r>
            <a:r>
              <a:rPr lang="cs-CZ" sz="2400" dirty="0"/>
              <a:t> </a:t>
            </a:r>
            <a:r>
              <a:rPr lang="cs-CZ" sz="2400" dirty="0" err="1"/>
              <a:t>aufruft</a:t>
            </a:r>
            <a:r>
              <a:rPr lang="cs-CZ" sz="2400" dirty="0"/>
              <a:t>. </a:t>
            </a:r>
            <a:r>
              <a:rPr lang="cs-CZ" sz="2400" dirty="0" err="1"/>
              <a:t>Dann</a:t>
            </a:r>
            <a:r>
              <a:rPr lang="cs-CZ" sz="2400" dirty="0"/>
              <a:t> </a:t>
            </a:r>
            <a:r>
              <a:rPr lang="cs-CZ" sz="2400" dirty="0" err="1"/>
              <a:t>mischen</a:t>
            </a:r>
            <a:r>
              <a:rPr lang="cs-CZ" sz="2400" dirty="0"/>
              <a:t> </a:t>
            </a:r>
            <a:r>
              <a:rPr lang="cs-CZ" sz="2400" dirty="0" err="1"/>
              <a:t>sich</a:t>
            </a:r>
            <a:r>
              <a:rPr lang="cs-CZ" sz="2400" dirty="0"/>
              <a:t> in </a:t>
            </a:r>
            <a:r>
              <a:rPr lang="cs-CZ" sz="2400" dirty="0" err="1"/>
              <a:t>einer</a:t>
            </a:r>
            <a:r>
              <a:rPr lang="cs-CZ" sz="2400" dirty="0"/>
              <a:t> </a:t>
            </a:r>
            <a:r>
              <a:rPr lang="cs-CZ" sz="2400" dirty="0" err="1"/>
              <a:t>sehr</a:t>
            </a:r>
            <a:r>
              <a:rPr lang="cs-CZ" sz="2400" dirty="0"/>
              <a:t> </a:t>
            </a:r>
            <a:r>
              <a:rPr lang="cs-CZ" sz="2400" dirty="0" err="1"/>
              <a:t>anregenden</a:t>
            </a:r>
            <a:r>
              <a:rPr lang="cs-CZ" sz="2400" dirty="0"/>
              <a:t> </a:t>
            </a:r>
            <a:r>
              <a:rPr lang="cs-CZ" sz="2400" dirty="0" err="1"/>
              <a:t>Montage</a:t>
            </a:r>
            <a:r>
              <a:rPr lang="cs-CZ" sz="2400" dirty="0"/>
              <a:t> </a:t>
            </a:r>
            <a:r>
              <a:rPr lang="cs-CZ" sz="2400" dirty="0" err="1"/>
              <a:t>Dokumentaraufnahmen</a:t>
            </a:r>
            <a:r>
              <a:rPr lang="cs-CZ" sz="2400" dirty="0"/>
              <a:t> von den </a:t>
            </a:r>
            <a:r>
              <a:rPr lang="cs-CZ" sz="2400" dirty="0" err="1"/>
              <a:t>Nationalsozialisten</a:t>
            </a:r>
            <a:r>
              <a:rPr lang="cs-CZ" sz="2400" dirty="0"/>
              <a:t>, </a:t>
            </a:r>
            <a:r>
              <a:rPr lang="cs-CZ" sz="2400" dirty="0" err="1"/>
              <a:t>die</a:t>
            </a:r>
            <a:r>
              <a:rPr lang="cs-CZ" sz="2400" dirty="0"/>
              <a:t> den Louvre </a:t>
            </a:r>
            <a:r>
              <a:rPr lang="cs-CZ" sz="2400" dirty="0" err="1"/>
              <a:t>im</a:t>
            </a:r>
            <a:r>
              <a:rPr lang="cs-CZ" sz="2400" dirty="0"/>
              <a:t> Sommer 1940 </a:t>
            </a:r>
            <a:r>
              <a:rPr lang="cs-CZ" sz="2400" dirty="0" err="1"/>
              <a:t>besetzten</a:t>
            </a:r>
            <a:r>
              <a:rPr lang="cs-CZ" sz="2400" dirty="0"/>
              <a:t>, </a:t>
            </a:r>
            <a:r>
              <a:rPr lang="cs-CZ" sz="2400" dirty="0" err="1"/>
              <a:t>mit</a:t>
            </a:r>
            <a:r>
              <a:rPr lang="cs-CZ" sz="2400" dirty="0"/>
              <a:t> </a:t>
            </a:r>
            <a:r>
              <a:rPr lang="cs-CZ" sz="2400" dirty="0" err="1"/>
              <a:t>nachgestellten</a:t>
            </a:r>
            <a:r>
              <a:rPr lang="cs-CZ" sz="2400" dirty="0"/>
              <a:t> </a:t>
            </a:r>
            <a:r>
              <a:rPr lang="cs-CZ" sz="2400" dirty="0" err="1"/>
              <a:t>Szenen</a:t>
            </a:r>
            <a:r>
              <a:rPr lang="cs-CZ" sz="2400" dirty="0"/>
              <a:t>, </a:t>
            </a:r>
            <a:r>
              <a:rPr lang="cs-CZ" sz="2400" dirty="0" err="1"/>
              <a:t>die</a:t>
            </a:r>
            <a:r>
              <a:rPr lang="cs-CZ" sz="2400" dirty="0"/>
              <a:t> </a:t>
            </a:r>
            <a:r>
              <a:rPr lang="cs-CZ" sz="2400" dirty="0" err="1"/>
              <a:t>die</a:t>
            </a:r>
            <a:r>
              <a:rPr lang="cs-CZ" sz="2400" dirty="0"/>
              <a:t> </a:t>
            </a:r>
            <a:r>
              <a:rPr lang="cs-CZ" sz="2400" dirty="0" err="1"/>
              <a:t>Verhandlungen</a:t>
            </a:r>
            <a:r>
              <a:rPr lang="cs-CZ" sz="2400" dirty="0"/>
              <a:t> </a:t>
            </a:r>
            <a:r>
              <a:rPr lang="cs-CZ" sz="2400" dirty="0" err="1"/>
              <a:t>über</a:t>
            </a:r>
            <a:r>
              <a:rPr lang="cs-CZ" sz="2400" dirty="0"/>
              <a:t> </a:t>
            </a:r>
            <a:r>
              <a:rPr lang="cs-CZ" sz="2400" dirty="0" err="1"/>
              <a:t>die</a:t>
            </a:r>
            <a:r>
              <a:rPr lang="cs-CZ" sz="2400" dirty="0"/>
              <a:t> </a:t>
            </a:r>
            <a:r>
              <a:rPr lang="cs-CZ" sz="2400" dirty="0" err="1"/>
              <a:t>Zukunft</a:t>
            </a:r>
            <a:r>
              <a:rPr lang="cs-CZ" sz="2400" dirty="0"/>
              <a:t> des </a:t>
            </a:r>
            <a:r>
              <a:rPr lang="cs-CZ" sz="2400" dirty="0" err="1"/>
              <a:t>Museums</a:t>
            </a:r>
            <a:r>
              <a:rPr lang="cs-CZ" sz="2400" dirty="0"/>
              <a:t> </a:t>
            </a:r>
            <a:r>
              <a:rPr lang="cs-CZ" sz="2400" dirty="0" err="1"/>
              <a:t>während</a:t>
            </a:r>
            <a:r>
              <a:rPr lang="cs-CZ" sz="2400" dirty="0"/>
              <a:t> der </a:t>
            </a:r>
            <a:r>
              <a:rPr lang="cs-CZ" sz="2400" dirty="0" err="1"/>
              <a:t>deutschen</a:t>
            </a:r>
            <a:r>
              <a:rPr lang="cs-CZ" sz="2400" dirty="0"/>
              <a:t> </a:t>
            </a:r>
            <a:r>
              <a:rPr lang="cs-CZ" sz="2400" dirty="0" err="1"/>
              <a:t>Besetzung</a:t>
            </a:r>
            <a:r>
              <a:rPr lang="cs-CZ" sz="2400" dirty="0"/>
              <a:t> </a:t>
            </a:r>
            <a:r>
              <a:rPr lang="cs-CZ" sz="2400" dirty="0" err="1"/>
              <a:t>vertiefen</a:t>
            </a:r>
            <a:r>
              <a:rPr lang="cs-CZ" sz="2400" dirty="0"/>
              <a:t>. </a:t>
            </a:r>
            <a:r>
              <a:rPr lang="cs-CZ" sz="2400" dirty="0" err="1"/>
              <a:t>Im</a:t>
            </a:r>
            <a:r>
              <a:rPr lang="cs-CZ" sz="2400" dirty="0"/>
              <a:t> </a:t>
            </a:r>
            <a:r>
              <a:rPr lang="cs-CZ" sz="2400" dirty="0" err="1"/>
              <a:t>Kern</a:t>
            </a:r>
            <a:r>
              <a:rPr lang="cs-CZ" sz="2400" dirty="0"/>
              <a:t> </a:t>
            </a:r>
            <a:r>
              <a:rPr lang="cs-CZ" sz="2400" dirty="0" err="1"/>
              <a:t>konzentriert</a:t>
            </a:r>
            <a:r>
              <a:rPr lang="cs-CZ" sz="2400" dirty="0"/>
              <a:t> </a:t>
            </a:r>
            <a:r>
              <a:rPr lang="cs-CZ" sz="2400" dirty="0" err="1"/>
              <a:t>sich</a:t>
            </a:r>
            <a:r>
              <a:rPr lang="cs-CZ" sz="2400" dirty="0"/>
              <a:t> </a:t>
            </a:r>
            <a:r>
              <a:rPr lang="cs-CZ" sz="2400" dirty="0" err="1"/>
              <a:t>Sokurov</a:t>
            </a:r>
            <a:r>
              <a:rPr lang="cs-CZ" sz="2400" dirty="0"/>
              <a:t> </a:t>
            </a:r>
            <a:r>
              <a:rPr lang="cs-CZ" sz="2400" dirty="0" err="1"/>
              <a:t>dabei</a:t>
            </a:r>
            <a:r>
              <a:rPr lang="cs-CZ" sz="2400" dirty="0"/>
              <a:t> </a:t>
            </a:r>
            <a:r>
              <a:rPr lang="cs-CZ" sz="2400" dirty="0" err="1"/>
              <a:t>auf</a:t>
            </a:r>
            <a:r>
              <a:rPr lang="cs-CZ" sz="2400" dirty="0"/>
              <a:t> </a:t>
            </a:r>
            <a:r>
              <a:rPr lang="cs-CZ" sz="2400" dirty="0" err="1"/>
              <a:t>zwei</a:t>
            </a:r>
            <a:r>
              <a:rPr lang="cs-CZ" sz="2400" dirty="0"/>
              <a:t> </a:t>
            </a:r>
            <a:r>
              <a:rPr lang="cs-CZ" sz="2400" dirty="0" err="1"/>
              <a:t>Männer</a:t>
            </a:r>
            <a:r>
              <a:rPr lang="cs-CZ" sz="2400" dirty="0"/>
              <a:t>. </a:t>
            </a:r>
            <a:r>
              <a:rPr lang="cs-CZ" sz="2400" dirty="0" err="1"/>
              <a:t>Zum</a:t>
            </a:r>
            <a:r>
              <a:rPr lang="cs-CZ" sz="2400" dirty="0"/>
              <a:t> </a:t>
            </a:r>
            <a:r>
              <a:rPr lang="cs-CZ" sz="2400" dirty="0" err="1"/>
              <a:t>einen</a:t>
            </a:r>
            <a:r>
              <a:rPr lang="cs-CZ" sz="2400" dirty="0"/>
              <a:t> </a:t>
            </a:r>
            <a:r>
              <a:rPr lang="cs-CZ" sz="2400" dirty="0" err="1"/>
              <a:t>auf</a:t>
            </a:r>
            <a:r>
              <a:rPr lang="cs-CZ" sz="2400" dirty="0"/>
              <a:t> den </a:t>
            </a:r>
            <a:r>
              <a:rPr lang="cs-CZ" sz="2400" dirty="0" err="1"/>
              <a:t>damaligen</a:t>
            </a:r>
            <a:r>
              <a:rPr lang="cs-CZ" sz="2400" dirty="0"/>
              <a:t> </a:t>
            </a:r>
            <a:r>
              <a:rPr lang="cs-CZ" sz="2400" dirty="0" err="1"/>
              <a:t>Leiter</a:t>
            </a:r>
            <a:r>
              <a:rPr lang="cs-CZ" sz="2400" dirty="0"/>
              <a:t> des Louvre Jacques </a:t>
            </a:r>
            <a:r>
              <a:rPr lang="cs-CZ" sz="2400" dirty="0" err="1"/>
              <a:t>Jaujard</a:t>
            </a:r>
            <a:r>
              <a:rPr lang="cs-CZ" sz="2400" dirty="0"/>
              <a:t> </a:t>
            </a:r>
            <a:r>
              <a:rPr lang="cs-CZ" sz="2400" dirty="0" err="1"/>
              <a:t>und</a:t>
            </a:r>
            <a:r>
              <a:rPr lang="cs-CZ" sz="2400" dirty="0"/>
              <a:t> </a:t>
            </a:r>
            <a:r>
              <a:rPr lang="cs-CZ" sz="2400" dirty="0" err="1"/>
              <a:t>zum</a:t>
            </a:r>
            <a:r>
              <a:rPr lang="cs-CZ" sz="2400" dirty="0"/>
              <a:t> </a:t>
            </a:r>
            <a:r>
              <a:rPr lang="cs-CZ" sz="2400" dirty="0" err="1"/>
              <a:t>anderen</a:t>
            </a:r>
            <a:r>
              <a:rPr lang="cs-CZ" sz="2400" dirty="0"/>
              <a:t> </a:t>
            </a:r>
            <a:r>
              <a:rPr lang="cs-CZ" sz="2400" dirty="0" err="1"/>
              <a:t>auf</a:t>
            </a:r>
            <a:r>
              <a:rPr lang="cs-CZ" sz="2400" dirty="0"/>
              <a:t> den </a:t>
            </a:r>
            <a:r>
              <a:rPr lang="cs-CZ" sz="2400" dirty="0" err="1"/>
              <a:t>deutschen</a:t>
            </a:r>
            <a:r>
              <a:rPr lang="cs-CZ" sz="2400" dirty="0"/>
              <a:t> </a:t>
            </a:r>
            <a:r>
              <a:rPr lang="cs-CZ" sz="2400" dirty="0" err="1"/>
              <a:t>Wehrmachtssoldaten</a:t>
            </a:r>
            <a:r>
              <a:rPr lang="cs-CZ" sz="2400" dirty="0"/>
              <a:t> Graf Franz von </a:t>
            </a:r>
            <a:r>
              <a:rPr lang="cs-CZ" sz="2400" dirty="0" err="1"/>
              <a:t>Wolff</a:t>
            </a:r>
            <a:r>
              <a:rPr lang="cs-CZ" sz="2400" dirty="0"/>
              <a:t>-Metternich, der </a:t>
            </a:r>
            <a:r>
              <a:rPr lang="cs-CZ" sz="2400" dirty="0" err="1"/>
              <a:t>für</a:t>
            </a:r>
            <a:r>
              <a:rPr lang="cs-CZ" sz="2400" dirty="0"/>
              <a:t> den "</a:t>
            </a:r>
            <a:r>
              <a:rPr lang="cs-CZ" sz="2400" dirty="0" err="1"/>
              <a:t>Kulturschutz</a:t>
            </a:r>
            <a:r>
              <a:rPr lang="cs-CZ" sz="2400" dirty="0"/>
              <a:t>" </a:t>
            </a:r>
            <a:r>
              <a:rPr lang="cs-CZ" sz="2400" dirty="0" err="1"/>
              <a:t>zuständig</a:t>
            </a:r>
            <a:r>
              <a:rPr lang="cs-CZ" sz="2400" dirty="0"/>
              <a:t> </a:t>
            </a:r>
            <a:r>
              <a:rPr lang="cs-CZ" sz="2400" dirty="0" err="1"/>
              <a:t>war</a:t>
            </a:r>
            <a:r>
              <a:rPr lang="cs-CZ" sz="2400" dirty="0"/>
              <a: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spAutoFit/>
          </a:bodyPr>
          <a:lstStyle/>
          <a:p>
            <a:pPr lvl="0"/>
            <a:r>
              <a:rPr lang="cs-CZ"/>
              <a:t>Spotting</a:t>
            </a:r>
          </a:p>
        </p:txBody>
      </p:sp>
      <p:sp>
        <p:nvSpPr>
          <p:cNvPr id="3" name="Zástupný symbol pro text 2"/>
          <p:cNvSpPr txBox="1">
            <a:spLocks noGrp="1"/>
          </p:cNvSpPr>
          <p:nvPr>
            <p:ph type="body" idx="4294967295"/>
          </p:nvPr>
        </p:nvSpPr>
        <p:spPr/>
        <p:txBody>
          <a:bodyPr/>
          <a:lstStyle/>
          <a:p>
            <a:pPr lvl="0"/>
            <a:r>
              <a:rPr lang="cs-CZ"/>
              <a:t>In-time und out-time der Untertitel müssen sich dem </a:t>
            </a:r>
            <a:r>
              <a:rPr lang="cs-CZ" b="1"/>
              <a:t>Rhythmus des Films</a:t>
            </a:r>
            <a:r>
              <a:rPr lang="cs-CZ"/>
              <a:t> anpassen und dem Zuschauer das Lesen erleichtern. Dazu müssen auch die </a:t>
            </a:r>
            <a:r>
              <a:rPr lang="cs-CZ" b="1"/>
              <a:t>Filmschnitte</a:t>
            </a:r>
            <a:r>
              <a:rPr lang="cs-CZ"/>
              <a:t> beachtet werden. Gleichzeitig sollten die Untertitel möglichst </a:t>
            </a:r>
            <a:r>
              <a:rPr lang="cs-CZ" b="1"/>
              <a:t>synchron mit dem Filmdialog </a:t>
            </a:r>
            <a:r>
              <a:rPr lang="cs-CZ"/>
              <a:t>erscheinen. Ein sauberes Spotting hat Priorität vor dem Inhalt. Das Spotting ist eine Herausforung, bei der man Synchronizität, Filmschnitte und Filmrhythmus gegeneinander abwägen muss.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name="page20">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a:t>Miroslav Pošta</a:t>
            </a:r>
          </a:p>
        </p:txBody>
      </p:sp>
      <p:sp>
        <p:nvSpPr>
          <p:cNvPr id="3" name="Zástupný symbol pro text 2"/>
          <p:cNvSpPr txBox="1">
            <a:spLocks noGrp="1"/>
          </p:cNvSpPr>
          <p:nvPr>
            <p:ph type="body" idx="4294967295"/>
          </p:nvPr>
        </p:nvSpPr>
        <p:spPr/>
        <p:txBody>
          <a:bodyPr/>
          <a:lstStyle/>
          <a:p>
            <a:pPr lvl="0"/>
            <a:r>
              <a:rPr lang="cs-CZ"/>
              <a:t>76, Casino Royale</a:t>
            </a:r>
          </a:p>
          <a:p>
            <a:pPr lvl="0">
              <a:buSzPct val="45000"/>
              <a:buFont typeface="StarSymbol"/>
              <a:buChar char="●"/>
            </a:pPr>
            <a:r>
              <a:rPr lang="cs-CZ"/>
              <a:t>Die tschechische Synchronierung kürzer als als die Untertitel:</a:t>
            </a:r>
          </a:p>
          <a:p>
            <a:pPr lvl="0">
              <a:buSzPct val="45000"/>
              <a:buFont typeface="StarSymbol"/>
              <a:buChar char="●"/>
            </a:pPr>
            <a:r>
              <a:rPr lang="cs-CZ"/>
              <a:t>40 Zeichen für 2 Sekunden sind zu viel.</a:t>
            </a:r>
          </a:p>
          <a:p>
            <a:pPr lvl="0">
              <a:buSzPct val="45000"/>
              <a:buFont typeface="StarSymbol"/>
              <a:buChar char="●"/>
            </a:pPr>
            <a:r>
              <a:rPr lang="cs-CZ"/>
              <a:t>Give my guests five minutes to leave,</a:t>
            </a:r>
          </a:p>
          <a:p>
            <a:pPr lvl="0">
              <a:buSzPct val="45000"/>
              <a:buFont typeface="StarSymbol"/>
              <a:buChar char="●"/>
            </a:pPr>
            <a:r>
              <a:rPr lang="cs-CZ"/>
              <a:t>or throw them over the board.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name="page21">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spAutoFit/>
          </a:bodyPr>
          <a:lstStyle/>
          <a:p>
            <a:pPr lvl="0"/>
            <a:r>
              <a:rPr lang="cs-CZ"/>
              <a:t>Synchroniseiert - untertitelt</a:t>
            </a:r>
          </a:p>
        </p:txBody>
      </p:sp>
      <p:sp>
        <p:nvSpPr>
          <p:cNvPr id="3" name="Zástupný symbol pro text 2"/>
          <p:cNvSpPr txBox="1">
            <a:spLocks noGrp="1"/>
          </p:cNvSpPr>
          <p:nvPr>
            <p:ph type="body" idx="4294967295"/>
          </p:nvPr>
        </p:nvSpPr>
        <p:spPr>
          <a:xfrm>
            <a:off x="503999" y="1769040"/>
            <a:ext cx="4426920" cy="2091240"/>
          </a:xfrm>
        </p:spPr>
        <p:txBody>
          <a:bodyPr/>
          <a:lstStyle/>
          <a:p>
            <a:pPr lvl="0"/>
            <a:r>
              <a:rPr lang="cs-CZ"/>
              <a:t>Ať do pěti minut odejdou</a:t>
            </a:r>
          </a:p>
          <a:p>
            <a:pPr lvl="0">
              <a:buSzPct val="45000"/>
              <a:buFont typeface="StarSymbol"/>
              <a:buChar char="●"/>
            </a:pPr>
            <a:r>
              <a:rPr lang="cs-CZ"/>
              <a:t>Nebo se jich zbavte.</a:t>
            </a:r>
          </a:p>
          <a:p>
            <a:pPr lvl="0">
              <a:buSzPct val="45000"/>
              <a:buFont typeface="StarSymbol"/>
              <a:buChar char="●"/>
            </a:pPr>
            <a:endParaRPr lang="cs-CZ"/>
          </a:p>
        </p:txBody>
      </p:sp>
      <p:sp>
        <p:nvSpPr>
          <p:cNvPr id="4" name="Zástupný symbol pro text 3"/>
          <p:cNvSpPr txBox="1">
            <a:spLocks noGrp="1"/>
          </p:cNvSpPr>
          <p:nvPr>
            <p:ph type="body" idx="4294967295"/>
          </p:nvPr>
        </p:nvSpPr>
        <p:spPr>
          <a:xfrm>
            <a:off x="5152680" y="1769040"/>
            <a:ext cx="4426920" cy="2091240"/>
          </a:xfrm>
        </p:spPr>
        <p:txBody>
          <a:bodyPr/>
          <a:lstStyle/>
          <a:p>
            <a:pPr lvl="0"/>
            <a:r>
              <a:rPr lang="cs-CZ"/>
              <a:t>Dejte našim hostům pět minut, aby odešli</a:t>
            </a:r>
          </a:p>
          <a:p>
            <a:pPr lvl="0">
              <a:buSzPct val="45000"/>
              <a:buFont typeface="StarSymbol"/>
              <a:buChar char="●"/>
            </a:pPr>
            <a:r>
              <a:rPr lang="cs-CZ"/>
              <a:t>Nebo je hoďte přes palubu.</a:t>
            </a:r>
          </a:p>
        </p:txBody>
      </p:sp>
      <p:sp>
        <p:nvSpPr>
          <p:cNvPr id="5" name="Zástupný symbol pro text 4"/>
          <p:cNvSpPr txBox="1">
            <a:spLocks noGrp="1"/>
          </p:cNvSpPr>
          <p:nvPr>
            <p:ph type="body" idx="4294967295"/>
          </p:nvPr>
        </p:nvSpPr>
        <p:spPr>
          <a:xfrm>
            <a:off x="503999" y="4059360"/>
            <a:ext cx="9071640" cy="2091240"/>
          </a:xfrm>
        </p:spPr>
        <p:txBody>
          <a:bodyPr/>
          <a:lstStyle/>
          <a:p>
            <a:pPr lvl="0"/>
            <a:r>
              <a:rPr lang="cs-CZ"/>
              <a:t>12,5 Zeichen pro Sekunde wäre zuschauerfreundicher gewesen. Die Interferenz des Englischen stört.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name="page22">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sz="2400"/>
              <a:t>Do you enjoy teaching? Not realy. I mean , it´s okay for now, but</a:t>
            </a:r>
            <a:r>
              <a:rPr lang="cs-CZ" sz="2400" b="1"/>
              <a:t> I´d cut my throut</a:t>
            </a:r>
            <a:r>
              <a:rPr lang="cs-CZ" sz="2400"/>
              <a:t>, if I thougt I hag to do it for ever.</a:t>
            </a:r>
          </a:p>
        </p:txBody>
      </p:sp>
      <p:sp>
        <p:nvSpPr>
          <p:cNvPr id="3" name="Zástupný symbol pro text 2"/>
          <p:cNvSpPr txBox="1">
            <a:spLocks noGrp="1"/>
          </p:cNvSpPr>
          <p:nvPr>
            <p:ph type="body" idx="4294967295"/>
          </p:nvPr>
        </p:nvSpPr>
        <p:spPr>
          <a:xfrm>
            <a:off x="503999" y="1769040"/>
            <a:ext cx="4426920" cy="2091240"/>
          </a:xfrm>
        </p:spPr>
        <p:txBody>
          <a:bodyPr/>
          <a:lstStyle/>
          <a:p>
            <a:pPr lvl="0">
              <a:buSzPct val="45000"/>
              <a:buFont typeface="StarSymbol"/>
              <a:buChar char="●"/>
            </a:pPr>
            <a:r>
              <a:rPr lang="cs-CZ"/>
              <a:t>Synchronisierung:</a:t>
            </a:r>
          </a:p>
          <a:p>
            <a:pPr lvl="0">
              <a:buSzPct val="45000"/>
              <a:buFont typeface="StarSymbol"/>
              <a:buChar char="●"/>
            </a:pPr>
            <a:r>
              <a:rPr lang="cs-CZ"/>
              <a:t>Baví vás učit?</a:t>
            </a:r>
          </a:p>
          <a:p>
            <a:pPr lvl="0">
              <a:buSzPct val="45000"/>
              <a:buFont typeface="StarSymbol"/>
              <a:buChar char="●"/>
            </a:pPr>
            <a:r>
              <a:rPr lang="cs-CZ"/>
              <a:t>Ani ne. Teď to jde, ale kdybych to měl dělat pořád, zastřelím se.</a:t>
            </a:r>
          </a:p>
        </p:txBody>
      </p:sp>
      <p:sp>
        <p:nvSpPr>
          <p:cNvPr id="4" name="Zástupný symbol pro text 3"/>
          <p:cNvSpPr txBox="1">
            <a:spLocks noGrp="1"/>
          </p:cNvSpPr>
          <p:nvPr>
            <p:ph type="body" idx="4294967295"/>
          </p:nvPr>
        </p:nvSpPr>
        <p:spPr>
          <a:xfrm>
            <a:off x="5152680" y="1769040"/>
            <a:ext cx="4426920" cy="2091240"/>
          </a:xfrm>
        </p:spPr>
        <p:txBody>
          <a:bodyPr/>
          <a:lstStyle/>
          <a:p>
            <a:pPr lvl="0">
              <a:buSzPct val="45000"/>
              <a:buFont typeface="StarSymbol"/>
              <a:buChar char="●"/>
            </a:pPr>
            <a:r>
              <a:rPr lang="cs-CZ"/>
              <a:t>Untertitelung:</a:t>
            </a:r>
          </a:p>
          <a:p>
            <a:pPr lvl="0">
              <a:buSzPct val="45000"/>
              <a:buFont typeface="StarSymbol"/>
              <a:buChar char="●"/>
            </a:pPr>
            <a:r>
              <a:rPr lang="cs-CZ"/>
              <a:t>Baví vás učit?</a:t>
            </a:r>
          </a:p>
          <a:p>
            <a:pPr lvl="0">
              <a:buSzPct val="45000"/>
              <a:buFont typeface="StarSymbol"/>
              <a:buChar char="●"/>
            </a:pPr>
            <a:r>
              <a:rPr lang="cs-CZ"/>
              <a:t>Ani ne. Kdybych to měl dělat pořád, podříznu si krk.</a:t>
            </a:r>
          </a:p>
        </p:txBody>
      </p:sp>
      <p:sp>
        <p:nvSpPr>
          <p:cNvPr id="5" name="Zástupný symbol pro text 4"/>
          <p:cNvSpPr txBox="1">
            <a:spLocks noGrp="1"/>
          </p:cNvSpPr>
          <p:nvPr>
            <p:ph type="body" idx="4294967295"/>
          </p:nvPr>
        </p:nvSpPr>
        <p:spPr>
          <a:xfrm>
            <a:off x="503999" y="4059360"/>
            <a:ext cx="9071640" cy="2091240"/>
          </a:xfrm>
        </p:spPr>
        <p:txBody>
          <a:bodyPr/>
          <a:lstStyle/>
          <a:p>
            <a:pPr lvl="0"/>
            <a:r>
              <a:rPr lang="cs-CZ"/>
              <a:t>Match Point - Hra osudu von Woody Allen (2005)</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name="page23">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spAutoFit/>
          </a:bodyPr>
          <a:lstStyle/>
          <a:p>
            <a:pPr lvl="0"/>
            <a:r>
              <a:rPr lang="cs-CZ"/>
              <a:t>Wie verfährt man bei mehrsprachigen Filmen?</a:t>
            </a:r>
          </a:p>
        </p:txBody>
      </p:sp>
      <p:sp>
        <p:nvSpPr>
          <p:cNvPr id="3" name="Zástupný symbol pro text 2"/>
          <p:cNvSpPr txBox="1">
            <a:spLocks noGrp="1"/>
          </p:cNvSpPr>
          <p:nvPr>
            <p:ph type="body" idx="4294967295"/>
          </p:nvPr>
        </p:nvSpPr>
        <p:spPr/>
        <p:txBody>
          <a:bodyPr/>
          <a:lstStyle/>
          <a:p>
            <a:pPr lvl="0"/>
            <a:r>
              <a:rPr lang="cs-CZ"/>
              <a:t>Welche Rolle fällt dem Deutschen in einem Seminar an einer amerikanischen Universität zu, wo eine deutschsprachige Professorin unterirchtet?</a:t>
            </a:r>
          </a:p>
          <a:p>
            <a:pPr lvl="0">
              <a:buSzPct val="45000"/>
              <a:buFont typeface="StarSymbol"/>
              <a:buChar char="●"/>
            </a:pPr>
            <a:r>
              <a:rPr lang="cs-CZ">
                <a:hlinkClick r:id="rId3"/>
              </a:rPr>
              <a:t>https://www.youtube.com/watch?v=ICW-WSET0ns</a:t>
            </a:r>
          </a:p>
          <a:p>
            <a:pPr lvl="0">
              <a:buSzPct val="45000"/>
              <a:buFont typeface="StarSymbol"/>
              <a:buChar char="●"/>
            </a:pPr>
            <a:r>
              <a:rPr lang="cs-CZ"/>
              <a:t>12.40</a:t>
            </a:r>
          </a:p>
          <a:p>
            <a:pPr lvl="0">
              <a:buSzPct val="45000"/>
              <a:buFont typeface="StarSymbol"/>
              <a:buChar char="●"/>
            </a:pPr>
            <a:r>
              <a:rPr lang="cs-CZ"/>
              <a:t>1961 nahm Arendt als Reporterin der Zeitschrift The New Yorker am Prozess gegen Adolf Eichmann in Jerusalem teil. „Banalität des Bösen“ – wurde zu einem geflügelten Wort.</a:t>
            </a:r>
          </a:p>
          <a:p>
            <a:pPr lvl="0">
              <a:buSzPct val="45000"/>
              <a:buFont typeface="StarSymbol"/>
              <a:buChar char="●"/>
            </a:pPr>
            <a:endParaRPr lang="cs-CZ"/>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name="page24">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a:t>Banalität des Bösen</a:t>
            </a:r>
          </a:p>
        </p:txBody>
      </p:sp>
      <p:sp>
        <p:nvSpPr>
          <p:cNvPr id="3" name="Zástupný symbol pro text 2"/>
          <p:cNvSpPr txBox="1">
            <a:spLocks noGrp="1"/>
          </p:cNvSpPr>
          <p:nvPr>
            <p:ph type="body" idx="4294967295"/>
          </p:nvPr>
        </p:nvSpPr>
        <p:spPr/>
        <p:txBody>
          <a:bodyPr/>
          <a:lstStyle/>
          <a:p>
            <a:pPr lvl="0"/>
            <a:r>
              <a:rPr lang="cs-CZ"/>
              <a:t>Das Wort „banal“ hat im Deutschen und Französischen u.a. einen diminutiven (verkleinernden) Beiklang; zusammen mit dem „Bösen“ kam es zur Missinterpretation, Arendt rede die Naziverbrechen klein. Im Englischen bedeutet es dagegen „allgemeingültig“, eine „Selbstverständlichkeit“, was ihre Meinung eher trifft. Eichmann ist ein Typus der arbeitsteiligen Moderne, das Böse in der von ihm verübten Form ist potentiell weitverbreitet. Andererseits betont Arendt durchgehend die Möglichkeit, dass er sich anders hätte entscheiden können; das ist ihre an Kant geschulte Auffassung von Willensfreiheit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name="page25">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sz="2800"/>
              <a:t>Eichmann in Jerusalem. Ein Bericht von der Banalität des Bösen (1936)</a:t>
            </a:r>
          </a:p>
        </p:txBody>
      </p:sp>
      <p:sp>
        <p:nvSpPr>
          <p:cNvPr id="3" name="Zástupný symbol pro text 2"/>
          <p:cNvSpPr txBox="1">
            <a:spLocks noGrp="1"/>
          </p:cNvSpPr>
          <p:nvPr>
            <p:ph type="body" idx="4294967295"/>
          </p:nvPr>
        </p:nvSpPr>
        <p:spPr/>
        <p:txBody>
          <a:bodyPr/>
          <a:lstStyle/>
          <a:p>
            <a:pPr lvl="0"/>
            <a:r>
              <a:rPr lang="cs-CZ" i="1"/>
              <a:t>In diesem Augenblick fühlte ich mich wie Pontius Pilatus, bar jeder Schuld.</a:t>
            </a:r>
            <a:r>
              <a:rPr lang="cs-CZ"/>
              <a:t> Im Gegensatz dazu betont Arendt, dass es auch unter der totalitären Herrschaft Wahlmöglichkeiten, eine Moral gibt.</a:t>
            </a:r>
          </a:p>
          <a:p>
            <a:pPr lvl="0">
              <a:buSzPct val="45000"/>
              <a:buFont typeface="StarSymbol"/>
              <a:buChar char="●"/>
            </a:pPr>
            <a:r>
              <a:rPr lang="cs-CZ"/>
              <a:t>Arendt selbst hat den Begriff „Banalität“ in der deutschen Version durch die Ausdrücke „furchtbar“ und „Verruchtheit“ näher bestimmt. Ihre Zusammenfassung des Prozesses lautet: „In diesen letzten Minuten war es, als zöge Eichmann selbst das Fazit der langen Lektion in Sachen menschlicher Verruchtheit, der wir beigewohnt hatten – das Fazit von der furchtbaren Banalität des Bösen, vor der das Wort versagt und an der das Denken scheitert.“</a:t>
            </a:r>
          </a:p>
          <a:p>
            <a:pPr lvl="0">
              <a:buSzPct val="45000"/>
              <a:buFont typeface="StarSymbol"/>
              <a:buChar char="●"/>
            </a:pPr>
            <a:endParaRPr lang="cs-CZ"/>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name="page26">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a:t>Hans Jonas</a:t>
            </a:r>
          </a:p>
        </p:txBody>
      </p:sp>
      <p:sp>
        <p:nvSpPr>
          <p:cNvPr id="3" name="Zástupný symbol pro text 2"/>
          <p:cNvSpPr txBox="1">
            <a:spLocks noGrp="1"/>
          </p:cNvSpPr>
          <p:nvPr>
            <p:ph type="body" idx="4294967295"/>
          </p:nvPr>
        </p:nvSpPr>
        <p:spPr/>
        <p:txBody>
          <a:bodyPr/>
          <a:lstStyle/>
          <a:p>
            <a:pPr lvl="0"/>
            <a:r>
              <a:rPr lang="cs-CZ"/>
              <a:t>Er war Student  von Martin Heidegger in Marburg wie Hannah Arendt, im Film Auseinandersetzungen über Arendts Werk Eichmann in Jerusalem thematisiert.</a:t>
            </a:r>
          </a:p>
          <a:p>
            <a:pPr lvl="0">
              <a:buSzPct val="45000"/>
              <a:buFont typeface="StarSymbol"/>
              <a:buChar char="●"/>
            </a:pPr>
            <a:endParaRPr lang="cs-CZ"/>
          </a:p>
          <a:p>
            <a:pPr lvl="0">
              <a:buSzPct val="45000"/>
              <a:buFont typeface="StarSymbol"/>
              <a:buChar char="●"/>
            </a:pPr>
            <a:r>
              <a:rPr lang="cs-CZ"/>
              <a:t>1.30</a:t>
            </a:r>
          </a:p>
          <a:p>
            <a:pPr lvl="0">
              <a:buSzPct val="45000"/>
              <a:buFont typeface="StarSymbol"/>
              <a:buChar char="●"/>
            </a:pPr>
            <a:r>
              <a:rPr lang="cs-CZ"/>
              <a:t>I never blame the Jewish people.</a:t>
            </a:r>
          </a:p>
          <a:p>
            <a:pPr lvl="0">
              <a:buSzPct val="45000"/>
              <a:buFont typeface="StarSymbol"/>
              <a:buChar char="●"/>
            </a:pPr>
            <a:r>
              <a:rPr lang="cs-CZ"/>
              <a:t>Vinit koho, svalovat vinu na koho.</a:t>
            </a:r>
          </a:p>
          <a:p>
            <a:pPr lvl="0">
              <a:buSzPct val="45000"/>
              <a:buFont typeface="StarSymbol"/>
              <a:buChar char="●"/>
            </a:pPr>
            <a:r>
              <a:rPr lang="cs-CZ"/>
              <a:t>Sie werfen dem deutschen Volk die eingene Vernichtung.</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name="page27">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sz="3200"/>
              <a:t>Hanna Arendt (Margarete von Trotta 2014)</a:t>
            </a:r>
          </a:p>
        </p:txBody>
      </p:sp>
      <p:sp>
        <p:nvSpPr>
          <p:cNvPr id="3" name="Zástupný symbol pro text 2"/>
          <p:cNvSpPr txBox="1">
            <a:spLocks noGrp="1"/>
          </p:cNvSpPr>
          <p:nvPr>
            <p:ph type="body" idx="4294967295"/>
          </p:nvPr>
        </p:nvSpPr>
        <p:spPr/>
        <p:txBody>
          <a:bodyPr/>
          <a:lstStyle/>
          <a:p>
            <a:pPr lvl="0"/>
            <a:r>
              <a:rPr lang="cs-CZ"/>
              <a:t>Die im Original [in der Sprache vor der Nachsynchronisation] englischsprachigen Szenen hat man ins Deutsche übersetzt. Hier hätte es dem Film besser getan auf eine Synchronisierung zu verzichten und diese Szenen lediglich zu untertiteln, schon allein, weil dadurch einiges an Authentizität gewonnen worden wäre. Auch inhaltlich aber wäre es interessant zu wissen, wann Deutsch und wann Englisch gesprochen wird, weil schon das gewissermaßen als Konfliktlinie zu betrachten ist. Außerdem gibt es einige Stellen, an denen deutlich erkennbar nicht lippensynchron gearbeitet wurde. Gerade dieser Aspekt ist extrem problematisch. Offensichtlich ist es der Regisseurin von Trotta hier nicht gelungen, sich gegenüber dem Verleiher durchzusetzen, anders als bei den hebräischen Passagen. Diese wurden im Original belassen, gerade eben jene Szenen sind häufig außerordentlich beeindruckend.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a:t>Spotting</a:t>
            </a:r>
          </a:p>
        </p:txBody>
      </p:sp>
      <p:sp>
        <p:nvSpPr>
          <p:cNvPr id="3" name="Zástupný symbol pro text 2"/>
          <p:cNvSpPr txBox="1">
            <a:spLocks noGrp="1"/>
          </p:cNvSpPr>
          <p:nvPr>
            <p:ph type="body" idx="4294967295"/>
          </p:nvPr>
        </p:nvSpPr>
        <p:spPr/>
        <p:txBody>
          <a:bodyPr/>
          <a:lstStyle/>
          <a:p>
            <a:pPr lvl="0"/>
            <a:r>
              <a:rPr lang="cs-CZ"/>
              <a:t>Die Standzeit berechnet sich ausgehend von der Formel "120 Wörter pro Minute". Ein Untertitel mit 12 Wörtern ist demnach rund sechs Sekunden auf dem Bildschirm.</a:t>
            </a:r>
          </a:p>
          <a:p>
            <a:pPr lvl="0">
              <a:buSzPct val="45000"/>
              <a:buFont typeface="StarSymbol"/>
              <a:buChar char="●"/>
            </a:pPr>
            <a:r>
              <a:rPr lang="cs-CZ"/>
              <a:t>"Open subtitles" = Offene Untertitel   (nicht optional)</a:t>
            </a:r>
          </a:p>
          <a:p>
            <a:pPr lvl="0">
              <a:buSzPct val="45000"/>
              <a:buFont typeface="StarSymbol"/>
              <a:buChar char="●"/>
            </a:pPr>
            <a:r>
              <a:rPr lang="cs-CZ"/>
              <a:t>Die Untertitel werden  untrennbar mit dem Fernsehsignal  ausgestrahlt, man kann sie nicht wahlweise ein- oder ausschalten.</a:t>
            </a:r>
          </a:p>
          <a:p>
            <a:pPr lvl="0">
              <a:buSzPct val="45000"/>
              <a:buFont typeface="StarSymbol"/>
              <a:buChar char="●"/>
            </a:pPr>
            <a:endParaRPr lang="cs-CZ"/>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a:t>Dualer Empfang</a:t>
            </a:r>
          </a:p>
        </p:txBody>
      </p:sp>
      <p:sp>
        <p:nvSpPr>
          <p:cNvPr id="3" name="Zástupný symbol pro text 2"/>
          <p:cNvSpPr txBox="1">
            <a:spLocks noGrp="1"/>
          </p:cNvSpPr>
          <p:nvPr>
            <p:ph type="body" idx="4294967295"/>
          </p:nvPr>
        </p:nvSpPr>
        <p:spPr/>
        <p:txBody>
          <a:bodyPr/>
          <a:lstStyle/>
          <a:p>
            <a:pPr lvl="0">
              <a:buSzPct val="45000"/>
              <a:buFont typeface="StarSymbol"/>
              <a:buChar char="●"/>
            </a:pPr>
            <a:r>
              <a:rPr lang="cs-CZ" sz="2400" dirty="0"/>
              <a:t>Šest železných dam / </a:t>
            </a:r>
            <a:r>
              <a:rPr lang="cs-CZ" sz="2400" dirty="0" err="1"/>
              <a:t>The</a:t>
            </a:r>
            <a:r>
              <a:rPr lang="cs-CZ" sz="2400" dirty="0"/>
              <a:t> </a:t>
            </a:r>
            <a:r>
              <a:rPr lang="cs-CZ" sz="2400" dirty="0" err="1"/>
              <a:t>Six</a:t>
            </a:r>
            <a:r>
              <a:rPr lang="cs-CZ" sz="2400" dirty="0"/>
              <a:t> </a:t>
            </a:r>
            <a:r>
              <a:rPr lang="cs-CZ" sz="2400" dirty="0" err="1"/>
              <a:t>Thatchers</a:t>
            </a:r>
            <a:r>
              <a:rPr lang="cs-CZ" sz="2400" dirty="0"/>
              <a:t> </a:t>
            </a:r>
            <a:r>
              <a:rPr lang="cs-CZ" sz="2400" dirty="0" err="1"/>
              <a:t>ist</a:t>
            </a:r>
            <a:r>
              <a:rPr lang="cs-CZ" sz="2400" dirty="0"/>
              <a:t> </a:t>
            </a:r>
            <a:r>
              <a:rPr lang="cs-CZ" sz="2400" dirty="0" err="1"/>
              <a:t>die</a:t>
            </a:r>
            <a:r>
              <a:rPr lang="cs-CZ" sz="2400" dirty="0"/>
              <a:t> </a:t>
            </a:r>
            <a:r>
              <a:rPr lang="cs-CZ" sz="2400" dirty="0" err="1"/>
              <a:t>erste</a:t>
            </a:r>
            <a:r>
              <a:rPr lang="cs-CZ" sz="2400" dirty="0"/>
              <a:t> </a:t>
            </a:r>
            <a:r>
              <a:rPr lang="cs-CZ" sz="2400" dirty="0" err="1"/>
              <a:t>Folge</a:t>
            </a:r>
            <a:r>
              <a:rPr lang="cs-CZ" sz="2400" dirty="0"/>
              <a:t> der 4. </a:t>
            </a:r>
            <a:r>
              <a:rPr lang="cs-CZ" sz="2400" dirty="0" err="1"/>
              <a:t>Staffel</a:t>
            </a:r>
            <a:r>
              <a:rPr lang="cs-CZ" sz="2400" dirty="0"/>
              <a:t> der </a:t>
            </a:r>
            <a:r>
              <a:rPr lang="cs-CZ" sz="2400" dirty="0" err="1"/>
              <a:t>britischen</a:t>
            </a:r>
            <a:r>
              <a:rPr lang="cs-CZ" sz="2400" dirty="0"/>
              <a:t> </a:t>
            </a:r>
            <a:r>
              <a:rPr lang="cs-CZ" sz="2400" dirty="0" err="1"/>
              <a:t>Fernsehserie</a:t>
            </a:r>
            <a:r>
              <a:rPr lang="cs-CZ" sz="2400" dirty="0"/>
              <a:t> </a:t>
            </a:r>
            <a:r>
              <a:rPr lang="cs-CZ" sz="2400" dirty="0" err="1"/>
              <a:t>Sherlock</a:t>
            </a:r>
            <a:r>
              <a:rPr lang="cs-CZ" sz="2400" dirty="0"/>
              <a:t>. Die </a:t>
            </a:r>
            <a:r>
              <a:rPr lang="cs-CZ" sz="2400" dirty="0" err="1"/>
              <a:t>Erstausstrahlung</a:t>
            </a:r>
            <a:r>
              <a:rPr lang="cs-CZ" sz="2400" dirty="0"/>
              <a:t> </a:t>
            </a:r>
            <a:r>
              <a:rPr lang="cs-CZ" sz="2400" dirty="0" err="1"/>
              <a:t>lief</a:t>
            </a:r>
            <a:r>
              <a:rPr lang="cs-CZ" sz="2400" dirty="0"/>
              <a:t> </a:t>
            </a:r>
            <a:r>
              <a:rPr lang="cs-CZ" sz="2400" dirty="0" err="1"/>
              <a:t>am</a:t>
            </a:r>
            <a:r>
              <a:rPr lang="cs-CZ" sz="2400" dirty="0"/>
              <a:t> 1. </a:t>
            </a:r>
            <a:r>
              <a:rPr lang="cs-CZ" sz="2400" dirty="0" err="1"/>
              <a:t>Januar</a:t>
            </a:r>
            <a:r>
              <a:rPr lang="cs-CZ" sz="2400" dirty="0"/>
              <a:t> 2017 </a:t>
            </a:r>
            <a:r>
              <a:rPr lang="cs-CZ" sz="2400" dirty="0" err="1"/>
              <a:t>bei</a:t>
            </a:r>
            <a:r>
              <a:rPr lang="cs-CZ" sz="2400" dirty="0"/>
              <a:t> der BBC,</a:t>
            </a:r>
          </a:p>
          <a:p>
            <a:pPr lvl="0">
              <a:buSzPct val="45000"/>
              <a:buFont typeface="StarSymbol"/>
              <a:buChar char="●"/>
            </a:pPr>
            <a:r>
              <a:rPr lang="cs-CZ" sz="2400" dirty="0" err="1"/>
              <a:t>eine</a:t>
            </a:r>
            <a:r>
              <a:rPr lang="cs-CZ" sz="2400" dirty="0"/>
              <a:t> </a:t>
            </a:r>
            <a:r>
              <a:rPr lang="cs-CZ" sz="2400" dirty="0" err="1"/>
              <a:t>britische</a:t>
            </a:r>
            <a:r>
              <a:rPr lang="cs-CZ" sz="2400" dirty="0"/>
              <a:t> </a:t>
            </a:r>
            <a:r>
              <a:rPr lang="cs-CZ" sz="2400" dirty="0" err="1"/>
              <a:t>Fernsehserie</a:t>
            </a:r>
            <a:r>
              <a:rPr lang="cs-CZ" sz="2400" dirty="0"/>
              <a:t> der BBC, Steven </a:t>
            </a:r>
            <a:r>
              <a:rPr lang="cs-CZ" sz="2400" dirty="0" err="1"/>
              <a:t>Moffat</a:t>
            </a:r>
            <a:r>
              <a:rPr lang="cs-CZ" sz="2400" dirty="0"/>
              <a:t> </a:t>
            </a:r>
            <a:r>
              <a:rPr lang="cs-CZ" sz="2400" dirty="0" err="1"/>
              <a:t>und</a:t>
            </a:r>
            <a:r>
              <a:rPr lang="cs-CZ" sz="2400" dirty="0"/>
              <a:t> Mark </a:t>
            </a:r>
            <a:r>
              <a:rPr lang="cs-CZ" sz="2400" dirty="0" err="1"/>
              <a:t>Gatiss</a:t>
            </a:r>
            <a:r>
              <a:rPr lang="cs-CZ" sz="2400" dirty="0"/>
              <a:t>  </a:t>
            </a:r>
            <a:r>
              <a:rPr lang="cs-CZ" sz="2400" dirty="0" err="1"/>
              <a:t>ließen</a:t>
            </a:r>
            <a:r>
              <a:rPr lang="cs-CZ" sz="2400" dirty="0"/>
              <a:t> </a:t>
            </a:r>
            <a:r>
              <a:rPr lang="cs-CZ" sz="2400" dirty="0" err="1"/>
              <a:t>Sherlock</a:t>
            </a:r>
            <a:r>
              <a:rPr lang="cs-CZ" sz="2400" dirty="0"/>
              <a:t> Holmes </a:t>
            </a:r>
            <a:r>
              <a:rPr lang="cs-CZ" sz="2400" dirty="0" err="1"/>
              <a:t>und</a:t>
            </a:r>
            <a:r>
              <a:rPr lang="cs-CZ" sz="2400" dirty="0"/>
              <a:t> Dr. Watson </a:t>
            </a:r>
            <a:r>
              <a:rPr lang="cs-CZ" sz="2400" dirty="0" err="1"/>
              <a:t>im</a:t>
            </a:r>
            <a:r>
              <a:rPr lang="cs-CZ" sz="2400" dirty="0"/>
              <a:t> </a:t>
            </a:r>
            <a:r>
              <a:rPr lang="cs-CZ" sz="2400" dirty="0" err="1"/>
              <a:t>heutigen</a:t>
            </a:r>
            <a:r>
              <a:rPr lang="cs-CZ" sz="2400" dirty="0"/>
              <a:t> London </a:t>
            </a:r>
            <a:r>
              <a:rPr lang="cs-CZ" sz="2400" dirty="0" err="1"/>
              <a:t>ermitteln</a:t>
            </a:r>
            <a:r>
              <a:rPr lang="cs-CZ" sz="2400" dirty="0"/>
              <a:t>.</a:t>
            </a:r>
          </a:p>
          <a:p>
            <a:pPr lvl="0">
              <a:buSzPct val="45000"/>
              <a:buFont typeface="StarSymbol"/>
              <a:buChar char="●"/>
            </a:pPr>
            <a:r>
              <a:rPr lang="cs-CZ" sz="2400" dirty="0">
                <a:hlinkClick r:id="rId3"/>
              </a:rPr>
              <a:t>http://www.rozhlas.cz/plus/proaproti/_zprava/dabing-nebo-titulky-oboji-ma-sve-pro-a-proti--1689828</a:t>
            </a:r>
          </a:p>
          <a:p>
            <a:pPr lvl="0">
              <a:buSzPct val="45000"/>
              <a:buFont typeface="StarSymbol"/>
              <a:buChar char="●"/>
            </a:pPr>
            <a:r>
              <a:rPr lang="cs-CZ" sz="2400" dirty="0"/>
              <a:t>5:21</a:t>
            </a:r>
          </a:p>
          <a:p>
            <a:pPr lvl="0">
              <a:buSzPct val="45000"/>
              <a:buFont typeface="StarSymbol"/>
              <a:buChar char="●"/>
            </a:pPr>
            <a:r>
              <a:rPr lang="cs-CZ" sz="2400" dirty="0"/>
              <a:t>Postsynchron: </a:t>
            </a:r>
            <a:r>
              <a:rPr lang="cs-CZ" sz="2400" dirty="0" err="1"/>
              <a:t>entsteht</a:t>
            </a:r>
            <a:r>
              <a:rPr lang="cs-CZ" sz="2400" dirty="0"/>
              <a:t> </a:t>
            </a:r>
            <a:r>
              <a:rPr lang="cs-CZ" sz="2400" dirty="0" err="1"/>
              <a:t>im</a:t>
            </a:r>
            <a:r>
              <a:rPr lang="cs-CZ" sz="2400" dirty="0"/>
              <a:t> Studio, </a:t>
            </a:r>
            <a:r>
              <a:rPr lang="cs-CZ" sz="2400" dirty="0" err="1"/>
              <a:t>nicht</a:t>
            </a:r>
            <a:r>
              <a:rPr lang="cs-CZ" sz="2400" dirty="0"/>
              <a:t> </a:t>
            </a:r>
            <a:r>
              <a:rPr lang="cs-CZ" sz="2400" dirty="0" err="1"/>
              <a:t>am</a:t>
            </a:r>
            <a:r>
              <a:rPr lang="cs-CZ" sz="2400" dirty="0"/>
              <a:t> </a:t>
            </a:r>
            <a:r>
              <a:rPr lang="cs-CZ" sz="2400" dirty="0" err="1"/>
              <a:t>originellen</a:t>
            </a:r>
            <a:r>
              <a:rPr lang="cs-CZ" sz="2400" dirty="0"/>
              <a:t> </a:t>
            </a:r>
            <a:r>
              <a:rPr lang="cs-CZ" sz="2400" dirty="0" err="1"/>
              <a:t>Drehort</a:t>
            </a:r>
            <a:r>
              <a:rPr lang="cs-CZ" sz="2400" dirty="0"/>
              <a:t>.</a:t>
            </a:r>
          </a:p>
          <a:p>
            <a:pPr lvl="0">
              <a:buSzPct val="45000"/>
              <a:buFont typeface="StarSymbol"/>
              <a:buChar char="●"/>
            </a:pPr>
            <a:endParaRPr lang="cs-CZ" sz="2400" dirty="0"/>
          </a:p>
          <a:p>
            <a:pPr lvl="0">
              <a:buSzPct val="45000"/>
              <a:buFont typeface="StarSymbol"/>
              <a:buChar char="●"/>
            </a:pPr>
            <a:endParaRPr lang="cs-CZ" sz="2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a:t>Šest železných dam</a:t>
            </a:r>
          </a:p>
        </p:txBody>
      </p:sp>
      <p:sp>
        <p:nvSpPr>
          <p:cNvPr id="3" name="Zástupný symbol pro text 2"/>
          <p:cNvSpPr txBox="1">
            <a:spLocks noGrp="1"/>
          </p:cNvSpPr>
          <p:nvPr>
            <p:ph type="body" idx="4294967295"/>
          </p:nvPr>
        </p:nvSpPr>
        <p:spPr>
          <a:xfrm>
            <a:off x="503999" y="1769040"/>
            <a:ext cx="4426920" cy="4384440"/>
          </a:xfrm>
        </p:spPr>
        <p:txBody>
          <a:bodyPr/>
          <a:lstStyle/>
          <a:p>
            <a:pPr lvl="0"/>
            <a:r>
              <a:rPr lang="cs-CZ"/>
              <a:t>Die deutsche Synchronisation entstand nach einem Synchronbuch von Michael Schlimgen und unter der Dialogregie von Susanna Bonaséwicz durch die Synchronfirma Taunus Film GmbH Synchron in Berlin.</a:t>
            </a:r>
          </a:p>
        </p:txBody>
      </p:sp>
      <p:pic>
        <p:nvPicPr>
          <p:cNvPr id="4" name="Zástupný symbol pro obrázek 3">
            <a:extLst>
              <a:ext uri="{FF2B5EF4-FFF2-40B4-BE49-F238E27FC236}">
                <a16:creationId xmlns:a16="http://schemas.microsoft.com/office/drawing/2014/main" id="{00000000-0000-0000-0000-000000000000}"/>
              </a:ext>
            </a:extLst>
          </p:cNvPr>
          <p:cNvPicPr>
            <a:picLocks noGrp="1" noChangeAspect="1"/>
          </p:cNvPicPr>
          <p:nvPr>
            <p:ph type="pic" idx="4294967295"/>
          </p:nvPr>
        </p:nvPicPr>
        <p:blipFill>
          <a:blip r:embed="rId3">
            <a:lum/>
            <a:alphaModFix/>
          </a:blip>
          <a:srcRect/>
          <a:stretch>
            <a:fillRect/>
          </a:stretch>
        </p:blipFill>
        <p:spPr>
          <a:xfrm>
            <a:off x="5152320" y="2129760"/>
            <a:ext cx="4426920" cy="3662640"/>
          </a:xfrm>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sz="2800"/>
              <a:t>Warum gibt es postsynchrone Aufnahmen schon im Originalfilm?</a:t>
            </a:r>
          </a:p>
        </p:txBody>
      </p:sp>
      <p:sp>
        <p:nvSpPr>
          <p:cNvPr id="3" name="Zástupný symbol pro text 2"/>
          <p:cNvSpPr txBox="1">
            <a:spLocks noGrp="1"/>
          </p:cNvSpPr>
          <p:nvPr>
            <p:ph type="body" idx="4294967295"/>
          </p:nvPr>
        </p:nvSpPr>
        <p:spPr/>
        <p:txBody>
          <a:bodyPr/>
          <a:lstStyle/>
          <a:p>
            <a:pPr lvl="0"/>
            <a:r>
              <a:rPr lang="cs-CZ" sz="2600" dirty="0"/>
              <a:t>Olga </a:t>
            </a:r>
            <a:r>
              <a:rPr lang="cs-CZ" sz="2600" dirty="0" err="1"/>
              <a:t>Walló</a:t>
            </a:r>
            <a:r>
              <a:rPr lang="cs-CZ" sz="2600" dirty="0"/>
              <a:t>: Specifická forma překladu: DABING.</a:t>
            </a:r>
          </a:p>
          <a:p>
            <a:pPr lvl="0">
              <a:buSzPct val="45000"/>
              <a:buFont typeface="StarSymbol"/>
              <a:buChar char="●"/>
            </a:pPr>
            <a:r>
              <a:rPr lang="cs-CZ" sz="2600" dirty="0" err="1"/>
              <a:t>Theatralia</a:t>
            </a:r>
            <a:r>
              <a:rPr lang="cs-CZ" sz="2600" dirty="0"/>
              <a:t>. 2012, vol. 15, </a:t>
            </a:r>
            <a:r>
              <a:rPr lang="cs-CZ" sz="2600" dirty="0" err="1"/>
              <a:t>iss</a:t>
            </a:r>
            <a:r>
              <a:rPr lang="cs-CZ" sz="2600" dirty="0"/>
              <a:t>. 1 ... 113-126.</a:t>
            </a:r>
          </a:p>
          <a:p>
            <a:pPr lvl="0">
              <a:buSzPct val="45000"/>
              <a:buFont typeface="StarSymbol"/>
              <a:buChar char="●"/>
            </a:pPr>
            <a:endParaRPr lang="cs-CZ" sz="2600" dirty="0"/>
          </a:p>
          <a:p>
            <a:pPr lvl="0">
              <a:buSzPct val="45000"/>
              <a:buFont typeface="StarSymbol"/>
              <a:buChar char="●"/>
            </a:pPr>
            <a:r>
              <a:rPr lang="cs-CZ" sz="2600" dirty="0"/>
              <a:t>a) </a:t>
            </a:r>
            <a:r>
              <a:rPr lang="cs-CZ" sz="2600" dirty="0" err="1"/>
              <a:t>die</a:t>
            </a:r>
            <a:r>
              <a:rPr lang="cs-CZ" sz="2600" dirty="0"/>
              <a:t> Figur </a:t>
            </a:r>
            <a:r>
              <a:rPr lang="cs-CZ" sz="2600" dirty="0" err="1"/>
              <a:t>wird</a:t>
            </a:r>
            <a:r>
              <a:rPr lang="cs-CZ" sz="2600" dirty="0"/>
              <a:t> von </a:t>
            </a:r>
            <a:r>
              <a:rPr lang="cs-CZ" sz="2600" dirty="0" err="1"/>
              <a:t>einem</a:t>
            </a:r>
            <a:r>
              <a:rPr lang="cs-CZ" sz="2600" dirty="0"/>
              <a:t> </a:t>
            </a:r>
            <a:r>
              <a:rPr lang="cs-CZ" sz="2600" dirty="0" err="1"/>
              <a:t>anderen</a:t>
            </a:r>
            <a:r>
              <a:rPr lang="cs-CZ" sz="2600" dirty="0"/>
              <a:t> </a:t>
            </a:r>
            <a:r>
              <a:rPr lang="cs-CZ" sz="2600" dirty="0" err="1"/>
              <a:t>Schauspieler</a:t>
            </a:r>
            <a:r>
              <a:rPr lang="cs-CZ" sz="2600" dirty="0"/>
              <a:t> </a:t>
            </a:r>
            <a:r>
              <a:rPr lang="cs-CZ" sz="2600" dirty="0" err="1"/>
              <a:t>im</a:t>
            </a:r>
            <a:r>
              <a:rPr lang="cs-CZ" sz="2600" dirty="0"/>
              <a:t> Film </a:t>
            </a:r>
            <a:r>
              <a:rPr lang="cs-CZ" sz="2600" dirty="0" err="1"/>
              <a:t>gespielt</a:t>
            </a:r>
            <a:r>
              <a:rPr lang="cs-CZ" sz="2600" dirty="0"/>
              <a:t> </a:t>
            </a:r>
            <a:r>
              <a:rPr lang="cs-CZ" sz="2600" dirty="0" err="1"/>
              <a:t>und</a:t>
            </a:r>
            <a:r>
              <a:rPr lang="cs-CZ" sz="2600" dirty="0"/>
              <a:t> von </a:t>
            </a:r>
            <a:r>
              <a:rPr lang="cs-CZ" sz="2600" dirty="0" err="1" smtClean="0"/>
              <a:t>ei</a:t>
            </a:r>
            <a:r>
              <a:rPr lang="de-DE" sz="2600" dirty="0" smtClean="0"/>
              <a:t>n</a:t>
            </a:r>
            <a:r>
              <a:rPr lang="cs-CZ" sz="2600" dirty="0" err="1" smtClean="0"/>
              <a:t>em</a:t>
            </a:r>
            <a:r>
              <a:rPr lang="cs-CZ" sz="2600" dirty="0" smtClean="0"/>
              <a:t> </a:t>
            </a:r>
            <a:r>
              <a:rPr lang="cs-CZ" sz="2600" dirty="0" err="1"/>
              <a:t>anderen</a:t>
            </a:r>
            <a:r>
              <a:rPr lang="cs-CZ" sz="2600" dirty="0"/>
              <a:t> </a:t>
            </a:r>
            <a:r>
              <a:rPr lang="cs-CZ" sz="2600" dirty="0" err="1"/>
              <a:t>gesprochen</a:t>
            </a:r>
            <a:r>
              <a:rPr lang="cs-CZ" sz="2600" dirty="0"/>
              <a:t> ( Ivan Barnev </a:t>
            </a:r>
            <a:r>
              <a:rPr lang="cs-CZ" sz="2600" dirty="0" err="1"/>
              <a:t>im</a:t>
            </a:r>
            <a:r>
              <a:rPr lang="cs-CZ" sz="2600" dirty="0"/>
              <a:t> Film Obsluhoval </a:t>
            </a:r>
            <a:r>
              <a:rPr lang="de-DE" sz="2600" dirty="0" smtClean="0"/>
              <a:t>j</a:t>
            </a:r>
            <a:r>
              <a:rPr lang="cs-CZ" sz="2600" dirty="0" smtClean="0"/>
              <a:t>s</a:t>
            </a:r>
            <a:r>
              <a:rPr lang="de-DE" sz="2600" dirty="0" smtClean="0"/>
              <a:t>e</a:t>
            </a:r>
            <a:r>
              <a:rPr lang="cs-CZ" sz="2600" dirty="0" smtClean="0"/>
              <a:t>m </a:t>
            </a:r>
            <a:r>
              <a:rPr lang="cs-CZ" sz="2600" dirty="0"/>
              <a:t>anglického krále)</a:t>
            </a:r>
          </a:p>
          <a:p>
            <a:pPr lvl="0">
              <a:buSzPct val="45000"/>
              <a:buFont typeface="StarSymbol"/>
              <a:buChar char="●"/>
            </a:pPr>
            <a:r>
              <a:rPr lang="cs-CZ" sz="2600" dirty="0"/>
              <a:t>b) </a:t>
            </a:r>
            <a:r>
              <a:rPr lang="cs-CZ" sz="2600" dirty="0" err="1"/>
              <a:t>nachträgliche</a:t>
            </a:r>
            <a:r>
              <a:rPr lang="cs-CZ" sz="2600" dirty="0"/>
              <a:t> </a:t>
            </a:r>
            <a:r>
              <a:rPr lang="cs-CZ" sz="2600" dirty="0" err="1"/>
              <a:t>Veränderungen</a:t>
            </a:r>
            <a:r>
              <a:rPr lang="cs-CZ" sz="2600" dirty="0"/>
              <a:t> </a:t>
            </a:r>
            <a:r>
              <a:rPr lang="cs-CZ" sz="2600" dirty="0" err="1"/>
              <a:t>im</a:t>
            </a:r>
            <a:r>
              <a:rPr lang="cs-CZ" sz="2600" dirty="0"/>
              <a:t> </a:t>
            </a:r>
            <a:r>
              <a:rPr lang="cs-CZ" sz="2600" dirty="0" err="1"/>
              <a:t>Drehbuch</a:t>
            </a:r>
            <a:r>
              <a:rPr lang="cs-CZ" sz="2600" dirty="0"/>
              <a:t>, </a:t>
            </a:r>
            <a:r>
              <a:rPr lang="cs-CZ" sz="2600" dirty="0" err="1"/>
              <a:t>nachdem</a:t>
            </a:r>
            <a:r>
              <a:rPr lang="cs-CZ" sz="2600" dirty="0"/>
              <a:t> </a:t>
            </a:r>
            <a:r>
              <a:rPr lang="cs-CZ" sz="2600" dirty="0" err="1"/>
              <a:t>die</a:t>
            </a:r>
            <a:r>
              <a:rPr lang="cs-CZ" sz="2600" dirty="0"/>
              <a:t> </a:t>
            </a:r>
            <a:r>
              <a:rPr lang="cs-CZ" sz="2600" dirty="0" err="1"/>
              <a:t>Aufnahmen</a:t>
            </a:r>
            <a:r>
              <a:rPr lang="cs-CZ" sz="2600" dirty="0"/>
              <a:t> </a:t>
            </a:r>
            <a:r>
              <a:rPr lang="cs-CZ" sz="2600" dirty="0" err="1"/>
              <a:t>schon</a:t>
            </a:r>
            <a:r>
              <a:rPr lang="cs-CZ" sz="2600" dirty="0"/>
              <a:t> </a:t>
            </a:r>
            <a:r>
              <a:rPr lang="cs-CZ" sz="2600" dirty="0" err="1"/>
              <a:t>gedreht</a:t>
            </a:r>
            <a:r>
              <a:rPr lang="cs-CZ" sz="2600" dirty="0"/>
              <a:t> </a:t>
            </a:r>
            <a:r>
              <a:rPr lang="cs-CZ" sz="2600" dirty="0" err="1"/>
              <a:t>worden</a:t>
            </a:r>
            <a:r>
              <a:rPr lang="cs-CZ" sz="2600" dirty="0"/>
              <a:t> </a:t>
            </a:r>
            <a:r>
              <a:rPr lang="cs-CZ" sz="2600" dirty="0" err="1"/>
              <a:t>sind</a:t>
            </a:r>
            <a:endParaRPr lang="cs-CZ" sz="26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r>
              <a:rPr lang="cs-CZ"/>
              <a:t>Synchronisierung</a:t>
            </a:r>
          </a:p>
        </p:txBody>
      </p:sp>
      <p:sp>
        <p:nvSpPr>
          <p:cNvPr id="3" name="Zástupný symbol pro text 2"/>
          <p:cNvSpPr txBox="1">
            <a:spLocks noGrp="1"/>
          </p:cNvSpPr>
          <p:nvPr>
            <p:ph type="body" idx="4294967295"/>
          </p:nvPr>
        </p:nvSpPr>
        <p:spPr/>
        <p:txBody>
          <a:bodyPr/>
          <a:lstStyle/>
          <a:p>
            <a:pPr lvl="0"/>
            <a:r>
              <a:rPr lang="cs-CZ"/>
              <a:t>Der Übersetzer der Rohfassung verfügt über eine Dialogliste oder übersetzt bei einer exotischen Sprache anhand von Untertiteln einer Relaissprache.</a:t>
            </a:r>
          </a:p>
          <a:p>
            <a:pPr lvl="0">
              <a:buSzPct val="45000"/>
              <a:buFont typeface="StarSymbol"/>
              <a:buChar char="●"/>
            </a:pPr>
            <a:r>
              <a:rPr lang="cs-CZ"/>
              <a:t>Vergleichbar mit einer Interlinealübersetzung (podsročník) bei der Versübertragung</a:t>
            </a:r>
          </a:p>
          <a:p>
            <a:pPr lvl="0">
              <a:buSzPct val="45000"/>
              <a:buFont typeface="StarSymbol"/>
              <a:buChar char="●"/>
            </a:pPr>
            <a:endParaRPr lang="cs-CZ"/>
          </a:p>
          <a:p>
            <a:pPr lvl="0">
              <a:buSzPct val="45000"/>
              <a:buFont typeface="StarSymbol"/>
              <a:buChar char="●"/>
            </a:pPr>
            <a:r>
              <a:rPr lang="cs-CZ"/>
              <a:t>That’s why I admire you so much, Joe, you’re so terrific strong.</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buSzPct val="45000"/>
              <a:buFont typeface="StarSymbol"/>
              <a:buChar char="●"/>
            </a:pPr>
            <a:r>
              <a:rPr lang="cs-CZ" sz="2400"/>
              <a:t>That’s why I admire you so much, Joe, you’re so terrific strong.</a:t>
            </a:r>
          </a:p>
        </p:txBody>
      </p:sp>
      <p:sp>
        <p:nvSpPr>
          <p:cNvPr id="3" name="Zástupný symbol pro text 2"/>
          <p:cNvSpPr txBox="1">
            <a:spLocks noGrp="1"/>
          </p:cNvSpPr>
          <p:nvPr>
            <p:ph type="body" idx="4294967295"/>
          </p:nvPr>
        </p:nvSpPr>
        <p:spPr/>
        <p:txBody>
          <a:bodyPr/>
          <a:lstStyle/>
          <a:p>
            <a:pPr lvl="0">
              <a:buSzPct val="45000"/>
              <a:buFont typeface="StarSymbol"/>
              <a:buChar char="●"/>
            </a:pPr>
            <a:r>
              <a:rPr lang="cs-CZ"/>
              <a:t>Welche Übersetzung passt dem Autor der tschechischen Dialoge am besten und warum?</a:t>
            </a:r>
          </a:p>
          <a:p>
            <a:pPr lvl="0">
              <a:buSzPct val="45000"/>
              <a:buFont typeface="StarSymbol"/>
              <a:buChar char="●"/>
            </a:pPr>
            <a:r>
              <a:rPr lang="cs-CZ"/>
              <a:t>Joe, vy jste děsnej silák, já vás tak obdivuju.</a:t>
            </a:r>
          </a:p>
          <a:p>
            <a:pPr lvl="0">
              <a:buSzPct val="45000"/>
              <a:buFont typeface="StarSymbol"/>
              <a:buChar char="●"/>
            </a:pPr>
            <a:r>
              <a:rPr lang="cs-CZ"/>
              <a:t>Já vás obdivuju, že jste tak děsně silnej, Joe.</a:t>
            </a:r>
          </a:p>
          <a:p>
            <a:pPr lvl="0">
              <a:buSzPct val="45000"/>
              <a:buFont typeface="StarSymbol"/>
              <a:buChar char="●"/>
            </a:pPr>
            <a:r>
              <a:rPr lang="cs-CZ"/>
              <a:t>Proto vás tak obdivuju, Joe, jste tak děsně silnej.</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p>
            <a:pPr lvl="0">
              <a:buSzPct val="45000"/>
              <a:buFont typeface="StarSymbol"/>
              <a:buChar char="●"/>
            </a:pPr>
            <a:r>
              <a:rPr lang="cs-CZ" sz="2400"/>
              <a:t>That’s why I admire you so much, Joe, you’re so terrific strong.</a:t>
            </a:r>
          </a:p>
        </p:txBody>
      </p:sp>
      <p:sp>
        <p:nvSpPr>
          <p:cNvPr id="3" name="Zástupný symbol pro text 2"/>
          <p:cNvSpPr txBox="1">
            <a:spLocks noGrp="1"/>
          </p:cNvSpPr>
          <p:nvPr>
            <p:ph type="body" idx="4294967295"/>
          </p:nvPr>
        </p:nvSpPr>
        <p:spPr/>
        <p:txBody>
          <a:bodyPr/>
          <a:lstStyle/>
          <a:p>
            <a:pPr lvl="0"/>
            <a:r>
              <a:rPr lang="cs-CZ" dirty="0" err="1"/>
              <a:t>Am</a:t>
            </a:r>
            <a:r>
              <a:rPr lang="cs-CZ" dirty="0"/>
              <a:t> </a:t>
            </a:r>
            <a:r>
              <a:rPr lang="cs-CZ" dirty="0" err="1"/>
              <a:t>besten</a:t>
            </a:r>
            <a:r>
              <a:rPr lang="cs-CZ" dirty="0"/>
              <a:t> </a:t>
            </a:r>
            <a:r>
              <a:rPr lang="cs-CZ" dirty="0" err="1"/>
              <a:t>trifft</a:t>
            </a:r>
            <a:r>
              <a:rPr lang="cs-CZ" dirty="0"/>
              <a:t> </a:t>
            </a:r>
            <a:r>
              <a:rPr lang="cs-CZ" dirty="0" err="1"/>
              <a:t>die</a:t>
            </a:r>
            <a:r>
              <a:rPr lang="cs-CZ" dirty="0"/>
              <a:t> </a:t>
            </a:r>
            <a:r>
              <a:rPr lang="cs-CZ" dirty="0" err="1"/>
              <a:t>Handlung</a:t>
            </a:r>
            <a:r>
              <a:rPr lang="cs-CZ" dirty="0"/>
              <a:t> des </a:t>
            </a:r>
            <a:r>
              <a:rPr lang="cs-CZ" dirty="0" err="1"/>
              <a:t>Schauspielers</a:t>
            </a:r>
            <a:r>
              <a:rPr lang="cs-CZ" dirty="0"/>
              <a:t> </a:t>
            </a:r>
            <a:r>
              <a:rPr lang="cs-CZ" dirty="0" err="1"/>
              <a:t>die</a:t>
            </a:r>
            <a:r>
              <a:rPr lang="cs-CZ" dirty="0"/>
              <a:t> </a:t>
            </a:r>
            <a:r>
              <a:rPr lang="cs-CZ" dirty="0" err="1"/>
              <a:t>dritte</a:t>
            </a:r>
            <a:r>
              <a:rPr lang="cs-CZ" dirty="0"/>
              <a:t> </a:t>
            </a:r>
            <a:r>
              <a:rPr lang="cs-CZ" dirty="0" err="1"/>
              <a:t>Übersetzung</a:t>
            </a:r>
            <a:r>
              <a:rPr lang="cs-CZ" dirty="0"/>
              <a:t>: </a:t>
            </a:r>
            <a:r>
              <a:rPr lang="cs-CZ" dirty="0" err="1"/>
              <a:t>seinen</a:t>
            </a:r>
            <a:r>
              <a:rPr lang="cs-CZ" dirty="0"/>
              <a:t> </a:t>
            </a:r>
            <a:r>
              <a:rPr lang="cs-CZ" dirty="0" err="1"/>
              <a:t>Atemgang</a:t>
            </a:r>
            <a:r>
              <a:rPr lang="cs-CZ" dirty="0"/>
              <a:t>, </a:t>
            </a:r>
            <a:r>
              <a:rPr lang="cs-CZ" dirty="0" smtClean="0"/>
              <a:t>se</a:t>
            </a:r>
            <a:r>
              <a:rPr lang="de-DE" dirty="0" smtClean="0"/>
              <a:t>i</a:t>
            </a:r>
            <a:r>
              <a:rPr lang="cs-CZ" dirty="0" err="1" smtClean="0"/>
              <a:t>nen</a:t>
            </a:r>
            <a:r>
              <a:rPr lang="cs-CZ" dirty="0" smtClean="0"/>
              <a:t> </a:t>
            </a:r>
            <a:r>
              <a:rPr lang="cs-CZ" dirty="0" err="1"/>
              <a:t>Blick</a:t>
            </a:r>
            <a:r>
              <a:rPr lang="cs-CZ" dirty="0"/>
              <a:t>, </a:t>
            </a:r>
            <a:r>
              <a:rPr lang="cs-CZ" dirty="0" err="1"/>
              <a:t>seine</a:t>
            </a:r>
            <a:r>
              <a:rPr lang="cs-CZ" dirty="0"/>
              <a:t> </a:t>
            </a:r>
            <a:r>
              <a:rPr lang="cs-CZ" dirty="0" err="1"/>
              <a:t>Miene</a:t>
            </a:r>
            <a:r>
              <a:rPr lang="cs-CZ" dirty="0"/>
              <a:t> </a:t>
            </a:r>
            <a:r>
              <a:rPr lang="cs-CZ" dirty="0" err="1"/>
              <a:t>und</a:t>
            </a:r>
            <a:r>
              <a:rPr lang="cs-CZ" dirty="0"/>
              <a:t> </a:t>
            </a:r>
            <a:r>
              <a:rPr lang="cs-CZ" dirty="0" err="1"/>
              <a:t>Geste</a:t>
            </a:r>
            <a:r>
              <a:rPr lang="cs-CZ" dirty="0"/>
              <a:t>.</a:t>
            </a:r>
          </a:p>
          <a:p>
            <a:pPr lvl="0">
              <a:buSzPct val="45000"/>
              <a:buFont typeface="StarSymbol"/>
              <a:buChar char="●"/>
            </a:pPr>
            <a:r>
              <a:rPr lang="cs-CZ" dirty="0" err="1"/>
              <a:t>Belässt</a:t>
            </a:r>
            <a:r>
              <a:rPr lang="cs-CZ" dirty="0"/>
              <a:t> den </a:t>
            </a:r>
            <a:r>
              <a:rPr lang="cs-CZ" dirty="0" err="1"/>
              <a:t>Namen</a:t>
            </a:r>
            <a:r>
              <a:rPr lang="cs-CZ" dirty="0"/>
              <a:t> </a:t>
            </a:r>
            <a:r>
              <a:rPr lang="cs-CZ" dirty="0" err="1"/>
              <a:t>an</a:t>
            </a:r>
            <a:r>
              <a:rPr lang="cs-CZ" dirty="0"/>
              <a:t> </a:t>
            </a:r>
            <a:r>
              <a:rPr lang="cs-CZ" dirty="0" err="1"/>
              <a:t>demselben</a:t>
            </a:r>
            <a:r>
              <a:rPr lang="cs-CZ" dirty="0"/>
              <a:t> Ort </a:t>
            </a:r>
            <a:r>
              <a:rPr lang="cs-CZ" dirty="0" err="1"/>
              <a:t>wie</a:t>
            </a:r>
            <a:r>
              <a:rPr lang="cs-CZ" dirty="0"/>
              <a:t> </a:t>
            </a:r>
            <a:r>
              <a:rPr lang="cs-CZ" dirty="0" err="1"/>
              <a:t>das</a:t>
            </a:r>
            <a:r>
              <a:rPr lang="cs-CZ" dirty="0"/>
              <a:t> </a:t>
            </a:r>
            <a:r>
              <a:rPr lang="cs-CZ" dirty="0" err="1"/>
              <a:t>Original</a:t>
            </a:r>
            <a:r>
              <a:rPr lang="cs-CZ" dirty="0"/>
              <a:t>.</a:t>
            </a:r>
          </a:p>
          <a:p>
            <a:pPr lvl="0">
              <a:buSzPct val="45000"/>
              <a:buFont typeface="StarSymbol"/>
              <a:buChar char="●"/>
            </a:pPr>
            <a:r>
              <a:rPr lang="cs-CZ" dirty="0" err="1"/>
              <a:t>Auch</a:t>
            </a:r>
            <a:r>
              <a:rPr lang="cs-CZ" dirty="0"/>
              <a:t> </a:t>
            </a:r>
            <a:r>
              <a:rPr lang="cs-CZ" dirty="0" err="1"/>
              <a:t>erläuternde</a:t>
            </a:r>
            <a:r>
              <a:rPr lang="cs-CZ" dirty="0"/>
              <a:t> </a:t>
            </a:r>
            <a:r>
              <a:rPr lang="cs-CZ" dirty="0" err="1"/>
              <a:t>Fußnoten</a:t>
            </a:r>
            <a:r>
              <a:rPr lang="cs-CZ" dirty="0"/>
              <a:t> </a:t>
            </a:r>
            <a:r>
              <a:rPr lang="cs-CZ" dirty="0" err="1"/>
              <a:t>sind</a:t>
            </a:r>
            <a:r>
              <a:rPr lang="cs-CZ" dirty="0"/>
              <a:t> </a:t>
            </a:r>
            <a:r>
              <a:rPr lang="cs-CZ" dirty="0" err="1"/>
              <a:t>nicht</a:t>
            </a:r>
            <a:r>
              <a:rPr lang="cs-CZ" dirty="0"/>
              <a:t> </a:t>
            </a:r>
            <a:r>
              <a:rPr lang="cs-CZ" dirty="0" err="1"/>
              <a:t>verpönt</a:t>
            </a:r>
            <a:r>
              <a:rPr lang="cs-CZ" dirty="0"/>
              <a: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Výchozí">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1724</Words>
  <Application>Microsoft Office PowerPoint</Application>
  <PresentationFormat>Vlastní</PresentationFormat>
  <Paragraphs>151</Paragraphs>
  <Slides>27</Slides>
  <Notes>27</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27</vt:i4>
      </vt:variant>
    </vt:vector>
  </HeadingPairs>
  <TitlesOfParts>
    <vt:vector size="36" baseType="lpstr">
      <vt:lpstr>Microsoft YaHei</vt:lpstr>
      <vt:lpstr>Arial</vt:lpstr>
      <vt:lpstr>Calibri</vt:lpstr>
      <vt:lpstr>Liberation Sans</vt:lpstr>
      <vt:lpstr>Liberation Serif</vt:lpstr>
      <vt:lpstr>Segoe UI</vt:lpstr>
      <vt:lpstr>StarSymbol</vt:lpstr>
      <vt:lpstr>Tahoma</vt:lpstr>
      <vt:lpstr>Výchozí</vt:lpstr>
      <vt:lpstr>Synchronisieren und Untertiteln. Ein Vergleich.</vt:lpstr>
      <vt:lpstr>Spotting</vt:lpstr>
      <vt:lpstr>Spotting</vt:lpstr>
      <vt:lpstr>Dualer Empfang</vt:lpstr>
      <vt:lpstr>Šest železných dam</vt:lpstr>
      <vt:lpstr>Warum gibt es postsynchrone Aufnahmen schon im Originalfilm?</vt:lpstr>
      <vt:lpstr>Synchronisierung</vt:lpstr>
      <vt:lpstr>That’s why I admire you so much, Joe, you’re so terrific strong.</vt:lpstr>
      <vt:lpstr>That’s why I admire you so much, Joe, you’re so terrific strong.</vt:lpstr>
      <vt:lpstr>That’s why I admire you so much, Joe, you’re so terrific strong.</vt:lpstr>
      <vt:lpstr>Olga Walló über den Bearbeiter / úpravce</vt:lpstr>
      <vt:lpstr>Olga Walló über den Bearbeiter / úpravce</vt:lpstr>
      <vt:lpstr>Kinderrufe in angelsächsischen Ländern am Halloween-Abend</vt:lpstr>
      <vt:lpstr> Your honor – Vaše ctihodnosti,</vt:lpstr>
      <vt:lpstr>Wie übersetzt man amerikanische Dialoge mit kurzen Sätzen, die bloß Grundwortschatz enthalten?</vt:lpstr>
      <vt:lpstr>Häufige Fehler</vt:lpstr>
      <vt:lpstr>Die Untertitel beziehen sich nur auf den Originalfilm</vt:lpstr>
      <vt:lpstr>Vergleichen sie tschechische und deutsche Untertitel</vt:lpstr>
      <vt:lpstr>Ab 2016 in deutschen Kinos Alexander Sokurovs Francofonia.  Produktionsländer Frankreich, Deutschland, Niederlande</vt:lpstr>
      <vt:lpstr>Miroslav Pošta</vt:lpstr>
      <vt:lpstr>Synchroniseiert - untertitelt</vt:lpstr>
      <vt:lpstr>Do you enjoy teaching? Not realy. I mean , it´s okay for now, but I´d cut my throut, if I thougt I hag to do it for ever.</vt:lpstr>
      <vt:lpstr>Wie verfährt man bei mehrsprachigen Filmen?</vt:lpstr>
      <vt:lpstr>Banalität des Bösen</vt:lpstr>
      <vt:lpstr>Eichmann in Jerusalem. Ein Bericht von der Banalität des Bösen (1936)</vt:lpstr>
      <vt:lpstr>Hans Jonas</vt:lpstr>
      <vt:lpstr>Hanna Arendt (Margarete von Trotta 2014)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Synchronisieren und Untertiteln. Ein Vergleich.</dc:title>
  <dc:creator>Zdeněk Mareček</dc:creator>
  <cp:lastModifiedBy>Zdeněk Mareček</cp:lastModifiedBy>
  <cp:revision>10</cp:revision>
  <dcterms:created xsi:type="dcterms:W3CDTF">2017-03-19T23:25:28Z</dcterms:created>
  <dcterms:modified xsi:type="dcterms:W3CDTF">2020-02-17T12:55:12Z</dcterms:modified>
</cp:coreProperties>
</file>