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00A548-8B3C-4FF9-BD6C-9CE237448EA0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4AA9FC-AC03-4BC4-9F44-C1C38047306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2276872"/>
            <a:ext cx="5723468" cy="182809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Psyna</a:t>
            </a:r>
            <a:r>
              <a:rPr lang="cs-CZ" dirty="0" smtClean="0"/>
              <a:t> v Brně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03497" y="4149080"/>
            <a:ext cx="5712179" cy="15240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Seminář studentské psychologické organizace</a:t>
            </a:r>
            <a:endParaRPr lang="cs-CZ" sz="1800" dirty="0"/>
          </a:p>
        </p:txBody>
      </p:sp>
      <p:pic>
        <p:nvPicPr>
          <p:cNvPr id="1026" name="Picture 2" descr="Výsledek obrázku pro brno još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623447" cy="17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4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Vyzkoušet si organizaci vzdělávacích aktivit</a:t>
            </a:r>
          </a:p>
          <a:p>
            <a:r>
              <a:rPr lang="cs-CZ" dirty="0" smtClean="0"/>
              <a:t>Poskytnout studentům psychologie možnost zajímavého vzdělávání nad rámec výuky</a:t>
            </a:r>
            <a:endParaRPr lang="cs-CZ" dirty="0"/>
          </a:p>
        </p:txBody>
      </p:sp>
      <p:pic>
        <p:nvPicPr>
          <p:cNvPr id="2052" name="Picture 4" descr="Na obrázku může být: 2 lidé, sedící lidé a uvnit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38" y="3789040"/>
            <a:ext cx="3528392" cy="23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Studenti pro komunitu studentů psychologie v týmu zorganizují:</a:t>
            </a:r>
          </a:p>
          <a:p>
            <a:pPr lvl="2"/>
            <a:r>
              <a:rPr lang="cs-CZ" dirty="0" smtClean="0"/>
              <a:t> dvě vzdělávací aktivity (exkurze, přednáška, workshop, …)</a:t>
            </a:r>
          </a:p>
          <a:p>
            <a:pPr lvl="2"/>
            <a:r>
              <a:rPr lang="cs-CZ" dirty="0"/>
              <a:t>Jednu zážitkově vzdělávací </a:t>
            </a:r>
            <a:r>
              <a:rPr lang="cs-CZ" dirty="0" smtClean="0"/>
              <a:t>aktivitu (soutěž, kvíz, výstavu, divadlo, science slam, komentované promítání…)</a:t>
            </a:r>
          </a:p>
          <a:p>
            <a:pPr lvl="2"/>
            <a:endParaRPr lang="cs-CZ" dirty="0"/>
          </a:p>
          <a:p>
            <a:pPr marL="228600" lvl="2"/>
            <a:r>
              <a:rPr lang="cs-CZ" sz="2400" dirty="0"/>
              <a:t>Studenti vytvoří plán pro každou z aktivit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745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v týmu</a:t>
            </a:r>
          </a:p>
          <a:p>
            <a:r>
              <a:rPr lang="cs-CZ" dirty="0" smtClean="0"/>
              <a:t>Rozdělení rolí</a:t>
            </a:r>
          </a:p>
          <a:p>
            <a:r>
              <a:rPr lang="cs-CZ" dirty="0" smtClean="0"/>
              <a:t>Plánování projektu</a:t>
            </a:r>
          </a:p>
          <a:p>
            <a:r>
              <a:rPr lang="cs-CZ" dirty="0" smtClean="0"/>
              <a:t>Navázání kontaktů</a:t>
            </a:r>
          </a:p>
          <a:p>
            <a:r>
              <a:rPr lang="cs-CZ" dirty="0" smtClean="0"/>
              <a:t>Kreativní vyřádění</a:t>
            </a:r>
          </a:p>
          <a:p>
            <a:r>
              <a:rPr lang="cs-CZ" dirty="0" smtClean="0"/>
              <a:t>Zážitky ze samotných aktivit</a:t>
            </a:r>
            <a:endParaRPr lang="cs-CZ" dirty="0"/>
          </a:p>
        </p:txBody>
      </p:sp>
      <p:pic>
        <p:nvPicPr>
          <p:cNvPr id="3076" name="Picture 4" descr="Výsledek obrázku pro týmová prá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0" y="2420888"/>
            <a:ext cx="25717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Úvodní schůzka -&gt; Rozdělení týmových rolí -&gt; Plán aktivit -&gt; Schůzka před realizací -&gt; Realizace aktivit -&gt; Závěrečná schůzka</a:t>
            </a:r>
            <a:endParaRPr lang="cs-CZ" dirty="0"/>
          </a:p>
        </p:txBody>
      </p:sp>
      <p:pic>
        <p:nvPicPr>
          <p:cNvPr id="4098" name="Picture 2" descr="Výsledek obrázku pro 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80152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9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Odevzdat písemný plán 2 vzdělávacích a 1 zážitkově vzdělávací aktivity</a:t>
            </a:r>
          </a:p>
          <a:p>
            <a:r>
              <a:rPr lang="cs-CZ" dirty="0" smtClean="0"/>
              <a:t>Min. 26 hodin práce na přípravách</a:t>
            </a:r>
          </a:p>
          <a:p>
            <a:r>
              <a:rPr lang="cs-CZ" dirty="0" smtClean="0"/>
              <a:t>Závěrečná sebereflexe</a:t>
            </a:r>
          </a:p>
          <a:p>
            <a:r>
              <a:rPr lang="cs-CZ" dirty="0" smtClean="0"/>
              <a:t>Potvrzení o praxi</a:t>
            </a:r>
          </a:p>
          <a:p>
            <a:endParaRPr lang="cs-CZ" dirty="0"/>
          </a:p>
          <a:p>
            <a:r>
              <a:rPr lang="cs-CZ" dirty="0" smtClean="0"/>
              <a:t>Kontakt: Lucie </a:t>
            </a:r>
            <a:r>
              <a:rPr lang="cs-CZ" dirty="0" err="1" smtClean="0"/>
              <a:t>Stroupková</a:t>
            </a:r>
            <a:r>
              <a:rPr lang="cs-CZ" dirty="0" smtClean="0"/>
              <a:t>, 439258@mail.muni.cz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2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Výsledek obrázku pro brno još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305564" cy="28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08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286</TotalTime>
  <Words>139</Words>
  <Application>Microsoft Office PowerPoint</Application>
  <PresentationFormat>Předvádění na obrazovce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Špendlík</vt:lpstr>
      <vt:lpstr> Psyna v Brně</vt:lpstr>
      <vt:lpstr>Cíl projektu</vt:lpstr>
      <vt:lpstr>Náplň projektu</vt:lpstr>
      <vt:lpstr>Přínos</vt:lpstr>
      <vt:lpstr>Průběh</vt:lpstr>
      <vt:lpstr>Podmínky ukončení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 v Brně</dc:title>
  <dc:creator>Lucka</dc:creator>
  <cp:lastModifiedBy>Lucka</cp:lastModifiedBy>
  <cp:revision>10</cp:revision>
  <dcterms:created xsi:type="dcterms:W3CDTF">2019-09-26T10:26:24Z</dcterms:created>
  <dcterms:modified xsi:type="dcterms:W3CDTF">2019-09-26T15:13:05Z</dcterms:modified>
</cp:coreProperties>
</file>