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ewatlas.com/awol-inhaling-alcohol/2633/" TargetMode="External"/><Relationship Id="rId2" Type="http://schemas.openxmlformats.org/officeDocument/2006/relationships/hyperlink" Target="https://www.forbes.com/sites/robertglatter/2013/06/21/the-dangers-of-smoking-alcohol/#3242db4e7af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/index.php?title=Alcohol_inhalation&amp;oldid=955414596" TargetMode="External"/><Relationship Id="rId4" Type="http://schemas.openxmlformats.org/officeDocument/2006/relationships/hyperlink" Target="https://www.youtube.com/watch?v=rYXPGIDACZ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GUXDAfiC2M" TargetMode="External"/><Relationship Id="rId2" Type="http://schemas.openxmlformats.org/officeDocument/2006/relationships/hyperlink" Target="https://www.youtube.com/watch?v=yL4f27m7vB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fjKbmjV5t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43E34-2BA4-40FC-9207-BD909211F0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AWOL alkohol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304478-98E9-4189-9101-61C913E03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6511" y="4701968"/>
            <a:ext cx="8791575" cy="1655762"/>
          </a:xfrm>
        </p:spPr>
        <p:txBody>
          <a:bodyPr/>
          <a:lstStyle/>
          <a:p>
            <a:pPr algn="r"/>
            <a:r>
              <a:rPr lang="cs-CZ" dirty="0"/>
              <a:t>Jana </a:t>
            </a:r>
            <a:r>
              <a:rPr lang="cs-CZ" dirty="0" err="1"/>
              <a:t>škrobánková</a:t>
            </a:r>
            <a:endParaRPr lang="cs-CZ" dirty="0"/>
          </a:p>
          <a:p>
            <a:pPr algn="r"/>
            <a:r>
              <a:rPr lang="cs-CZ" dirty="0"/>
              <a:t>Psychologie v kontextu adiktologie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617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281AE-61EC-44E6-9C73-84139745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cs-CZ" dirty="0"/>
              <a:t>zdroje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E7B82-B9AA-4D62-8240-5E5436CB4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6" y="1139483"/>
            <a:ext cx="10048605" cy="4651718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Glatter</a:t>
            </a:r>
            <a:r>
              <a:rPr lang="cs-CZ" dirty="0"/>
              <a:t>, R. (2013, June 21).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dangers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„smoking“ </a:t>
            </a:r>
            <a:r>
              <a:rPr lang="cs-CZ" i="1" dirty="0" err="1"/>
              <a:t>alcohol</a:t>
            </a:r>
            <a:r>
              <a:rPr lang="cs-CZ" dirty="0"/>
              <a:t>. Forbes. </a:t>
            </a:r>
            <a:r>
              <a:rPr lang="cs-CZ" dirty="0">
                <a:hlinkClick r:id="rId2"/>
              </a:rPr>
              <a:t>https://www.forbes.com/sites/robertglatter/2013/06/21/the-dangers-of-smoking-alcohol/#3242db4e7af8</a:t>
            </a:r>
            <a:endParaRPr lang="cs-CZ" dirty="0"/>
          </a:p>
          <a:p>
            <a:r>
              <a:rPr lang="en-US" dirty="0"/>
              <a:t>Hanlon</a:t>
            </a:r>
            <a:r>
              <a:rPr lang="cs-CZ" dirty="0"/>
              <a:t>, M. (2004, </a:t>
            </a:r>
            <a:r>
              <a:rPr lang="en-US" i="1" dirty="0"/>
              <a:t>June 04</a:t>
            </a:r>
            <a:r>
              <a:rPr lang="cs-CZ" i="1" dirty="0"/>
              <a:t>). AWOL - </a:t>
            </a:r>
            <a:r>
              <a:rPr lang="cs-CZ" i="1" dirty="0" err="1"/>
              <a:t>inhaling</a:t>
            </a:r>
            <a:r>
              <a:rPr lang="cs-CZ" i="1" dirty="0"/>
              <a:t> </a:t>
            </a:r>
            <a:r>
              <a:rPr lang="cs-CZ" i="1" dirty="0" err="1"/>
              <a:t>alcohol</a:t>
            </a:r>
            <a:r>
              <a:rPr lang="cs-CZ" i="1" dirty="0"/>
              <a:t>. </a:t>
            </a:r>
            <a:r>
              <a:rPr lang="cs-CZ" dirty="0">
                <a:hlinkClick r:id="rId3"/>
              </a:rPr>
              <a:t>https://newatlas.com/awol-inhaling-alcohol/2633/</a:t>
            </a:r>
            <a:endParaRPr lang="cs-CZ" dirty="0"/>
          </a:p>
          <a:p>
            <a:r>
              <a:rPr lang="en-US" dirty="0"/>
              <a:t>MacLean, R. R., Valentine, G. W., </a:t>
            </a:r>
            <a:r>
              <a:rPr lang="en-US" dirty="0" err="1"/>
              <a:t>Jatlow</a:t>
            </a:r>
            <a:r>
              <a:rPr lang="en-US" dirty="0"/>
              <a:t>, P. I., &amp; </a:t>
            </a:r>
            <a:r>
              <a:rPr lang="en-US" dirty="0" err="1"/>
              <a:t>Sofuoglu</a:t>
            </a:r>
            <a:r>
              <a:rPr lang="en-US" dirty="0"/>
              <a:t>, M. (2017). Inhalation of alcohol vapor: Measurement and implications. </a:t>
            </a:r>
            <a:r>
              <a:rPr lang="en-US" i="1" dirty="0"/>
              <a:t>Alcoholism: Clinical and Experimental Research</a:t>
            </a:r>
            <a:r>
              <a:rPr lang="en-US" dirty="0"/>
              <a:t>, </a:t>
            </a:r>
            <a:r>
              <a:rPr lang="en-US" i="1" dirty="0"/>
              <a:t>41</a:t>
            </a:r>
            <a:r>
              <a:rPr lang="en-US" dirty="0"/>
              <a:t>(2), 238-250.</a:t>
            </a:r>
            <a:endParaRPr lang="cs-CZ" dirty="0"/>
          </a:p>
          <a:p>
            <a:r>
              <a:rPr lang="cs-CZ" dirty="0" err="1"/>
              <a:t>Today</a:t>
            </a:r>
            <a:r>
              <a:rPr lang="cs-CZ" dirty="0"/>
              <a:t> I </a:t>
            </a:r>
            <a:r>
              <a:rPr lang="cs-CZ" dirty="0" err="1"/>
              <a:t>Found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. (2017, July 12). </a:t>
            </a:r>
            <a:r>
              <a:rPr lang="en-US" i="1" dirty="0"/>
              <a:t>Is Inhaling Alcohol Bad for You</a:t>
            </a:r>
            <a:r>
              <a:rPr lang="cs-CZ" i="1" dirty="0"/>
              <a:t>? </a:t>
            </a:r>
            <a:r>
              <a:rPr lang="en-US" i="1" dirty="0"/>
              <a:t>[Online video] </a:t>
            </a:r>
            <a:r>
              <a:rPr lang="cs-CZ" dirty="0">
                <a:hlinkClick r:id="rId4"/>
              </a:rPr>
              <a:t>https://www.youtube.com/watch?v=rYXPGIDACZI</a:t>
            </a:r>
            <a:endParaRPr lang="cs-CZ" dirty="0"/>
          </a:p>
          <a:p>
            <a:r>
              <a:rPr lang="en-US" dirty="0"/>
              <a:t>Wikipedia contributors. (2020, May 7). Alcohol inhalation. In </a:t>
            </a:r>
            <a:r>
              <a:rPr lang="en-US" i="1" dirty="0"/>
              <a:t>Wikipedia, The Free Encyclopedia</a:t>
            </a:r>
            <a:r>
              <a:rPr lang="en-US" dirty="0"/>
              <a:t>. Retrieved 00:29, May 18, 2020, from </a:t>
            </a:r>
            <a:r>
              <a:rPr lang="en-US" dirty="0">
                <a:hlinkClick r:id="rId5"/>
              </a:rPr>
              <a:t>https://en.wikipedia.org/w/index.php?title=Alcohol_inhalation&amp;oldid=955414596</a:t>
            </a:r>
            <a:endParaRPr lang="cs-CZ" dirty="0"/>
          </a:p>
          <a:p>
            <a:endParaRPr lang="cs-CZ" i="1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4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AEFE0-7418-4FBA-8A33-F8AE851F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B31F3C-1E3A-4442-83C9-31A9FB8A4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 o inhalování alkoholu, AWOL – </a:t>
            </a:r>
            <a:r>
              <a:rPr lang="cs-CZ" dirty="0" err="1"/>
              <a:t>Alcohol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Liquid</a:t>
            </a:r>
            <a:r>
              <a:rPr lang="cs-CZ" dirty="0"/>
              <a:t>,</a:t>
            </a:r>
          </a:p>
          <a:p>
            <a:r>
              <a:rPr lang="cs-CZ" dirty="0"/>
              <a:t>AWOL – komerční značka přístroje pro inhalaci alkoholu</a:t>
            </a:r>
          </a:p>
          <a:p>
            <a:r>
              <a:rPr lang="cs-CZ" dirty="0"/>
              <a:t>AWOL byla první značka, dnes i další způsoby</a:t>
            </a:r>
          </a:p>
          <a:p>
            <a:endParaRPr lang="cs-CZ" dirty="0"/>
          </a:p>
          <a:p>
            <a:r>
              <a:rPr lang="cs-CZ" dirty="0"/>
              <a:t>Různými způsoby je připraven aerosol vzduchu a alkoholu, který je následně vdechnut, alkohol se pak dostane z plicních sklípků rovnou do krve.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3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w the AWOL (Alcohol without liquid) machine works - Boston.com">
            <a:extLst>
              <a:ext uri="{FF2B5EF4-FFF2-40B4-BE49-F238E27FC236}">
                <a16:creationId xmlns:a16="http://schemas.microsoft.com/office/drawing/2014/main" id="{DE129B02-B33C-4C55-8877-1879BAB74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621" y="337788"/>
            <a:ext cx="8110967" cy="590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83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B5B4E-360C-4C0A-81A9-6959DD575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863" y="0"/>
            <a:ext cx="9905998" cy="1478570"/>
          </a:xfrm>
        </p:spPr>
        <p:txBody>
          <a:bodyPr/>
          <a:lstStyle/>
          <a:p>
            <a:r>
              <a:rPr lang="cs-CZ" dirty="0"/>
              <a:t>Jak na to?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46CA1C-1B79-413A-A215-04402568D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9" y="1311965"/>
            <a:ext cx="10654748" cy="528761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Aerosol se nejčastěji vytváří třemi následujícími způsoby: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Tlakem</a:t>
            </a:r>
          </a:p>
          <a:p>
            <a:pPr lvl="1"/>
            <a:r>
              <a:rPr lang="cs-CZ" dirty="0"/>
              <a:t>Nejprimitivnější způsob je nalít vybraný alkohol do </a:t>
            </a:r>
            <a:r>
              <a:rPr lang="cs-CZ" dirty="0" err="1"/>
              <a:t>pet</a:t>
            </a:r>
            <a:r>
              <a:rPr lang="cs-CZ" dirty="0"/>
              <a:t> láhve, tu </a:t>
            </a:r>
            <a:r>
              <a:rPr lang="cs-CZ" dirty="0" err="1"/>
              <a:t>natlakovat</a:t>
            </a:r>
            <a:r>
              <a:rPr lang="cs-CZ" dirty="0"/>
              <a:t> například pumpičkou na kolo, poté po otevření láhve a prudkém snížení tlaku v ní se vytvoří mlha, která se vysaje brčkem. (Příklad zde: </a:t>
            </a:r>
            <a:r>
              <a:rPr lang="cs-CZ" dirty="0">
                <a:hlinkClick r:id="rId2"/>
              </a:rPr>
              <a:t>https://www.youtube.com/</a:t>
            </a:r>
            <a:r>
              <a:rPr lang="cs-CZ" dirty="0" err="1">
                <a:hlinkClick r:id="rId2"/>
              </a:rPr>
              <a:t>watch?v</a:t>
            </a:r>
            <a:r>
              <a:rPr lang="cs-CZ" dirty="0">
                <a:hlinkClick r:id="rId2"/>
              </a:rPr>
              <a:t>=yL4f27m7vBw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Vapshot</a:t>
            </a:r>
            <a:r>
              <a:rPr lang="cs-CZ" dirty="0"/>
              <a:t> - stejný princip, zařízení přímo pro tento účel (Reklama na něj: </a:t>
            </a:r>
            <a:r>
              <a:rPr lang="cs-CZ" dirty="0">
                <a:hlinkClick r:id="rId3"/>
              </a:rPr>
              <a:t>https://www.youtube.com/</a:t>
            </a:r>
            <a:r>
              <a:rPr lang="cs-CZ" dirty="0" err="1">
                <a:hlinkClick r:id="rId3"/>
              </a:rPr>
              <a:t>watch?v</a:t>
            </a:r>
            <a:r>
              <a:rPr lang="cs-CZ" dirty="0">
                <a:hlinkClick r:id="rId3"/>
              </a:rPr>
              <a:t>=9GUXDAfiC2M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Zahřátí</a:t>
            </a:r>
          </a:p>
          <a:p>
            <a:pPr lvl="1"/>
            <a:r>
              <a:rPr lang="cs-CZ" dirty="0"/>
              <a:t>Vybraný alkohol zahřejeme a výpary inhalujeme</a:t>
            </a:r>
          </a:p>
          <a:p>
            <a:pPr lvl="1"/>
            <a:r>
              <a:rPr lang="cs-CZ" dirty="0" err="1"/>
              <a:t>Vaportini</a:t>
            </a:r>
            <a:r>
              <a:rPr lang="cs-CZ" dirty="0"/>
              <a:t> </a:t>
            </a:r>
            <a:r>
              <a:rPr lang="cs-CZ" dirty="0">
                <a:hlinkClick r:id="rId4"/>
              </a:rPr>
              <a:t>https://www.youtube.com/watch?v=TfjKbmjV5tU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Suchý led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Alkohol nalijeme na suchý led a poté inhalujeme</a:t>
            </a:r>
          </a:p>
          <a:p>
            <a:pPr lvl="2"/>
            <a:r>
              <a:rPr lang="cs-CZ" dirty="0" err="1"/>
              <a:t>Nejnebezbečnější</a:t>
            </a:r>
            <a:r>
              <a:rPr lang="cs-CZ" dirty="0"/>
              <a:t> způsob – kromě otravy alkoholem hrozí i otrava CO2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1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7BEF8-98F2-479E-AA34-2686EA812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691" y="220953"/>
            <a:ext cx="9905998" cy="1478570"/>
          </a:xfrm>
        </p:spPr>
        <p:txBody>
          <a:bodyPr/>
          <a:lstStyle/>
          <a:p>
            <a:r>
              <a:rPr lang="cs-CZ" dirty="0"/>
              <a:t>historie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69066C-4D34-4BF2-AD7B-4C752F32D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699523"/>
            <a:ext cx="9905998" cy="4306958"/>
          </a:xfrm>
        </p:spPr>
        <p:txBody>
          <a:bodyPr/>
          <a:lstStyle/>
          <a:p>
            <a:r>
              <a:rPr lang="cs-CZ" dirty="0"/>
              <a:t>Tento nápad přišel v roce 2004 z Velké Británie </a:t>
            </a:r>
            <a:br>
              <a:rPr lang="cs-CZ" dirty="0"/>
            </a:br>
            <a:r>
              <a:rPr lang="cs-CZ" dirty="0"/>
              <a:t>se značkou inhalátoru AWOL</a:t>
            </a:r>
          </a:p>
          <a:p>
            <a:r>
              <a:rPr lang="cs-CZ" dirty="0"/>
              <a:t>Ve stejném roce se rozšířil i do USA</a:t>
            </a:r>
          </a:p>
          <a:p>
            <a:r>
              <a:rPr lang="cs-CZ" dirty="0"/>
              <a:t>V roce 2009 vznikla i značka </a:t>
            </a:r>
            <a:r>
              <a:rPr lang="cs-CZ" dirty="0" err="1"/>
              <a:t>Vaporini</a:t>
            </a:r>
            <a:endParaRPr lang="cs-CZ" dirty="0"/>
          </a:p>
          <a:p>
            <a:r>
              <a:rPr lang="cs-CZ" dirty="0"/>
              <a:t>Nejvíce zmínek o tomto způsobu se objevuje kolem let 2013 a 2014</a:t>
            </a:r>
          </a:p>
          <a:p>
            <a:r>
              <a:rPr lang="cs-CZ" dirty="0"/>
              <a:t>Tento způsob se naštěstí nikdy netěšil masové popularitě, ale objevuje se i dnes.</a:t>
            </a:r>
          </a:p>
          <a:p>
            <a:r>
              <a:rPr lang="cs-CZ" dirty="0"/>
              <a:t>V některých státech USA je již zakázán</a:t>
            </a:r>
          </a:p>
          <a:p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D68AA7A1-B28D-4DC3-AECF-974CAFB5D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13" y="792612"/>
            <a:ext cx="28575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31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2A18A-9482-4516-9F1B-905AAFCB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C4715-6CFF-4072-B288-794BCF516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Alkohol se přes kapiláry v plicních sklípcích dostane přímo do krve a poté do mozku. Úplně tedy obejde trávicí systém, kde by přibližně 90% zpracovaly naše játra, 5% ledviny a 5% vydýcháme. </a:t>
            </a:r>
          </a:p>
          <a:p>
            <a:endParaRPr lang="cs-CZ" dirty="0"/>
          </a:p>
          <a:p>
            <a:r>
              <a:rPr lang="cs-CZ" dirty="0"/>
              <a:t>A z toho také vyplývají následující výhody a nevýhody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83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33EF0-2FE9-4E2C-92B8-CE61E4AF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06683"/>
            <a:ext cx="9905998" cy="1478570"/>
          </a:xfrm>
        </p:spPr>
        <p:txBody>
          <a:bodyPr/>
          <a:lstStyle/>
          <a:p>
            <a:r>
              <a:rPr lang="cs-CZ" dirty="0"/>
              <a:t>plusy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B9B7E4-3E32-432C-83A2-3BE10FA53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22" y="1785253"/>
            <a:ext cx="10632843" cy="4496277"/>
          </a:xfrm>
        </p:spPr>
        <p:txBody>
          <a:bodyPr>
            <a:normAutofit fontScale="92500"/>
          </a:bodyPr>
          <a:lstStyle/>
          <a:p>
            <a:r>
              <a:rPr lang="cs-CZ" dirty="0"/>
              <a:t>Rychlejší nástup, silnější účinek</a:t>
            </a:r>
          </a:p>
          <a:p>
            <a:r>
              <a:rPr lang="cs-CZ" dirty="0"/>
              <a:t>Bez kocoviny </a:t>
            </a:r>
          </a:p>
          <a:p>
            <a:pPr lvl="1">
              <a:buFont typeface="Tw Cen MT" panose="020B0602020104020603" pitchFamily="34" charset="-18"/>
              <a:buChar char="–"/>
            </a:pPr>
            <a:r>
              <a:rPr lang="cs-CZ" dirty="0"/>
              <a:t>Protože se alkohol neodbourává v játrech, nevzniká acetaldehyd, který je spojen s kocovinou</a:t>
            </a:r>
          </a:p>
          <a:p>
            <a:r>
              <a:rPr lang="cs-CZ" dirty="0"/>
              <a:t>Jedním z reklamních tahů byl nižší příjem kalorií. </a:t>
            </a:r>
          </a:p>
          <a:p>
            <a:pPr lvl="1">
              <a:buFont typeface="Tw Cen MT" panose="020B0602020104020603" pitchFamily="34" charset="-18"/>
              <a:buChar char="–"/>
            </a:pPr>
            <a:r>
              <a:rPr lang="cs-CZ" dirty="0"/>
              <a:t>Což je pravda jen částečně, protože rozdíl zde není v alkoholu samotném, ale v tom že zde hraje roli jen alkohol a ne další cukry které běžně konzumuje s ním třeba v pivu, nebo v džusech u míchaných drinků, a také předpokládaný menší objem alkoholu, který jsme schopni takto zkonzumovat.</a:t>
            </a:r>
          </a:p>
          <a:p>
            <a:r>
              <a:rPr lang="cs-CZ" dirty="0"/>
              <a:t>Úspora</a:t>
            </a:r>
          </a:p>
          <a:p>
            <a:pPr lvl="1">
              <a:buFont typeface="Tw Cen MT" panose="020B0602020104020603" pitchFamily="34" charset="-18"/>
              <a:buChar char="–"/>
            </a:pPr>
            <a:r>
              <a:rPr lang="cs-CZ" dirty="0"/>
              <a:t>Efekt by měl být rychlejší a silnější než u klasického vypití alkoholu, takže bychom ho měli spotřebovat méně.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68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E4078-66D2-4710-A7CD-8994FCF9D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431" y="348886"/>
            <a:ext cx="9905998" cy="1478570"/>
          </a:xfrm>
        </p:spPr>
        <p:txBody>
          <a:bodyPr/>
          <a:lstStyle/>
          <a:p>
            <a:r>
              <a:rPr lang="cs-CZ" dirty="0"/>
              <a:t>mínusy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CDAB1D-08D4-4A85-B105-5D5A9E5EC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69" y="1827456"/>
            <a:ext cx="10365960" cy="441202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Nepřítomnost zvracení</a:t>
            </a:r>
          </a:p>
          <a:p>
            <a:pPr lvl="1">
              <a:buFont typeface="Tw Cen MT" panose="020B0602020104020603" pitchFamily="34" charset="-18"/>
              <a:buChar char="–"/>
            </a:pPr>
            <a:r>
              <a:rPr lang="cs-CZ" dirty="0"/>
              <a:t>Zvracení je přirozená obrana těla proti otravě alkoholem (či jakékoli otravě).</a:t>
            </a:r>
          </a:p>
          <a:p>
            <a:pPr lvl="1">
              <a:buFont typeface="Tw Cen MT" panose="020B0602020104020603" pitchFamily="34" charset="-18"/>
              <a:buChar char="–"/>
            </a:pPr>
            <a:r>
              <a:rPr lang="cs-CZ" dirty="0"/>
              <a:t>Tím, že obcházíme trávicí systém tedy zvyšujeme pravděpodobnost otravy</a:t>
            </a:r>
          </a:p>
          <a:p>
            <a:r>
              <a:rPr lang="cs-CZ" dirty="0"/>
              <a:t>Dávkování</a:t>
            </a:r>
          </a:p>
          <a:p>
            <a:pPr lvl="1">
              <a:buFont typeface="Tw Cen MT" panose="020B0602020104020603" pitchFamily="34" charset="-18"/>
              <a:buChar char="–"/>
            </a:pPr>
            <a:r>
              <a:rPr lang="cs-CZ" dirty="0"/>
              <a:t>Nový, experimentální způsob, nevíme jak na nás bude působit, silnější efekt, než při normálním užití –</a:t>
            </a:r>
            <a:r>
              <a:rPr lang="en-US" dirty="0"/>
              <a:t>&gt;</a:t>
            </a:r>
            <a:r>
              <a:rPr lang="cs-CZ" dirty="0"/>
              <a:t> velké riziko předávkování (společně s absencí zvracení – vysoké riziko otravy!)	</a:t>
            </a:r>
          </a:p>
          <a:p>
            <a:r>
              <a:rPr lang="cs-CZ" dirty="0"/>
              <a:t>Jiné látky</a:t>
            </a:r>
          </a:p>
          <a:p>
            <a:pPr lvl="1">
              <a:buFont typeface="Tw Cen MT" panose="020B0602020104020603" pitchFamily="34" charset="-18"/>
              <a:buChar char="–"/>
            </a:pPr>
            <a:r>
              <a:rPr lang="cs-CZ" dirty="0"/>
              <a:t>Otrava CO2 při způsobu se suchým ledem</a:t>
            </a:r>
          </a:p>
          <a:p>
            <a:r>
              <a:rPr lang="cs-CZ" dirty="0"/>
              <a:t>Větší riziko závislosti</a:t>
            </a:r>
          </a:p>
          <a:p>
            <a:r>
              <a:rPr lang="cs-CZ" dirty="0"/>
              <a:t>Poškození, infekce plic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29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21C2A2-DA24-467C-A2A8-A8C1896F2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2999" y="3095847"/>
            <a:ext cx="9142277" cy="2226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Inhalace alkoholu se ale používá i ve zdravotnictví</a:t>
            </a:r>
          </a:p>
          <a:p>
            <a:r>
              <a:rPr lang="cs-CZ" dirty="0"/>
              <a:t>Zde se kontrolovaná inhalace využívá při léčbě plicních edémů, nebo při Abstinenčních příznacích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5CF2AB-8464-4897-A092-9DF5E1F0B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2999" y="1535788"/>
            <a:ext cx="9906001" cy="1478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Nicméně všechny efekty nejsou dostatečně prozkoumány ani potvrzeny. Výzkumů na toto téma je málo a většinou byly provedeny jen na zvířatech.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4391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230</TotalTime>
  <Words>574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Tw Cen MT</vt:lpstr>
      <vt:lpstr>Obvod</vt:lpstr>
      <vt:lpstr>AWOL alkohol</vt:lpstr>
      <vt:lpstr>Co to je?</vt:lpstr>
      <vt:lpstr>Prezentace aplikace PowerPoint</vt:lpstr>
      <vt:lpstr>Jak na to?</vt:lpstr>
      <vt:lpstr>historie</vt:lpstr>
      <vt:lpstr>princip</vt:lpstr>
      <vt:lpstr>plusy</vt:lpstr>
      <vt:lpstr>mínusy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AWOL alkohol</dc:title>
  <dc:creator>jana</dc:creator>
  <cp:lastModifiedBy>jana</cp:lastModifiedBy>
  <cp:revision>15</cp:revision>
  <dcterms:created xsi:type="dcterms:W3CDTF">2020-05-17T21:46:17Z</dcterms:created>
  <dcterms:modified xsi:type="dcterms:W3CDTF">2020-05-18T01:37:00Z</dcterms:modified>
</cp:coreProperties>
</file>