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41" r:id="rId1"/>
  </p:sldMasterIdLst>
  <p:sldIdLst>
    <p:sldId id="256" r:id="rId2"/>
    <p:sldId id="338" r:id="rId3"/>
    <p:sldId id="339" r:id="rId4"/>
    <p:sldId id="344" r:id="rId5"/>
    <p:sldId id="345" r:id="rId6"/>
    <p:sldId id="307" r:id="rId7"/>
    <p:sldId id="308" r:id="rId8"/>
    <p:sldId id="323" r:id="rId9"/>
    <p:sldId id="341" r:id="rId10"/>
    <p:sldId id="309" r:id="rId11"/>
    <p:sldId id="310" r:id="rId12"/>
    <p:sldId id="311" r:id="rId13"/>
    <p:sldId id="313" r:id="rId14"/>
    <p:sldId id="314" r:id="rId15"/>
    <p:sldId id="315" r:id="rId16"/>
    <p:sldId id="316" r:id="rId17"/>
    <p:sldId id="343" r:id="rId18"/>
    <p:sldId id="335" r:id="rId19"/>
    <p:sldId id="317" r:id="rId20"/>
    <p:sldId id="318" r:id="rId21"/>
    <p:sldId id="319" r:id="rId22"/>
    <p:sldId id="320" r:id="rId23"/>
    <p:sldId id="321" r:id="rId24"/>
    <p:sldId id="322" r:id="rId25"/>
    <p:sldId id="312" r:id="rId26"/>
    <p:sldId id="286" r:id="rId27"/>
    <p:sldId id="324" r:id="rId28"/>
    <p:sldId id="325" r:id="rId29"/>
    <p:sldId id="340" r:id="rId30"/>
    <p:sldId id="326" r:id="rId31"/>
    <p:sldId id="327" r:id="rId32"/>
    <p:sldId id="336" r:id="rId33"/>
    <p:sldId id="328" r:id="rId34"/>
    <p:sldId id="329" r:id="rId35"/>
    <p:sldId id="330" r:id="rId36"/>
    <p:sldId id="342" r:id="rId37"/>
    <p:sldId id="331" r:id="rId38"/>
    <p:sldId id="337" r:id="rId39"/>
    <p:sldId id="332" r:id="rId40"/>
    <p:sldId id="346" r:id="rId41"/>
    <p:sldId id="333" r:id="rId42"/>
    <p:sldId id="334" r:id="rId43"/>
    <p:sldId id="30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72A94"/>
    <a:srgbClr val="6E1A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autoAdjust="0"/>
    <p:restoredTop sz="94737" autoAdjust="0"/>
  </p:normalViewPr>
  <p:slideViewPr>
    <p:cSldViewPr snapToGrid="0" snapToObjects="1">
      <p:cViewPr>
        <p:scale>
          <a:sx n="100" d="100"/>
          <a:sy n="100" d="100"/>
        </p:scale>
        <p:origin x="-584"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cs-CZ"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cs-CZ"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Click icon to add picture</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cs-CZ"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57EE462-2896-B941-85F0-09BA8954654C}" type="datetimeFigureOut">
              <a:rPr lang="en-US" smtClean="0"/>
              <a:pPr/>
              <a:t>10/21/13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cs-CZ"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cs-CZ"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cs-CZ"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cs-CZ" smtClean="0"/>
              <a:t>Click icon to add picture</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cs-CZ"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cs-CZ"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cs-CZ" smtClean="0"/>
              <a:t>Click icon to add picture</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cs-CZ" smtClean="0"/>
              <a:t>Click icon to add picture</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cs-CZ"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cs-CZ"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cs-CZ"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cs-CZ"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cs-CZ"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B57EE462-2896-B941-85F0-09BA8954654C}" type="datetimeFigureOut">
              <a:rPr lang="en-US" smtClean="0"/>
              <a:pPr/>
              <a:t>10/21/13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5CD18-686B-47A9-AFD5-66CE5FA52A66}"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5" name="Date Placeholder 4"/>
          <p:cNvSpPr>
            <a:spLocks noGrp="1"/>
          </p:cNvSpPr>
          <p:nvPr>
            <p:ph type="dt" sz="half" idx="10"/>
          </p:nvPr>
        </p:nvSpPr>
        <p:spPr>
          <a:xfrm>
            <a:off x="6580094" y="188259"/>
            <a:ext cx="2133600" cy="365125"/>
          </a:xfrm>
        </p:spPr>
        <p:txBody>
          <a:bodyPr/>
          <a:lstStyle/>
          <a:p>
            <a:fld id="{B57EE462-2896-B941-85F0-09BA8954654C}" type="datetimeFigureOut">
              <a:rPr lang="en-US" smtClean="0"/>
              <a:pPr/>
              <a:t>10/21/13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7" name="Date Placeholder 6"/>
          <p:cNvSpPr>
            <a:spLocks noGrp="1"/>
          </p:cNvSpPr>
          <p:nvPr>
            <p:ph type="dt" sz="half" idx="10"/>
          </p:nvPr>
        </p:nvSpPr>
        <p:spPr>
          <a:xfrm>
            <a:off x="6580094" y="188259"/>
            <a:ext cx="2133600" cy="365125"/>
          </a:xfrm>
        </p:spPr>
        <p:txBody>
          <a:bodyPr/>
          <a:lstStyle/>
          <a:p>
            <a:fld id="{B57EE462-2896-B941-85F0-09BA8954654C}" type="datetimeFigureOut">
              <a:rPr lang="en-US" smtClean="0"/>
              <a:pPr/>
              <a:t>10/21/13</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1BDF2D10-2B20-8E46-9241-30DE073A0A65}"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heel spokes="3"/>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a:p>
        </p:txBody>
      </p:sp>
      <p:sp>
        <p:nvSpPr>
          <p:cNvPr id="3" name="Date Placeholder 2"/>
          <p:cNvSpPr>
            <a:spLocks noGrp="1"/>
          </p:cNvSpPr>
          <p:nvPr>
            <p:ph type="dt" sz="half" idx="10"/>
          </p:nvPr>
        </p:nvSpPr>
        <p:spPr/>
        <p:txBody>
          <a:bodyPr/>
          <a:lstStyle/>
          <a:p>
            <a:fld id="{B57EE462-2896-B941-85F0-09BA8954654C}" type="datetimeFigureOut">
              <a:rPr lang="en-US" smtClean="0"/>
              <a:pPr/>
              <a:t>10/21/13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EE462-2896-B941-85F0-09BA8954654C}" type="datetimeFigureOut">
              <a:rPr lang="en-US" smtClean="0"/>
              <a:pPr/>
              <a:t>10/21/13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cs-CZ"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57EE462-2896-B941-85F0-09BA8954654C}" type="datetimeFigureOut">
              <a:rPr lang="en-US" smtClean="0"/>
              <a:pPr/>
              <a:t>10/21/13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F2D10-2B20-8E46-9241-30DE073A0A65}" type="slidenum">
              <a:rPr lang="en-US" smtClean="0"/>
              <a:pPr/>
              <a:t>‹#›</a:t>
            </a:fld>
            <a:endParaRPr lang="en-US"/>
          </a:p>
        </p:txBody>
      </p:sp>
    </p:spTree>
  </p:cSld>
  <p:clrMapOvr>
    <a:masterClrMapping/>
  </p:clrMapOvr>
  <p:transition spd="slow">
    <p:wheel spokes="3"/>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cs-CZ"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57EE462-2896-B941-85F0-09BA8954654C}" type="datetimeFigureOut">
              <a:rPr lang="en-US" smtClean="0"/>
              <a:pPr/>
              <a:t>10/21/13</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1BDF2D10-2B20-8E46-9241-30DE073A0A65}"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Lst>
  <p:transition spd="slow">
    <p:wheel spokes="3"/>
  </p:transition>
  <p:timing>
    <p:tnLst>
      <p:par>
        <p:cTn id="1" dur="indefinite" restart="never" nodeType="tmRoot"/>
      </p:par>
    </p:tnLst>
  </p:timing>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2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 Id="rId3" Type="http://schemas.openxmlformats.org/officeDocument/2006/relationships/image" Target="../media/image2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 Id="rId3"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 Id="rId3" Type="http://schemas.openxmlformats.org/officeDocument/2006/relationships/image" Target="../media/image2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lumMod val="5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915400" cy="1574800"/>
          </a:xfrm>
        </p:spPr>
        <p:txBody>
          <a:bodyPr>
            <a:noAutofit/>
          </a:bodyPr>
          <a:lstStyle/>
          <a:p>
            <a:r>
              <a:rPr lang="en-US" b="1" dirty="0" err="1" smtClean="0">
                <a:latin typeface="Calibri"/>
                <a:cs typeface="Calibri"/>
              </a:rPr>
              <a:t>Náboženští</a:t>
            </a:r>
            <a:r>
              <a:rPr lang="en-US" b="1" dirty="0" smtClean="0">
                <a:latin typeface="Calibri"/>
                <a:cs typeface="Calibri"/>
              </a:rPr>
              <a:t> </a:t>
            </a:r>
            <a:r>
              <a:rPr lang="en-US" b="1" dirty="0" err="1" smtClean="0">
                <a:latin typeface="Calibri"/>
                <a:cs typeface="Calibri"/>
              </a:rPr>
              <a:t>disidenti</a:t>
            </a:r>
            <a:r>
              <a:rPr lang="en-US" b="1" dirty="0" smtClean="0">
                <a:latin typeface="Calibri"/>
                <a:cs typeface="Calibri"/>
              </a:rPr>
              <a:t>, </a:t>
            </a:r>
            <a:r>
              <a:rPr lang="en-US" b="1" dirty="0" err="1" smtClean="0">
                <a:latin typeface="Calibri"/>
                <a:cs typeface="Calibri"/>
              </a:rPr>
              <a:t>radikálové</a:t>
            </a:r>
            <a:r>
              <a:rPr lang="en-US" b="1" dirty="0" smtClean="0">
                <a:latin typeface="Calibri"/>
                <a:cs typeface="Calibri"/>
              </a:rPr>
              <a:t> a </a:t>
            </a:r>
            <a:r>
              <a:rPr lang="en-US" b="1" dirty="0" err="1" smtClean="0">
                <a:latin typeface="Calibri"/>
                <a:cs typeface="Calibri"/>
              </a:rPr>
              <a:t>rodící</a:t>
            </a:r>
            <a:r>
              <a:rPr lang="en-US" b="1" dirty="0" smtClean="0">
                <a:latin typeface="Calibri"/>
                <a:cs typeface="Calibri"/>
              </a:rPr>
              <a:t> se </a:t>
            </a:r>
            <a:r>
              <a:rPr lang="en-US" b="1" dirty="0" err="1" smtClean="0">
                <a:latin typeface="Calibri"/>
                <a:cs typeface="Calibri"/>
              </a:rPr>
              <a:t>diverzita</a:t>
            </a:r>
            <a:endParaRPr lang="en-US" b="1" dirty="0">
              <a:latin typeface="Calibri"/>
              <a:cs typeface="Calibri"/>
            </a:endParaRPr>
          </a:p>
        </p:txBody>
      </p:sp>
      <p:sp>
        <p:nvSpPr>
          <p:cNvPr id="3" name="Subtitle 2"/>
          <p:cNvSpPr>
            <a:spLocks noGrp="1"/>
          </p:cNvSpPr>
          <p:nvPr>
            <p:ph type="subTitle" idx="1"/>
          </p:nvPr>
        </p:nvSpPr>
        <p:spPr>
          <a:xfrm>
            <a:off x="914400" y="1955801"/>
            <a:ext cx="8229600" cy="4902200"/>
          </a:xfrm>
        </p:spPr>
        <p:txBody>
          <a:bodyPr>
            <a:normAutofit/>
          </a:bodyPr>
          <a:lstStyle/>
          <a:p>
            <a:pPr algn="r"/>
            <a:r>
              <a:rPr lang="en-US" sz="2400" cap="all" dirty="0" err="1" smtClean="0">
                <a:solidFill>
                  <a:schemeClr val="tx1">
                    <a:lumMod val="75000"/>
                    <a:lumOff val="25000"/>
                  </a:schemeClr>
                </a:solidFill>
                <a:latin typeface="Calibri"/>
                <a:cs typeface="Calibri"/>
              </a:rPr>
              <a:t>Náboženská</a:t>
            </a:r>
            <a:r>
              <a:rPr lang="en-US" sz="2400" cap="all" dirty="0" smtClean="0">
                <a:solidFill>
                  <a:schemeClr val="tx1">
                    <a:lumMod val="75000"/>
                    <a:lumOff val="25000"/>
                  </a:schemeClr>
                </a:solidFill>
                <a:latin typeface="Calibri"/>
                <a:cs typeface="Calibri"/>
              </a:rPr>
              <a:t> </a:t>
            </a:r>
            <a:r>
              <a:rPr lang="en-US" sz="2400" cap="all" dirty="0" err="1" smtClean="0">
                <a:solidFill>
                  <a:schemeClr val="tx1">
                    <a:lumMod val="75000"/>
                    <a:lumOff val="25000"/>
                  </a:schemeClr>
                </a:solidFill>
                <a:latin typeface="Calibri"/>
                <a:cs typeface="Calibri"/>
              </a:rPr>
              <a:t>situace</a:t>
            </a:r>
            <a:r>
              <a:rPr lang="en-US" sz="2400" cap="all" dirty="0" smtClean="0">
                <a:solidFill>
                  <a:schemeClr val="tx1">
                    <a:lumMod val="75000"/>
                    <a:lumOff val="25000"/>
                  </a:schemeClr>
                </a:solidFill>
                <a:latin typeface="Calibri"/>
                <a:cs typeface="Calibri"/>
              </a:rPr>
              <a:t> </a:t>
            </a:r>
            <a:r>
              <a:rPr lang="en-US" sz="2400" cap="all" dirty="0" err="1" smtClean="0">
                <a:solidFill>
                  <a:schemeClr val="tx1">
                    <a:lumMod val="75000"/>
                    <a:lumOff val="25000"/>
                  </a:schemeClr>
                </a:solidFill>
                <a:latin typeface="Calibri"/>
                <a:cs typeface="Calibri"/>
              </a:rPr>
              <a:t>v</a:t>
            </a:r>
            <a:r>
              <a:rPr lang="en-US" sz="2400" cap="all" dirty="0" smtClean="0">
                <a:solidFill>
                  <a:schemeClr val="tx1">
                    <a:lumMod val="75000"/>
                    <a:lumOff val="25000"/>
                  </a:schemeClr>
                </a:solidFill>
                <a:latin typeface="Calibri"/>
                <a:cs typeface="Calibri"/>
              </a:rPr>
              <a:t> </a:t>
            </a:r>
            <a:r>
              <a:rPr lang="en-US" sz="2400" cap="all" dirty="0" err="1" smtClean="0">
                <a:solidFill>
                  <a:schemeClr val="tx1">
                    <a:lumMod val="75000"/>
                    <a:lumOff val="25000"/>
                  </a:schemeClr>
                </a:solidFill>
                <a:latin typeface="Calibri"/>
                <a:cs typeface="Calibri"/>
              </a:rPr>
              <a:t>koloniální</a:t>
            </a:r>
            <a:r>
              <a:rPr lang="en-US" sz="2400" cap="all" dirty="0" smtClean="0">
                <a:solidFill>
                  <a:schemeClr val="tx1">
                    <a:lumMod val="75000"/>
                    <a:lumOff val="25000"/>
                  </a:schemeClr>
                </a:solidFill>
                <a:latin typeface="Calibri"/>
                <a:cs typeface="Calibri"/>
              </a:rPr>
              <a:t> </a:t>
            </a:r>
            <a:r>
              <a:rPr lang="en-US" sz="2400" cap="all" dirty="0" err="1" smtClean="0">
                <a:solidFill>
                  <a:schemeClr val="tx1">
                    <a:lumMod val="75000"/>
                    <a:lumOff val="25000"/>
                  </a:schemeClr>
                </a:solidFill>
                <a:latin typeface="Calibri"/>
                <a:cs typeface="Calibri"/>
              </a:rPr>
              <a:t>Americe</a:t>
            </a:r>
            <a:endParaRPr lang="en-US" sz="2400" cap="all" dirty="0">
              <a:solidFill>
                <a:schemeClr val="tx1">
                  <a:lumMod val="75000"/>
                  <a:lumOff val="25000"/>
                </a:schemeClr>
              </a:solidFill>
              <a:latin typeface="Calibri"/>
              <a:cs typeface="Calibri"/>
            </a:endParaRPr>
          </a:p>
        </p:txBody>
      </p:sp>
      <p:pic>
        <p:nvPicPr>
          <p:cNvPr id="5" name="Picture 4" descr="DSC_0022.jpg"/>
          <p:cNvPicPr>
            <a:picLocks noChangeAspect="1"/>
          </p:cNvPicPr>
          <p:nvPr/>
        </p:nvPicPr>
        <p:blipFill>
          <a:blip r:embed="rId2"/>
          <a:stretch>
            <a:fillRect/>
          </a:stretch>
        </p:blipFill>
        <p:spPr>
          <a:xfrm>
            <a:off x="4025900" y="3034553"/>
            <a:ext cx="1612900" cy="1964267"/>
          </a:xfrm>
          <a:prstGeom prst="rect">
            <a:avLst/>
          </a:prstGeom>
          <a:effectLst>
            <a:reflection stA="50000" endPos="75000" dist="12700" dir="5400000" sy="-100000" algn="bl" rotWithShape="0"/>
          </a:effectLst>
        </p:spPr>
      </p:pic>
      <p:pic>
        <p:nvPicPr>
          <p:cNvPr id="8" name="Picture 7" descr="DSC_0032.jpg"/>
          <p:cNvPicPr>
            <a:picLocks noChangeAspect="1"/>
          </p:cNvPicPr>
          <p:nvPr/>
        </p:nvPicPr>
        <p:blipFill>
          <a:blip r:embed="rId3"/>
          <a:stretch>
            <a:fillRect/>
          </a:stretch>
        </p:blipFill>
        <p:spPr>
          <a:xfrm>
            <a:off x="2540000" y="3045526"/>
            <a:ext cx="1485900" cy="1964267"/>
          </a:xfrm>
          <a:prstGeom prst="rect">
            <a:avLst/>
          </a:prstGeom>
          <a:effectLst>
            <a:reflection stA="50000" endPos="75000" dist="12700" dir="5400000" sy="-100000" algn="bl"/>
          </a:effectLst>
        </p:spPr>
      </p:pic>
      <p:pic>
        <p:nvPicPr>
          <p:cNvPr id="9" name="Picture 8" descr="DSC_0122.jpg"/>
          <p:cNvPicPr>
            <a:picLocks noChangeAspect="1"/>
          </p:cNvPicPr>
          <p:nvPr/>
        </p:nvPicPr>
        <p:blipFill>
          <a:blip r:embed="rId4"/>
          <a:stretch>
            <a:fillRect/>
          </a:stretch>
        </p:blipFill>
        <p:spPr>
          <a:xfrm>
            <a:off x="914400" y="3045526"/>
            <a:ext cx="1625600" cy="1964267"/>
          </a:xfrm>
          <a:prstGeom prst="rect">
            <a:avLst/>
          </a:prstGeom>
          <a:effectLst>
            <a:reflection stA="50000" endPos="75000" dist="12700" dir="5400000" sy="-100000" algn="bl" rotWithShape="0"/>
          </a:effectLst>
        </p:spPr>
      </p:pic>
      <p:pic>
        <p:nvPicPr>
          <p:cNvPr id="10" name="Picture 9" descr="DSC_0101.jpg"/>
          <p:cNvPicPr>
            <a:picLocks noChangeAspect="1"/>
          </p:cNvPicPr>
          <p:nvPr/>
        </p:nvPicPr>
        <p:blipFill>
          <a:blip r:embed="rId5"/>
          <a:stretch>
            <a:fillRect/>
          </a:stretch>
        </p:blipFill>
        <p:spPr>
          <a:xfrm>
            <a:off x="5638800" y="3034553"/>
            <a:ext cx="1659467" cy="1964267"/>
          </a:xfrm>
          <a:prstGeom prst="rect">
            <a:avLst/>
          </a:prstGeom>
          <a:effectLst>
            <a:reflection stA="50000" endPos="75000" dist="12700" dir="5400000" sy="-100000" algn="bl" rotWithShape="0"/>
          </a:effectLst>
        </p:spPr>
      </p:pic>
      <p:pic>
        <p:nvPicPr>
          <p:cNvPr id="11" name="Picture 10" descr="DSC_0015.jpg"/>
          <p:cNvPicPr>
            <a:picLocks noChangeAspect="1"/>
          </p:cNvPicPr>
          <p:nvPr/>
        </p:nvPicPr>
        <p:blipFill>
          <a:blip r:embed="rId6"/>
          <a:stretch>
            <a:fillRect/>
          </a:stretch>
        </p:blipFill>
        <p:spPr>
          <a:xfrm>
            <a:off x="7298267" y="3024170"/>
            <a:ext cx="1845733" cy="1974650"/>
          </a:xfrm>
          <a:prstGeom prst="rect">
            <a:avLst/>
          </a:prstGeom>
          <a:effectLst>
            <a:reflection stA="50000" endPos="75000" dist="12700" dir="5400000" sy="-100000" algn="bl" rotWithShape="0"/>
          </a:effectLst>
        </p:spPr>
      </p:pic>
    </p:spTree>
  </p:cSld>
  <p:clrMapOvr>
    <a:masterClrMapping/>
  </p:clrMapOvr>
  <p:transition spd="slow">
    <p:wheel spokes="3"/>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876300"/>
            <a:ext cx="8913813" cy="1161956"/>
          </a:xfrm>
        </p:spPr>
        <p:txBody>
          <a:bodyPr>
            <a:normAutofit/>
          </a:bodyPr>
          <a:lstStyle/>
          <a:p>
            <a:r>
              <a:rPr lang="en-US" b="1" dirty="0" err="1" smtClean="0">
                <a:latin typeface="Calibri"/>
                <a:cs typeface="Calibri"/>
              </a:rPr>
              <a:t>Puritánské</a:t>
            </a:r>
            <a:r>
              <a:rPr lang="en-US" b="1" dirty="0" smtClean="0">
                <a:latin typeface="Calibri"/>
                <a:cs typeface="Calibri"/>
              </a:rPr>
              <a:t> </a:t>
            </a:r>
            <a:r>
              <a:rPr lang="en-US" b="1" dirty="0" err="1" smtClean="0">
                <a:latin typeface="Calibri"/>
                <a:cs typeface="Calibri"/>
              </a:rPr>
              <a:t>kolonie</a:t>
            </a:r>
            <a:r>
              <a:rPr lang="en-US" b="1" dirty="0" smtClean="0">
                <a:latin typeface="Calibri"/>
                <a:cs typeface="Calibri"/>
              </a:rPr>
              <a:t> </a:t>
            </a:r>
            <a:r>
              <a:rPr lang="en-US" b="1" dirty="0" err="1" smtClean="0">
                <a:latin typeface="Calibri"/>
                <a:cs typeface="Calibri"/>
              </a:rPr>
              <a:t>v</a:t>
            </a:r>
            <a:r>
              <a:rPr lang="en-US" b="1" dirty="0" smtClean="0">
                <a:latin typeface="Calibri"/>
                <a:cs typeface="Calibri"/>
              </a:rPr>
              <a:t> </a:t>
            </a:r>
            <a:r>
              <a:rPr lang="en-US" b="1" dirty="0" err="1" smtClean="0">
                <a:latin typeface="Calibri"/>
                <a:cs typeface="Calibri"/>
              </a:rPr>
              <a:t>Nové</a:t>
            </a:r>
            <a:r>
              <a:rPr lang="en-US" b="1" dirty="0" smtClean="0">
                <a:latin typeface="Calibri"/>
                <a:cs typeface="Calibri"/>
              </a:rPr>
              <a:t> </a:t>
            </a:r>
            <a:r>
              <a:rPr lang="en-US" b="1" dirty="0" err="1" smtClean="0">
                <a:latin typeface="Calibri"/>
                <a:cs typeface="Calibri"/>
              </a:rPr>
              <a:t>Anglii</a:t>
            </a:r>
            <a:endParaRPr lang="en-US" sz="3600" b="1" dirty="0"/>
          </a:p>
        </p:txBody>
      </p:sp>
      <p:sp>
        <p:nvSpPr>
          <p:cNvPr id="6" name="Content Placeholder 5"/>
          <p:cNvSpPr>
            <a:spLocks noGrp="1"/>
          </p:cNvSpPr>
          <p:nvPr>
            <p:ph idx="1"/>
          </p:nvPr>
        </p:nvSpPr>
        <p:spPr>
          <a:xfrm>
            <a:off x="520700" y="2324100"/>
            <a:ext cx="8204200" cy="4127500"/>
          </a:xfrm>
        </p:spPr>
        <p:txBody>
          <a:bodyPr>
            <a:normAutofit/>
          </a:bodyPr>
          <a:lstStyle/>
          <a:p>
            <a:r>
              <a:rPr lang="en-US" sz="2800" dirty="0" err="1" smtClean="0">
                <a:latin typeface="Calibri"/>
                <a:cs typeface="Calibri"/>
              </a:rPr>
              <a:t>Druhá</a:t>
            </a:r>
            <a:r>
              <a:rPr lang="en-US" sz="2800" dirty="0" smtClean="0">
                <a:latin typeface="Calibri"/>
                <a:cs typeface="Calibri"/>
              </a:rPr>
              <a:t> </a:t>
            </a:r>
            <a:r>
              <a:rPr lang="en-US" sz="2800" dirty="0" err="1" smtClean="0">
                <a:latin typeface="Calibri"/>
                <a:cs typeface="Calibri"/>
              </a:rPr>
              <a:t>vlna</a:t>
            </a:r>
            <a:r>
              <a:rPr lang="en-US" sz="2800" dirty="0" smtClean="0">
                <a:latin typeface="Calibri"/>
                <a:cs typeface="Calibri"/>
              </a:rPr>
              <a:t> </a:t>
            </a:r>
            <a:r>
              <a:rPr lang="en-US" sz="2800" dirty="0" err="1" smtClean="0">
                <a:latin typeface="Calibri"/>
                <a:cs typeface="Calibri"/>
              </a:rPr>
              <a:t>koloniálního</a:t>
            </a:r>
            <a:r>
              <a:rPr lang="en-US" sz="2800" dirty="0" smtClean="0">
                <a:latin typeface="Calibri"/>
                <a:cs typeface="Calibri"/>
              </a:rPr>
              <a:t> </a:t>
            </a:r>
            <a:r>
              <a:rPr lang="en-US" sz="2800" dirty="0" err="1" smtClean="0">
                <a:latin typeface="Calibri"/>
                <a:cs typeface="Calibri"/>
              </a:rPr>
              <a:t>osídlení</a:t>
            </a:r>
            <a:r>
              <a:rPr lang="en-US" sz="2800" dirty="0" smtClean="0">
                <a:latin typeface="Calibri"/>
                <a:cs typeface="Calibri"/>
              </a:rPr>
              <a:t> </a:t>
            </a:r>
            <a:r>
              <a:rPr lang="en-US" sz="2800" dirty="0" err="1" smtClean="0">
                <a:latin typeface="Calibri"/>
                <a:cs typeface="Calibri"/>
              </a:rPr>
              <a:t>začala</a:t>
            </a:r>
            <a:r>
              <a:rPr lang="en-US" sz="2800" dirty="0" smtClean="0">
                <a:latin typeface="Calibri"/>
                <a:cs typeface="Calibri"/>
              </a:rPr>
              <a:t> </a:t>
            </a:r>
            <a:r>
              <a:rPr lang="en-US" sz="2800" dirty="0" err="1" smtClean="0">
                <a:latin typeface="Calibri"/>
                <a:cs typeface="Calibri"/>
              </a:rPr>
              <a:t>ve</a:t>
            </a:r>
            <a:r>
              <a:rPr lang="en-US" sz="2800" dirty="0" smtClean="0">
                <a:latin typeface="Calibri"/>
                <a:cs typeface="Calibri"/>
              </a:rPr>
              <a:t> 20. </a:t>
            </a:r>
            <a:r>
              <a:rPr lang="en-US" sz="2800" dirty="0" err="1" smtClean="0">
                <a:latin typeface="Calibri"/>
                <a:cs typeface="Calibri"/>
              </a:rPr>
              <a:t>letech</a:t>
            </a:r>
            <a:r>
              <a:rPr lang="en-US" sz="2800" dirty="0" smtClean="0">
                <a:latin typeface="Calibri"/>
                <a:cs typeface="Calibri"/>
              </a:rPr>
              <a:t> 17. </a:t>
            </a:r>
            <a:r>
              <a:rPr lang="en-US" sz="2800" dirty="0" err="1" smtClean="0">
                <a:latin typeface="Calibri"/>
                <a:cs typeface="Calibri"/>
              </a:rPr>
              <a:t>století</a:t>
            </a:r>
            <a:endParaRPr lang="en-US" sz="2800" dirty="0" smtClean="0">
              <a:latin typeface="Calibri"/>
              <a:cs typeface="Calibri"/>
            </a:endParaRPr>
          </a:p>
          <a:p>
            <a:r>
              <a:rPr lang="en-US" sz="2800" dirty="0" err="1" smtClean="0">
                <a:latin typeface="Calibri"/>
                <a:cs typeface="Calibri"/>
              </a:rPr>
              <a:t>Její</a:t>
            </a:r>
            <a:r>
              <a:rPr lang="en-US" sz="2800" dirty="0" smtClean="0">
                <a:latin typeface="Calibri"/>
                <a:cs typeface="Calibri"/>
              </a:rPr>
              <a:t> </a:t>
            </a:r>
            <a:r>
              <a:rPr lang="en-US" sz="2800" dirty="0" err="1" smtClean="0">
                <a:latin typeface="Calibri"/>
                <a:cs typeface="Calibri"/>
              </a:rPr>
              <a:t>jádro</a:t>
            </a:r>
            <a:r>
              <a:rPr lang="en-US" sz="2800" dirty="0" smtClean="0">
                <a:latin typeface="Calibri"/>
                <a:cs typeface="Calibri"/>
              </a:rPr>
              <a:t> </a:t>
            </a:r>
            <a:r>
              <a:rPr lang="en-US" sz="2800" dirty="0" err="1" smtClean="0">
                <a:latin typeface="Calibri"/>
                <a:cs typeface="Calibri"/>
              </a:rPr>
              <a:t>tvořili</a:t>
            </a:r>
            <a:r>
              <a:rPr lang="en-US" sz="2800" dirty="0" smtClean="0">
                <a:latin typeface="Calibri"/>
                <a:cs typeface="Calibri"/>
              </a:rPr>
              <a:t> </a:t>
            </a:r>
            <a:r>
              <a:rPr lang="en-US" sz="2800" b="1" dirty="0" err="1" smtClean="0">
                <a:latin typeface="Calibri"/>
                <a:cs typeface="Calibri"/>
              </a:rPr>
              <a:t>náboženští</a:t>
            </a:r>
            <a:r>
              <a:rPr lang="en-US" sz="2800" b="1" dirty="0" smtClean="0">
                <a:latin typeface="Calibri"/>
                <a:cs typeface="Calibri"/>
              </a:rPr>
              <a:t> </a:t>
            </a:r>
            <a:r>
              <a:rPr lang="en-US" sz="2800" b="1" dirty="0" err="1" smtClean="0">
                <a:latin typeface="Calibri"/>
                <a:cs typeface="Calibri"/>
              </a:rPr>
              <a:t>disidenti</a:t>
            </a:r>
            <a:r>
              <a:rPr lang="en-US" sz="2800" dirty="0" smtClean="0">
                <a:latin typeface="Calibri"/>
                <a:cs typeface="Calibri"/>
              </a:rPr>
              <a:t>, </a:t>
            </a:r>
            <a:r>
              <a:rPr lang="en-US" sz="2800" dirty="0" err="1" smtClean="0">
                <a:latin typeface="Calibri"/>
                <a:cs typeface="Calibri"/>
              </a:rPr>
              <a:t>především</a:t>
            </a:r>
            <a:r>
              <a:rPr lang="en-US" sz="2800" dirty="0" smtClean="0">
                <a:latin typeface="Calibri"/>
                <a:cs typeface="Calibri"/>
              </a:rPr>
              <a:t> </a:t>
            </a:r>
            <a:r>
              <a:rPr lang="en-US" sz="2800" dirty="0" err="1" smtClean="0">
                <a:latin typeface="Calibri"/>
                <a:cs typeface="Calibri"/>
              </a:rPr>
              <a:t>radikální</a:t>
            </a:r>
            <a:r>
              <a:rPr lang="en-US" sz="2800" dirty="0" smtClean="0">
                <a:latin typeface="Calibri"/>
                <a:cs typeface="Calibri"/>
              </a:rPr>
              <a:t> (</a:t>
            </a:r>
            <a:r>
              <a:rPr lang="en-US" sz="2800" dirty="0" err="1" smtClean="0">
                <a:latin typeface="Calibri"/>
                <a:cs typeface="Calibri"/>
              </a:rPr>
              <a:t>separatističtí</a:t>
            </a:r>
            <a:r>
              <a:rPr lang="en-US" sz="2800" dirty="0" smtClean="0">
                <a:latin typeface="Calibri"/>
                <a:cs typeface="Calibri"/>
              </a:rPr>
              <a:t>) </a:t>
            </a:r>
            <a:r>
              <a:rPr lang="en-US" sz="2800" dirty="0" err="1" smtClean="0">
                <a:latin typeface="Calibri"/>
                <a:cs typeface="Calibri"/>
              </a:rPr>
              <a:t>puritáni</a:t>
            </a:r>
            <a:endParaRPr lang="en-US" sz="2800" dirty="0" smtClean="0">
              <a:latin typeface="Calibri"/>
              <a:cs typeface="Calibri"/>
            </a:endParaRPr>
          </a:p>
          <a:p>
            <a:r>
              <a:rPr lang="en-US" sz="2800" dirty="0" err="1" smtClean="0">
                <a:latin typeface="Calibri"/>
                <a:cs typeface="Calibri"/>
              </a:rPr>
              <a:t>Osidlování</a:t>
            </a:r>
            <a:r>
              <a:rPr lang="en-US" sz="2800" dirty="0" smtClean="0">
                <a:latin typeface="Calibri"/>
                <a:cs typeface="Calibri"/>
              </a:rPr>
              <a:t> </a:t>
            </a:r>
            <a:r>
              <a:rPr lang="en-US" sz="2800" dirty="0" err="1" smtClean="0">
                <a:latin typeface="Calibri"/>
                <a:cs typeface="Calibri"/>
              </a:rPr>
              <a:t>nových</a:t>
            </a:r>
            <a:r>
              <a:rPr lang="en-US" sz="2800" dirty="0" smtClean="0">
                <a:latin typeface="Calibri"/>
                <a:cs typeface="Calibri"/>
              </a:rPr>
              <a:t> </a:t>
            </a:r>
            <a:r>
              <a:rPr lang="en-US" sz="2800" dirty="0" err="1" smtClean="0">
                <a:latin typeface="Calibri"/>
                <a:cs typeface="Calibri"/>
              </a:rPr>
              <a:t>území</a:t>
            </a:r>
            <a:r>
              <a:rPr lang="en-US" sz="2800" dirty="0" smtClean="0">
                <a:latin typeface="Calibri"/>
                <a:cs typeface="Calibri"/>
              </a:rPr>
              <a:t> </a:t>
            </a:r>
            <a:r>
              <a:rPr lang="en-US" sz="2800" dirty="0" err="1" smtClean="0">
                <a:latin typeface="Calibri"/>
                <a:cs typeface="Calibri"/>
              </a:rPr>
              <a:t>bylo</a:t>
            </a:r>
            <a:r>
              <a:rPr lang="en-US" sz="2800" dirty="0" smtClean="0">
                <a:latin typeface="Calibri"/>
                <a:cs typeface="Calibri"/>
              </a:rPr>
              <a:t> </a:t>
            </a:r>
            <a:r>
              <a:rPr lang="en-US" sz="2800" dirty="0" err="1" smtClean="0">
                <a:latin typeface="Calibri"/>
                <a:cs typeface="Calibri"/>
              </a:rPr>
              <a:t>jimi</a:t>
            </a:r>
            <a:r>
              <a:rPr lang="en-US" sz="2800" dirty="0" smtClean="0">
                <a:latin typeface="Calibri"/>
                <a:cs typeface="Calibri"/>
              </a:rPr>
              <a:t> </a:t>
            </a:r>
            <a:r>
              <a:rPr lang="en-US" sz="2800" dirty="0" err="1" smtClean="0">
                <a:latin typeface="Calibri"/>
                <a:cs typeface="Calibri"/>
              </a:rPr>
              <a:t>interpretováno</a:t>
            </a:r>
            <a:r>
              <a:rPr lang="en-US" sz="2800" dirty="0" smtClean="0">
                <a:latin typeface="Calibri"/>
                <a:cs typeface="Calibri"/>
              </a:rPr>
              <a:t> </a:t>
            </a:r>
            <a:r>
              <a:rPr lang="en-US" sz="2800" dirty="0" err="1" smtClean="0">
                <a:latin typeface="Calibri"/>
                <a:cs typeface="Calibri"/>
              </a:rPr>
              <a:t>jako</a:t>
            </a:r>
            <a:r>
              <a:rPr lang="en-US" sz="2800" dirty="0" smtClean="0">
                <a:latin typeface="Calibri"/>
                <a:cs typeface="Calibri"/>
              </a:rPr>
              <a:t> </a:t>
            </a:r>
            <a:r>
              <a:rPr lang="en-US" sz="2800" b="1" dirty="0" err="1" smtClean="0">
                <a:latin typeface="Calibri"/>
                <a:cs typeface="Calibri"/>
              </a:rPr>
              <a:t>součást</a:t>
            </a:r>
            <a:r>
              <a:rPr lang="en-US" sz="2800" b="1" dirty="0" smtClean="0">
                <a:latin typeface="Calibri"/>
                <a:cs typeface="Calibri"/>
              </a:rPr>
              <a:t> </a:t>
            </a:r>
            <a:r>
              <a:rPr lang="en-US" sz="2800" b="1" dirty="0" err="1" smtClean="0">
                <a:latin typeface="Calibri"/>
                <a:cs typeface="Calibri"/>
              </a:rPr>
              <a:t>exodu</a:t>
            </a:r>
            <a:r>
              <a:rPr lang="en-US" sz="2800" b="1" dirty="0" smtClean="0">
                <a:latin typeface="Calibri"/>
                <a:cs typeface="Calibri"/>
              </a:rPr>
              <a:t> </a:t>
            </a:r>
            <a:r>
              <a:rPr lang="en-US" sz="2800" dirty="0" smtClean="0">
                <a:latin typeface="Calibri"/>
                <a:cs typeface="Calibri"/>
              </a:rPr>
              <a:t>– </a:t>
            </a:r>
            <a:r>
              <a:rPr lang="en-US" sz="2800" dirty="0" err="1" smtClean="0">
                <a:latin typeface="Calibri"/>
                <a:cs typeface="Calibri"/>
              </a:rPr>
              <a:t>odchodu</a:t>
            </a:r>
            <a:r>
              <a:rPr lang="en-US" sz="2800" dirty="0" smtClean="0">
                <a:latin typeface="Calibri"/>
                <a:cs typeface="Calibri"/>
              </a:rPr>
              <a:t> do </a:t>
            </a:r>
            <a:r>
              <a:rPr lang="en-US" sz="2800" dirty="0" err="1" smtClean="0">
                <a:latin typeface="Calibri"/>
                <a:cs typeface="Calibri"/>
              </a:rPr>
              <a:t>zaslíbené</a:t>
            </a:r>
            <a:r>
              <a:rPr lang="en-US" sz="2800" dirty="0" smtClean="0">
                <a:latin typeface="Calibri"/>
                <a:cs typeface="Calibri"/>
              </a:rPr>
              <a:t> </a:t>
            </a:r>
            <a:r>
              <a:rPr lang="en-US" sz="2800" dirty="0" err="1" smtClean="0">
                <a:latin typeface="Calibri"/>
                <a:cs typeface="Calibri"/>
              </a:rPr>
              <a:t>země</a:t>
            </a:r>
            <a:r>
              <a:rPr lang="en-US" sz="2800" dirty="0" smtClean="0">
                <a:latin typeface="Calibri"/>
                <a:cs typeface="Calibri"/>
              </a:rPr>
              <a:t> a </a:t>
            </a:r>
            <a:r>
              <a:rPr lang="en-US" sz="2800" dirty="0" err="1" smtClean="0">
                <a:latin typeface="Calibri"/>
                <a:cs typeface="Calibri"/>
              </a:rPr>
              <a:t>jako</a:t>
            </a:r>
            <a:r>
              <a:rPr lang="en-US" sz="2800" dirty="0" smtClean="0">
                <a:latin typeface="Calibri"/>
                <a:cs typeface="Calibri"/>
              </a:rPr>
              <a:t> </a:t>
            </a:r>
            <a:r>
              <a:rPr lang="en-US" sz="2800" dirty="0" err="1" smtClean="0">
                <a:latin typeface="Calibri"/>
                <a:cs typeface="Calibri"/>
              </a:rPr>
              <a:t>příležitost</a:t>
            </a:r>
            <a:r>
              <a:rPr lang="en-US" sz="2800" dirty="0" smtClean="0">
                <a:latin typeface="Calibri"/>
                <a:cs typeface="Calibri"/>
              </a:rPr>
              <a:t> pro </a:t>
            </a:r>
            <a:r>
              <a:rPr lang="en-US" sz="2800" b="1" dirty="0" err="1" smtClean="0">
                <a:latin typeface="Calibri"/>
                <a:cs typeface="Calibri"/>
              </a:rPr>
              <a:t>vznik</a:t>
            </a:r>
            <a:r>
              <a:rPr lang="en-US" sz="2800" b="1" dirty="0" smtClean="0">
                <a:latin typeface="Calibri"/>
                <a:cs typeface="Calibri"/>
              </a:rPr>
              <a:t> </a:t>
            </a:r>
            <a:r>
              <a:rPr lang="en-US" sz="2800" b="1" dirty="0" err="1" smtClean="0">
                <a:latin typeface="Calibri"/>
                <a:cs typeface="Calibri"/>
              </a:rPr>
              <a:t>obrozené</a:t>
            </a:r>
            <a:r>
              <a:rPr lang="en-US" sz="2800" b="1" dirty="0" smtClean="0">
                <a:latin typeface="Calibri"/>
                <a:cs typeface="Calibri"/>
              </a:rPr>
              <a:t> </a:t>
            </a:r>
            <a:r>
              <a:rPr lang="en-US" sz="2800" b="1" dirty="0" err="1" smtClean="0">
                <a:latin typeface="Calibri"/>
                <a:cs typeface="Calibri"/>
              </a:rPr>
              <a:t>křesťanské</a:t>
            </a:r>
            <a:r>
              <a:rPr lang="en-US" sz="2800" b="1" dirty="0" smtClean="0">
                <a:latin typeface="Calibri"/>
                <a:cs typeface="Calibri"/>
              </a:rPr>
              <a:t> </a:t>
            </a:r>
            <a:r>
              <a:rPr lang="en-US" sz="2800" b="1" dirty="0" err="1" smtClean="0">
                <a:latin typeface="Calibri"/>
                <a:cs typeface="Calibri"/>
              </a:rPr>
              <a:t>společnosti</a:t>
            </a:r>
            <a:endParaRPr lang="en-US" sz="2800" b="1"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0"/>
            <a:ext cx="1587500" cy="876300"/>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977900"/>
            <a:ext cx="8913813" cy="1060356"/>
          </a:xfrm>
        </p:spPr>
        <p:txBody>
          <a:bodyPr>
            <a:normAutofit/>
          </a:bodyPr>
          <a:lstStyle/>
          <a:p>
            <a:r>
              <a:rPr lang="en-US" b="1" dirty="0" err="1" smtClean="0">
                <a:latin typeface="Calibri"/>
                <a:cs typeface="Calibri"/>
              </a:rPr>
              <a:t>Puritánské</a:t>
            </a:r>
            <a:r>
              <a:rPr lang="en-US" b="1" dirty="0" smtClean="0">
                <a:latin typeface="Calibri"/>
                <a:cs typeface="Calibri"/>
              </a:rPr>
              <a:t> </a:t>
            </a:r>
            <a:r>
              <a:rPr lang="en-US" b="1" dirty="0" err="1" smtClean="0">
                <a:latin typeface="Calibri"/>
                <a:cs typeface="Calibri"/>
              </a:rPr>
              <a:t>kolonie</a:t>
            </a:r>
            <a:r>
              <a:rPr lang="en-US" b="1" dirty="0" smtClean="0">
                <a:latin typeface="Calibri"/>
                <a:cs typeface="Calibri"/>
              </a:rPr>
              <a:t> </a:t>
            </a:r>
            <a:r>
              <a:rPr lang="en-US" b="1" dirty="0" err="1" smtClean="0">
                <a:latin typeface="Calibri"/>
                <a:cs typeface="Calibri"/>
              </a:rPr>
              <a:t>v</a:t>
            </a:r>
            <a:r>
              <a:rPr lang="en-US" b="1" dirty="0" smtClean="0">
                <a:latin typeface="Calibri"/>
                <a:cs typeface="Calibri"/>
              </a:rPr>
              <a:t> </a:t>
            </a:r>
            <a:r>
              <a:rPr lang="en-US" b="1" dirty="0" err="1" smtClean="0">
                <a:latin typeface="Calibri"/>
                <a:cs typeface="Calibri"/>
              </a:rPr>
              <a:t>Nové</a:t>
            </a:r>
            <a:r>
              <a:rPr lang="en-US" b="1" dirty="0" smtClean="0">
                <a:latin typeface="Calibri"/>
                <a:cs typeface="Calibri"/>
              </a:rPr>
              <a:t> </a:t>
            </a:r>
            <a:r>
              <a:rPr lang="en-US" b="1" dirty="0" err="1" smtClean="0">
                <a:latin typeface="Calibri"/>
                <a:cs typeface="Calibri"/>
              </a:rPr>
              <a:t>Anglii</a:t>
            </a:r>
            <a:endParaRPr lang="en-US" sz="3600" b="1" dirty="0"/>
          </a:p>
        </p:txBody>
      </p:sp>
      <p:sp>
        <p:nvSpPr>
          <p:cNvPr id="5" name="Content Placeholder 4"/>
          <p:cNvSpPr>
            <a:spLocks noGrp="1"/>
          </p:cNvSpPr>
          <p:nvPr>
            <p:ph idx="1"/>
          </p:nvPr>
        </p:nvSpPr>
        <p:spPr>
          <a:xfrm>
            <a:off x="584200" y="2273300"/>
            <a:ext cx="8140700" cy="4191000"/>
          </a:xfrm>
        </p:spPr>
        <p:txBody>
          <a:bodyPr>
            <a:normAutofit/>
          </a:bodyPr>
          <a:lstStyle/>
          <a:p>
            <a:r>
              <a:rPr lang="en-US" sz="2800" dirty="0" err="1" smtClean="0">
                <a:latin typeface="Calibri"/>
                <a:cs typeface="Calibri"/>
              </a:rPr>
              <a:t>První</a:t>
            </a:r>
            <a:r>
              <a:rPr lang="en-US" sz="2800" dirty="0" smtClean="0">
                <a:latin typeface="Calibri"/>
                <a:cs typeface="Calibri"/>
              </a:rPr>
              <a:t> </a:t>
            </a:r>
            <a:r>
              <a:rPr lang="en-US" sz="2800" dirty="0" err="1" smtClean="0">
                <a:latin typeface="Calibri"/>
                <a:cs typeface="Calibri"/>
              </a:rPr>
              <a:t>skupinu</a:t>
            </a:r>
            <a:r>
              <a:rPr lang="en-US" sz="2800" dirty="0" smtClean="0">
                <a:latin typeface="Calibri"/>
                <a:cs typeface="Calibri"/>
              </a:rPr>
              <a:t> </a:t>
            </a:r>
            <a:r>
              <a:rPr lang="en-US" sz="2800" dirty="0" err="1" smtClean="0">
                <a:latin typeface="Calibri"/>
                <a:cs typeface="Calibri"/>
              </a:rPr>
              <a:t>tvořili</a:t>
            </a:r>
            <a:r>
              <a:rPr lang="en-US" sz="2800" dirty="0" smtClean="0">
                <a:latin typeface="Calibri"/>
                <a:cs typeface="Calibri"/>
              </a:rPr>
              <a:t> </a:t>
            </a:r>
            <a:r>
              <a:rPr lang="en-US" sz="2800" b="1" dirty="0" err="1" smtClean="0">
                <a:latin typeface="Calibri"/>
                <a:cs typeface="Calibri"/>
              </a:rPr>
              <a:t>náboženští</a:t>
            </a:r>
            <a:r>
              <a:rPr lang="en-US" sz="2800" b="1" dirty="0" smtClean="0">
                <a:latin typeface="Calibri"/>
                <a:cs typeface="Calibri"/>
              </a:rPr>
              <a:t> </a:t>
            </a:r>
            <a:r>
              <a:rPr lang="en-US" sz="2800" b="1" dirty="0" err="1" smtClean="0">
                <a:latin typeface="Calibri"/>
                <a:cs typeface="Calibri"/>
              </a:rPr>
              <a:t>radikálové</a:t>
            </a:r>
            <a:r>
              <a:rPr lang="en-US" sz="2800" dirty="0" smtClean="0">
                <a:latin typeface="Calibri"/>
                <a:cs typeface="Calibri"/>
              </a:rPr>
              <a:t>, </a:t>
            </a:r>
            <a:r>
              <a:rPr lang="en-US" sz="2800" dirty="0" err="1" smtClean="0">
                <a:latin typeface="Calibri"/>
                <a:cs typeface="Calibri"/>
              </a:rPr>
              <a:t>kteří</a:t>
            </a:r>
            <a:r>
              <a:rPr lang="en-US" sz="2800" dirty="0" smtClean="0">
                <a:latin typeface="Calibri"/>
                <a:cs typeface="Calibri"/>
              </a:rPr>
              <a:t> </a:t>
            </a:r>
            <a:r>
              <a:rPr lang="en-US" sz="2800" dirty="0" err="1" smtClean="0">
                <a:latin typeface="Calibri"/>
                <a:cs typeface="Calibri"/>
              </a:rPr>
              <a:t>již</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letech</a:t>
            </a:r>
            <a:r>
              <a:rPr lang="en-US" sz="2800" dirty="0" smtClean="0">
                <a:latin typeface="Calibri"/>
                <a:cs typeface="Calibri"/>
              </a:rPr>
              <a:t> 1607/1608 </a:t>
            </a:r>
            <a:r>
              <a:rPr lang="en-US" sz="2800" dirty="0" err="1" smtClean="0">
                <a:latin typeface="Calibri"/>
                <a:cs typeface="Calibri"/>
              </a:rPr>
              <a:t>odešli</a:t>
            </a:r>
            <a:r>
              <a:rPr lang="en-US" sz="2800" dirty="0" smtClean="0">
                <a:latin typeface="Calibri"/>
                <a:cs typeface="Calibri"/>
              </a:rPr>
              <a:t> do </a:t>
            </a:r>
            <a:r>
              <a:rPr lang="en-US" sz="2800" dirty="0" err="1" smtClean="0">
                <a:latin typeface="Calibri"/>
                <a:cs typeface="Calibri"/>
              </a:rPr>
              <a:t>exilu</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Nizozemí</a:t>
            </a:r>
            <a:r>
              <a:rPr lang="en-US" sz="2800" dirty="0" smtClean="0">
                <a:latin typeface="Calibri"/>
                <a:cs typeface="Calibri"/>
              </a:rPr>
              <a:t> (</a:t>
            </a:r>
            <a:r>
              <a:rPr lang="en-US" sz="2800" dirty="0" err="1" smtClean="0">
                <a:latin typeface="Calibri"/>
                <a:cs typeface="Calibri"/>
              </a:rPr>
              <a:t>Amsterodam</a:t>
            </a:r>
            <a:r>
              <a:rPr lang="en-US" sz="2800" dirty="0" smtClean="0">
                <a:latin typeface="Calibri"/>
                <a:cs typeface="Calibri"/>
              </a:rPr>
              <a:t>, Leiden)</a:t>
            </a:r>
          </a:p>
          <a:p>
            <a:r>
              <a:rPr lang="en-US" sz="2800" dirty="0" err="1" smtClean="0">
                <a:latin typeface="Calibri"/>
                <a:cs typeface="Calibri"/>
              </a:rPr>
              <a:t>Exil</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Nizozemí</a:t>
            </a:r>
            <a:r>
              <a:rPr lang="en-US" sz="2800" dirty="0" smtClean="0">
                <a:latin typeface="Calibri"/>
                <a:cs typeface="Calibri"/>
              </a:rPr>
              <a:t> ale </a:t>
            </a:r>
            <a:r>
              <a:rPr lang="en-US" sz="2800" dirty="0" err="1" smtClean="0">
                <a:latin typeface="Calibri"/>
                <a:cs typeface="Calibri"/>
              </a:rPr>
              <a:t>nesplňoval</a:t>
            </a:r>
            <a:r>
              <a:rPr lang="en-US" sz="2800" dirty="0" smtClean="0">
                <a:latin typeface="Calibri"/>
                <a:cs typeface="Calibri"/>
              </a:rPr>
              <a:t> </a:t>
            </a:r>
            <a:r>
              <a:rPr lang="en-US" sz="2800" dirty="0" err="1" smtClean="0">
                <a:latin typeface="Calibri"/>
                <a:cs typeface="Calibri"/>
              </a:rPr>
              <a:t>jejich</a:t>
            </a:r>
            <a:r>
              <a:rPr lang="en-US" sz="2800" dirty="0" smtClean="0">
                <a:latin typeface="Calibri"/>
                <a:cs typeface="Calibri"/>
              </a:rPr>
              <a:t> </a:t>
            </a:r>
            <a:r>
              <a:rPr lang="en-US" sz="2800" dirty="0" err="1" smtClean="0">
                <a:latin typeface="Calibri"/>
                <a:cs typeface="Calibri"/>
              </a:rPr>
              <a:t>představy</a:t>
            </a:r>
            <a:r>
              <a:rPr lang="en-US" sz="2800" dirty="0" smtClean="0">
                <a:latin typeface="Calibri"/>
                <a:cs typeface="Calibri"/>
              </a:rPr>
              <a:t> (</a:t>
            </a:r>
            <a:r>
              <a:rPr lang="en-US" sz="2800" dirty="0" err="1" smtClean="0">
                <a:latin typeface="Calibri"/>
                <a:cs typeface="Calibri"/>
              </a:rPr>
              <a:t>obavy</a:t>
            </a:r>
            <a:r>
              <a:rPr lang="en-US" sz="2800" dirty="0" smtClean="0">
                <a:latin typeface="Calibri"/>
                <a:cs typeface="Calibri"/>
              </a:rPr>
              <a:t> </a:t>
            </a:r>
            <a:r>
              <a:rPr lang="en-US" sz="2800" dirty="0" err="1" smtClean="0">
                <a:latin typeface="Calibri"/>
                <a:cs typeface="Calibri"/>
              </a:rPr>
              <a:t>z</a:t>
            </a:r>
            <a:r>
              <a:rPr lang="en-US" sz="2800" dirty="0" smtClean="0">
                <a:latin typeface="Calibri"/>
                <a:cs typeface="Calibri"/>
              </a:rPr>
              <a:t> </a:t>
            </a:r>
            <a:r>
              <a:rPr lang="en-US" sz="2800" dirty="0" err="1" smtClean="0">
                <a:latin typeface="Calibri"/>
                <a:cs typeface="Calibri"/>
              </a:rPr>
              <a:t>odpadlictví</a:t>
            </a:r>
            <a:r>
              <a:rPr lang="en-US" sz="2800" dirty="0" smtClean="0">
                <a:latin typeface="Calibri"/>
                <a:cs typeface="Calibri"/>
              </a:rPr>
              <a:t> a “</a:t>
            </a:r>
            <a:r>
              <a:rPr lang="en-US" sz="2800" dirty="0" err="1" smtClean="0">
                <a:latin typeface="Calibri"/>
                <a:cs typeface="Calibri"/>
              </a:rPr>
              <a:t>zkaženosti</a:t>
            </a:r>
            <a:r>
              <a:rPr lang="en-US" sz="2800" dirty="0" smtClean="0">
                <a:latin typeface="Calibri"/>
                <a:cs typeface="Calibri"/>
              </a:rPr>
              <a:t>”)</a:t>
            </a:r>
          </a:p>
          <a:p>
            <a:r>
              <a:rPr lang="en-US" sz="2800" dirty="0" err="1" smtClean="0">
                <a:latin typeface="Calibri"/>
                <a:cs typeface="Calibri"/>
              </a:rPr>
              <a:t>Od</a:t>
            </a:r>
            <a:r>
              <a:rPr lang="en-US" sz="2800" dirty="0" smtClean="0">
                <a:latin typeface="Calibri"/>
                <a:cs typeface="Calibri"/>
              </a:rPr>
              <a:t> </a:t>
            </a:r>
            <a:r>
              <a:rPr lang="en-US" sz="2800" dirty="0" err="1" smtClean="0">
                <a:latin typeface="Calibri"/>
                <a:cs typeface="Calibri"/>
              </a:rPr>
              <a:t>roku</a:t>
            </a:r>
            <a:r>
              <a:rPr lang="en-US" sz="2800" dirty="0" smtClean="0">
                <a:latin typeface="Calibri"/>
                <a:cs typeface="Calibri"/>
              </a:rPr>
              <a:t> 1617 </a:t>
            </a:r>
            <a:r>
              <a:rPr lang="en-US" sz="2800" dirty="0" err="1" smtClean="0">
                <a:latin typeface="Calibri"/>
                <a:cs typeface="Calibri"/>
              </a:rPr>
              <a:t>začínají</a:t>
            </a:r>
            <a:r>
              <a:rPr lang="en-US" sz="2800" dirty="0" smtClean="0">
                <a:latin typeface="Calibri"/>
                <a:cs typeface="Calibri"/>
              </a:rPr>
              <a:t> </a:t>
            </a:r>
            <a:r>
              <a:rPr lang="en-US" sz="2800" dirty="0" err="1" smtClean="0">
                <a:latin typeface="Calibri"/>
                <a:cs typeface="Calibri"/>
              </a:rPr>
              <a:t>zvažovat</a:t>
            </a:r>
            <a:r>
              <a:rPr lang="en-US" sz="2800" dirty="0" smtClean="0">
                <a:latin typeface="Calibri"/>
                <a:cs typeface="Calibri"/>
              </a:rPr>
              <a:t> </a:t>
            </a:r>
            <a:r>
              <a:rPr lang="en-US" sz="2800" dirty="0" err="1" smtClean="0">
                <a:latin typeface="Calibri"/>
                <a:cs typeface="Calibri"/>
              </a:rPr>
              <a:t>možnosti</a:t>
            </a:r>
            <a:r>
              <a:rPr lang="en-US" sz="2800" dirty="0" smtClean="0">
                <a:latin typeface="Calibri"/>
                <a:cs typeface="Calibri"/>
              </a:rPr>
              <a:t> </a:t>
            </a:r>
            <a:r>
              <a:rPr lang="en-US" sz="2800" dirty="0" err="1" smtClean="0">
                <a:latin typeface="Calibri"/>
                <a:cs typeface="Calibri"/>
              </a:rPr>
              <a:t>odchodu</a:t>
            </a:r>
            <a:r>
              <a:rPr lang="en-US" sz="2800" dirty="0" smtClean="0">
                <a:latin typeface="Calibri"/>
                <a:cs typeface="Calibri"/>
              </a:rPr>
              <a:t> a </a:t>
            </a:r>
            <a:r>
              <a:rPr lang="en-US" sz="2800" dirty="0" err="1" smtClean="0">
                <a:latin typeface="Calibri"/>
                <a:cs typeface="Calibri"/>
              </a:rPr>
              <a:t>od</a:t>
            </a:r>
            <a:r>
              <a:rPr lang="en-US" sz="2800" dirty="0" smtClean="0">
                <a:latin typeface="Calibri"/>
                <a:cs typeface="Calibri"/>
              </a:rPr>
              <a:t> </a:t>
            </a:r>
            <a:r>
              <a:rPr lang="en-US" sz="2800" dirty="0" err="1" smtClean="0">
                <a:latin typeface="Calibri"/>
                <a:cs typeface="Calibri"/>
              </a:rPr>
              <a:t>roku</a:t>
            </a:r>
            <a:r>
              <a:rPr lang="en-US" sz="2800" dirty="0" smtClean="0">
                <a:latin typeface="Calibri"/>
                <a:cs typeface="Calibri"/>
              </a:rPr>
              <a:t> 1619 </a:t>
            </a:r>
            <a:r>
              <a:rPr lang="en-US" sz="2800" dirty="0" err="1" smtClean="0">
                <a:latin typeface="Calibri"/>
                <a:cs typeface="Calibri"/>
              </a:rPr>
              <a:t>vyjednávají</a:t>
            </a:r>
            <a:r>
              <a:rPr lang="en-US" sz="2800" dirty="0" smtClean="0">
                <a:latin typeface="Calibri"/>
                <a:cs typeface="Calibri"/>
              </a:rPr>
              <a:t> </a:t>
            </a:r>
            <a:r>
              <a:rPr lang="en-US" sz="2800" dirty="0" err="1" smtClean="0">
                <a:latin typeface="Calibri"/>
                <a:cs typeface="Calibri"/>
              </a:rPr>
              <a:t>o</a:t>
            </a:r>
            <a:r>
              <a:rPr lang="en-US" sz="2800" dirty="0" smtClean="0">
                <a:latin typeface="Calibri"/>
                <a:cs typeface="Calibri"/>
              </a:rPr>
              <a:t> </a:t>
            </a:r>
            <a:r>
              <a:rPr lang="en-US" sz="2800" dirty="0" err="1" smtClean="0">
                <a:latin typeface="Calibri"/>
                <a:cs typeface="Calibri"/>
              </a:rPr>
              <a:t>možnosti</a:t>
            </a:r>
            <a:r>
              <a:rPr lang="en-US" sz="2800" dirty="0" smtClean="0">
                <a:latin typeface="Calibri"/>
                <a:cs typeface="Calibri"/>
              </a:rPr>
              <a:t> </a:t>
            </a:r>
            <a:r>
              <a:rPr lang="en-US" sz="2800" dirty="0" err="1" smtClean="0">
                <a:latin typeface="Calibri"/>
                <a:cs typeface="Calibri"/>
              </a:rPr>
              <a:t>odchodu</a:t>
            </a:r>
            <a:r>
              <a:rPr lang="en-US" sz="2800" dirty="0" smtClean="0">
                <a:latin typeface="Calibri"/>
                <a:cs typeface="Calibri"/>
              </a:rPr>
              <a:t> do </a:t>
            </a:r>
            <a:r>
              <a:rPr lang="en-US" sz="2800" dirty="0" err="1" smtClean="0">
                <a:latin typeface="Calibri"/>
                <a:cs typeface="Calibri"/>
              </a:rPr>
              <a:t>nově</a:t>
            </a:r>
            <a:r>
              <a:rPr lang="en-US" sz="2800" dirty="0" smtClean="0">
                <a:latin typeface="Calibri"/>
                <a:cs typeface="Calibri"/>
              </a:rPr>
              <a:t> </a:t>
            </a:r>
            <a:r>
              <a:rPr lang="en-US" sz="2800" dirty="0" err="1" smtClean="0">
                <a:latin typeface="Calibri"/>
                <a:cs typeface="Calibri"/>
              </a:rPr>
              <a:t>vzniklých</a:t>
            </a:r>
            <a:r>
              <a:rPr lang="en-US" sz="2800" dirty="0" smtClean="0">
                <a:latin typeface="Calibri"/>
                <a:cs typeface="Calibri"/>
              </a:rPr>
              <a:t> </a:t>
            </a:r>
            <a:r>
              <a:rPr lang="en-US" sz="2800" dirty="0" err="1" smtClean="0">
                <a:latin typeface="Calibri"/>
                <a:cs typeface="Calibri"/>
              </a:rPr>
              <a:t>kolonií</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sev</a:t>
            </a:r>
            <a:r>
              <a:rPr lang="en-US" sz="2800" dirty="0" smtClean="0">
                <a:latin typeface="Calibri"/>
                <a:cs typeface="Calibri"/>
              </a:rPr>
              <a:t>. </a:t>
            </a:r>
            <a:r>
              <a:rPr lang="en-US" sz="2800" dirty="0" err="1" smtClean="0">
                <a:latin typeface="Calibri"/>
                <a:cs typeface="Calibri"/>
              </a:rPr>
              <a:t>Americe</a:t>
            </a:r>
            <a:endParaRPr lang="en-US" sz="2800" dirty="0" smtClean="0">
              <a:latin typeface="Calibri"/>
              <a:cs typeface="Calibri"/>
            </a:endParaRPr>
          </a:p>
          <a:p>
            <a:endParaRPr lang="en-US" dirty="0"/>
          </a:p>
        </p:txBody>
      </p:sp>
      <p:pic>
        <p:nvPicPr>
          <p:cNvPr id="7" name="Picture Placeholder 6" descr="300px-Port_St_Louis_Annotated.png"/>
          <p:cNvPicPr>
            <a:picLocks noChangeAspect="1"/>
          </p:cNvPicPr>
          <p:nvPr/>
        </p:nvPicPr>
        <p:blipFill>
          <a:blip r:embed="rId2"/>
          <a:srcRect l="-28111" r="-28111"/>
          <a:stretch>
            <a:fillRect/>
          </a:stretch>
        </p:blipFill>
        <p:spPr>
          <a:xfrm>
            <a:off x="-273050" y="-32403"/>
            <a:ext cx="1587500" cy="1010303"/>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err="1" smtClean="0">
                <a:latin typeface="Calibri"/>
                <a:cs typeface="Calibri"/>
              </a:rPr>
              <a:t>Nová</a:t>
            </a:r>
            <a:r>
              <a:rPr lang="en-US" sz="3600" b="1" dirty="0" smtClean="0">
                <a:latin typeface="Calibri"/>
                <a:cs typeface="Calibri"/>
              </a:rPr>
              <a:t> </a:t>
            </a:r>
            <a:r>
              <a:rPr lang="en-US" sz="3600" b="1" dirty="0" err="1" smtClean="0">
                <a:latin typeface="Calibri"/>
                <a:cs typeface="Calibri"/>
              </a:rPr>
              <a:t>Anglie</a:t>
            </a:r>
            <a:endParaRPr lang="en-US" sz="3600" b="1" dirty="0">
              <a:latin typeface="Calibri"/>
              <a:cs typeface="Calibri"/>
            </a:endParaRPr>
          </a:p>
        </p:txBody>
      </p:sp>
      <p:sp>
        <p:nvSpPr>
          <p:cNvPr id="5" name="Content Placeholder 4"/>
          <p:cNvSpPr>
            <a:spLocks noGrp="1"/>
          </p:cNvSpPr>
          <p:nvPr>
            <p:ph sz="half" idx="1"/>
          </p:nvPr>
        </p:nvSpPr>
        <p:spPr>
          <a:xfrm>
            <a:off x="609600" y="2222500"/>
            <a:ext cx="3886200" cy="4102100"/>
          </a:xfrm>
        </p:spPr>
        <p:txBody>
          <a:bodyPr>
            <a:noAutofit/>
          </a:bodyPr>
          <a:lstStyle/>
          <a:p>
            <a:r>
              <a:rPr lang="en-US" sz="2200" dirty="0" smtClean="0">
                <a:latin typeface="Calibri"/>
                <a:cs typeface="Calibri"/>
              </a:rPr>
              <a:t>10. </a:t>
            </a:r>
            <a:r>
              <a:rPr lang="en-US" sz="2200" dirty="0" err="1" smtClean="0">
                <a:latin typeface="Calibri"/>
                <a:cs typeface="Calibri"/>
              </a:rPr>
              <a:t>listopadu</a:t>
            </a:r>
            <a:r>
              <a:rPr lang="en-US" sz="2200" dirty="0" smtClean="0">
                <a:latin typeface="Calibri"/>
                <a:cs typeface="Calibri"/>
              </a:rPr>
              <a:t> 1620 </a:t>
            </a:r>
            <a:r>
              <a:rPr lang="en-US" sz="2200" dirty="0" err="1" smtClean="0">
                <a:latin typeface="Calibri"/>
                <a:cs typeface="Calibri"/>
              </a:rPr>
              <a:t>dorazila</a:t>
            </a:r>
            <a:r>
              <a:rPr lang="en-US" sz="2200" dirty="0" smtClean="0">
                <a:latin typeface="Calibri"/>
                <a:cs typeface="Calibri"/>
              </a:rPr>
              <a:t> </a:t>
            </a:r>
            <a:r>
              <a:rPr lang="en-US" sz="2200" dirty="0" err="1" smtClean="0">
                <a:latin typeface="Calibri"/>
                <a:cs typeface="Calibri"/>
              </a:rPr>
              <a:t>skupina</a:t>
            </a:r>
            <a:r>
              <a:rPr lang="en-US" sz="2200" dirty="0" smtClean="0">
                <a:latin typeface="Calibri"/>
                <a:cs typeface="Calibri"/>
              </a:rPr>
              <a:t> 121 </a:t>
            </a:r>
            <a:r>
              <a:rPr lang="en-US" sz="2200" dirty="0" err="1" smtClean="0">
                <a:latin typeface="Calibri"/>
                <a:cs typeface="Calibri"/>
              </a:rPr>
              <a:t>těchto</a:t>
            </a:r>
            <a:r>
              <a:rPr lang="en-US" sz="2200" dirty="0" smtClean="0">
                <a:latin typeface="Calibri"/>
                <a:cs typeface="Calibri"/>
              </a:rPr>
              <a:t> </a:t>
            </a:r>
            <a:r>
              <a:rPr lang="en-US" sz="2200" dirty="0" err="1" smtClean="0">
                <a:latin typeface="Calibri"/>
                <a:cs typeface="Calibri"/>
              </a:rPr>
              <a:t>radikálů</a:t>
            </a:r>
            <a:r>
              <a:rPr lang="en-US" sz="2200" dirty="0" smtClean="0">
                <a:latin typeface="Calibri"/>
                <a:cs typeface="Calibri"/>
              </a:rPr>
              <a:t> </a:t>
            </a:r>
            <a:r>
              <a:rPr lang="en-US" sz="2200" dirty="0" err="1" smtClean="0">
                <a:latin typeface="Calibri"/>
                <a:cs typeface="Calibri"/>
              </a:rPr>
              <a:t>na</a:t>
            </a:r>
            <a:r>
              <a:rPr lang="en-US" sz="2200" dirty="0" smtClean="0">
                <a:latin typeface="Calibri"/>
                <a:cs typeface="Calibri"/>
              </a:rPr>
              <a:t> </a:t>
            </a:r>
            <a:r>
              <a:rPr lang="en-US" sz="2200" dirty="0" err="1" smtClean="0">
                <a:latin typeface="Calibri"/>
                <a:cs typeface="Calibri"/>
              </a:rPr>
              <a:t>lodi</a:t>
            </a:r>
            <a:r>
              <a:rPr lang="en-US" sz="2200" dirty="0" smtClean="0">
                <a:latin typeface="Calibri"/>
                <a:cs typeface="Calibri"/>
              </a:rPr>
              <a:t> </a:t>
            </a:r>
            <a:r>
              <a:rPr lang="en-US" sz="2200" b="1" dirty="0" smtClean="0">
                <a:latin typeface="Calibri"/>
                <a:cs typeface="Calibri"/>
              </a:rPr>
              <a:t>Mayflower </a:t>
            </a:r>
            <a:r>
              <a:rPr lang="en-US" sz="2200" dirty="0" smtClean="0">
                <a:latin typeface="Calibri"/>
                <a:cs typeface="Calibri"/>
              </a:rPr>
              <a:t>do </a:t>
            </a:r>
            <a:r>
              <a:rPr lang="en-US" sz="2200" dirty="0" err="1" smtClean="0">
                <a:latin typeface="Calibri"/>
                <a:cs typeface="Calibri"/>
              </a:rPr>
              <a:t>severní</a:t>
            </a:r>
            <a:r>
              <a:rPr lang="en-US" sz="2200" dirty="0" smtClean="0">
                <a:latin typeface="Calibri"/>
                <a:cs typeface="Calibri"/>
              </a:rPr>
              <a:t> </a:t>
            </a:r>
            <a:r>
              <a:rPr lang="en-US" sz="2200" dirty="0" err="1" smtClean="0">
                <a:latin typeface="Calibri"/>
                <a:cs typeface="Calibri"/>
              </a:rPr>
              <a:t>Ameriky</a:t>
            </a:r>
            <a:r>
              <a:rPr lang="en-US" sz="2200" dirty="0" smtClean="0">
                <a:latin typeface="Calibri"/>
                <a:cs typeface="Calibri"/>
              </a:rPr>
              <a:t> </a:t>
            </a:r>
          </a:p>
          <a:p>
            <a:r>
              <a:rPr lang="en-US" sz="2200" dirty="0" err="1" smtClean="0">
                <a:latin typeface="Calibri"/>
                <a:cs typeface="Calibri"/>
              </a:rPr>
              <a:t>Tato</a:t>
            </a:r>
            <a:r>
              <a:rPr lang="en-US" sz="2200" dirty="0" smtClean="0">
                <a:latin typeface="Calibri"/>
                <a:cs typeface="Calibri"/>
              </a:rPr>
              <a:t> </a:t>
            </a:r>
            <a:r>
              <a:rPr lang="en-US" sz="2200" dirty="0" err="1" smtClean="0">
                <a:latin typeface="Calibri"/>
                <a:cs typeface="Calibri"/>
              </a:rPr>
              <a:t>skupina</a:t>
            </a:r>
            <a:r>
              <a:rPr lang="en-US" sz="2200" dirty="0" smtClean="0">
                <a:latin typeface="Calibri"/>
                <a:cs typeface="Calibri"/>
              </a:rPr>
              <a:t> je </a:t>
            </a:r>
            <a:r>
              <a:rPr lang="en-US" sz="2200" dirty="0" err="1" smtClean="0">
                <a:latin typeface="Calibri"/>
                <a:cs typeface="Calibri"/>
              </a:rPr>
              <a:t>známá</a:t>
            </a:r>
            <a:r>
              <a:rPr lang="en-US" sz="2200" dirty="0" smtClean="0">
                <a:latin typeface="Calibri"/>
                <a:cs typeface="Calibri"/>
              </a:rPr>
              <a:t> </a:t>
            </a:r>
            <a:r>
              <a:rPr lang="en-US" sz="2200" dirty="0" err="1" smtClean="0">
                <a:latin typeface="Calibri"/>
                <a:cs typeface="Calibri"/>
              </a:rPr>
              <a:t>jako</a:t>
            </a:r>
            <a:r>
              <a:rPr lang="en-US" sz="2200" dirty="0" smtClean="0">
                <a:latin typeface="Calibri"/>
                <a:cs typeface="Calibri"/>
              </a:rPr>
              <a:t> </a:t>
            </a:r>
            <a:r>
              <a:rPr lang="en-US" sz="2200" b="1" dirty="0" smtClean="0">
                <a:latin typeface="Calibri"/>
                <a:cs typeface="Calibri"/>
              </a:rPr>
              <a:t>Pilgrim Fathers</a:t>
            </a:r>
          </a:p>
          <a:p>
            <a:r>
              <a:rPr lang="en-US" sz="2200" dirty="0" err="1" smtClean="0">
                <a:latin typeface="Calibri"/>
                <a:cs typeface="Calibri"/>
              </a:rPr>
              <a:t>Vylodili</a:t>
            </a:r>
            <a:r>
              <a:rPr lang="en-US" sz="2200" dirty="0" smtClean="0">
                <a:latin typeface="Calibri"/>
                <a:cs typeface="Calibri"/>
              </a:rPr>
              <a:t> se </a:t>
            </a:r>
            <a:r>
              <a:rPr lang="en-US" sz="2200" dirty="0" err="1" smtClean="0">
                <a:latin typeface="Calibri"/>
                <a:cs typeface="Calibri"/>
              </a:rPr>
              <a:t>na</a:t>
            </a:r>
            <a:r>
              <a:rPr lang="en-US" sz="2200" dirty="0" smtClean="0">
                <a:latin typeface="Calibri"/>
                <a:cs typeface="Calibri"/>
              </a:rPr>
              <a:t> </a:t>
            </a:r>
            <a:r>
              <a:rPr lang="en-US" sz="2200" dirty="0" err="1" smtClean="0">
                <a:latin typeface="Calibri"/>
                <a:cs typeface="Calibri"/>
              </a:rPr>
              <a:t>mysu</a:t>
            </a:r>
            <a:r>
              <a:rPr lang="en-US" sz="2200" dirty="0" smtClean="0">
                <a:latin typeface="Calibri"/>
                <a:cs typeface="Calibri"/>
              </a:rPr>
              <a:t> </a:t>
            </a:r>
            <a:r>
              <a:rPr lang="en-US" sz="2200" dirty="0" smtClean="0">
                <a:latin typeface="Calibri"/>
                <a:cs typeface="Calibri"/>
              </a:rPr>
              <a:t>Cod </a:t>
            </a:r>
            <a:r>
              <a:rPr lang="en-US" sz="2200" dirty="0" err="1" smtClean="0">
                <a:latin typeface="Calibri"/>
                <a:cs typeface="Calibri"/>
              </a:rPr>
              <a:t>v</a:t>
            </a:r>
            <a:r>
              <a:rPr lang="en-US" sz="2200" dirty="0" smtClean="0">
                <a:latin typeface="Calibri"/>
                <a:cs typeface="Calibri"/>
              </a:rPr>
              <a:t> </a:t>
            </a:r>
            <a:r>
              <a:rPr lang="en-US" sz="2200" dirty="0" err="1" smtClean="0">
                <a:latin typeface="Calibri"/>
                <a:cs typeface="Calibri"/>
              </a:rPr>
              <a:t>Massachusettském</a:t>
            </a:r>
            <a:r>
              <a:rPr lang="en-US" sz="2200" dirty="0" smtClean="0">
                <a:latin typeface="Calibri"/>
                <a:cs typeface="Calibri"/>
              </a:rPr>
              <a:t> </a:t>
            </a:r>
            <a:r>
              <a:rPr lang="en-US" sz="2200" dirty="0" err="1" smtClean="0">
                <a:latin typeface="Calibri"/>
                <a:cs typeface="Calibri"/>
              </a:rPr>
              <a:t>zálivu</a:t>
            </a:r>
            <a:r>
              <a:rPr lang="en-US" sz="2200" dirty="0" smtClean="0">
                <a:latin typeface="Calibri"/>
                <a:cs typeface="Calibri"/>
              </a:rPr>
              <a:t> a </a:t>
            </a:r>
            <a:r>
              <a:rPr lang="en-US" sz="2200" dirty="0" err="1" smtClean="0">
                <a:latin typeface="Calibri"/>
                <a:cs typeface="Calibri"/>
              </a:rPr>
              <a:t>založili</a:t>
            </a:r>
            <a:r>
              <a:rPr lang="en-US" sz="2200" dirty="0" smtClean="0">
                <a:latin typeface="Calibri"/>
                <a:cs typeface="Calibri"/>
              </a:rPr>
              <a:t> </a:t>
            </a:r>
            <a:r>
              <a:rPr lang="en-US" sz="2200" dirty="0" err="1" smtClean="0">
                <a:latin typeface="Calibri"/>
                <a:cs typeface="Calibri"/>
              </a:rPr>
              <a:t>dvě</a:t>
            </a:r>
            <a:r>
              <a:rPr lang="en-US" sz="2200" dirty="0" smtClean="0">
                <a:latin typeface="Calibri"/>
                <a:cs typeface="Calibri"/>
              </a:rPr>
              <a:t> </a:t>
            </a:r>
            <a:r>
              <a:rPr lang="en-US" sz="2200" dirty="0" err="1" smtClean="0">
                <a:latin typeface="Calibri"/>
                <a:cs typeface="Calibri"/>
              </a:rPr>
              <a:t>osady</a:t>
            </a:r>
            <a:r>
              <a:rPr lang="en-US" sz="2200" dirty="0" smtClean="0">
                <a:latin typeface="Calibri"/>
                <a:cs typeface="Calibri"/>
              </a:rPr>
              <a:t> </a:t>
            </a:r>
            <a:r>
              <a:rPr lang="en-US" sz="2200" b="1" dirty="0" smtClean="0">
                <a:latin typeface="Calibri"/>
                <a:cs typeface="Calibri"/>
              </a:rPr>
              <a:t>Provincetown</a:t>
            </a:r>
            <a:r>
              <a:rPr lang="en-US" sz="2200" dirty="0" smtClean="0">
                <a:latin typeface="Calibri"/>
                <a:cs typeface="Calibri"/>
              </a:rPr>
              <a:t> and </a:t>
            </a:r>
            <a:r>
              <a:rPr lang="en-US" sz="2200" b="1" dirty="0" smtClean="0">
                <a:latin typeface="Calibri"/>
                <a:cs typeface="Calibri"/>
              </a:rPr>
              <a:t>Plymouth</a:t>
            </a:r>
            <a:endParaRPr lang="en-US" sz="2200" b="1" dirty="0">
              <a:latin typeface="Calibri"/>
              <a:cs typeface="Calibri"/>
            </a:endParaRPr>
          </a:p>
        </p:txBody>
      </p:sp>
      <p:pic>
        <p:nvPicPr>
          <p:cNvPr id="12" name="Content Placeholder 11" descr="Plymouth.jpeg"/>
          <p:cNvPicPr>
            <a:picLocks noGrp="1" noChangeAspect="1"/>
          </p:cNvPicPr>
          <p:nvPr>
            <p:ph sz="half" idx="2"/>
          </p:nvPr>
        </p:nvPicPr>
        <p:blipFill>
          <a:blip r:embed="rId2"/>
          <a:srcRect t="-13539" b="-13539"/>
          <a:stretch>
            <a:fillRect/>
          </a:stretch>
        </p:blipFill>
        <p:spPr>
          <a:xfrm>
            <a:off x="4844901" y="3886201"/>
            <a:ext cx="3886200" cy="2809874"/>
          </a:xfrm>
        </p:spPr>
      </p:pic>
      <p:pic>
        <p:nvPicPr>
          <p:cNvPr id="8" name="Picture 7" descr="pilgrims.jpg"/>
          <p:cNvPicPr>
            <a:picLocks noChangeAspect="1"/>
          </p:cNvPicPr>
          <p:nvPr/>
        </p:nvPicPr>
        <p:blipFill>
          <a:blip r:embed="rId3"/>
          <a:stretch>
            <a:fillRect/>
          </a:stretch>
        </p:blipFill>
        <p:spPr>
          <a:xfrm>
            <a:off x="4844901" y="2222499"/>
            <a:ext cx="3886200" cy="1993901"/>
          </a:xfrm>
          <a:prstGeom prst="rect">
            <a:avLst/>
          </a:prstGeom>
        </p:spPr>
      </p:pic>
      <p:pic>
        <p:nvPicPr>
          <p:cNvPr id="6" name="Picture Placeholder 6" descr="300px-Port_St_Louis_Annotated.png"/>
          <p:cNvPicPr>
            <a:picLocks noChangeAspect="1"/>
          </p:cNvPicPr>
          <p:nvPr/>
        </p:nvPicPr>
        <p:blipFill>
          <a:blip r:embed="rId4"/>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sz="3600" dirty="0"/>
          </a:p>
        </p:txBody>
      </p:sp>
      <p:sp>
        <p:nvSpPr>
          <p:cNvPr id="5" name="Content Placeholder 4"/>
          <p:cNvSpPr>
            <a:spLocks noGrp="1"/>
          </p:cNvSpPr>
          <p:nvPr>
            <p:ph idx="1"/>
          </p:nvPr>
        </p:nvSpPr>
        <p:spPr/>
        <p:txBody>
          <a:bodyPr>
            <a:normAutofit/>
          </a:bodyPr>
          <a:lstStyle/>
          <a:p>
            <a:r>
              <a:rPr lang="en-US" sz="2800" dirty="0" err="1" smtClean="0">
                <a:latin typeface="Calibri"/>
                <a:cs typeface="Calibri"/>
              </a:rPr>
              <a:t>Teologicky</a:t>
            </a:r>
            <a:r>
              <a:rPr lang="en-US" sz="2800" dirty="0" smtClean="0">
                <a:latin typeface="Calibri"/>
                <a:cs typeface="Calibri"/>
              </a:rPr>
              <a:t> se </a:t>
            </a:r>
            <a:r>
              <a:rPr lang="en-US" sz="2800" dirty="0" err="1" smtClean="0">
                <a:latin typeface="Calibri"/>
                <a:cs typeface="Calibri"/>
              </a:rPr>
              <a:t>opírala</a:t>
            </a:r>
            <a:r>
              <a:rPr lang="en-US" sz="2800" dirty="0" smtClean="0">
                <a:latin typeface="Calibri"/>
                <a:cs typeface="Calibri"/>
              </a:rPr>
              <a:t> </a:t>
            </a:r>
            <a:r>
              <a:rPr lang="en-US" sz="2800" dirty="0" err="1" smtClean="0">
                <a:latin typeface="Calibri"/>
                <a:cs typeface="Calibri"/>
              </a:rPr>
              <a:t>o</a:t>
            </a:r>
            <a:r>
              <a:rPr lang="en-US" sz="2800" dirty="0" smtClean="0">
                <a:latin typeface="Calibri"/>
                <a:cs typeface="Calibri"/>
              </a:rPr>
              <a:t> </a:t>
            </a:r>
            <a:r>
              <a:rPr lang="en-US" sz="2800" dirty="0" err="1" smtClean="0">
                <a:latin typeface="Calibri"/>
                <a:cs typeface="Calibri"/>
              </a:rPr>
              <a:t>myšlenky</a:t>
            </a:r>
            <a:r>
              <a:rPr lang="en-US" sz="2800" dirty="0" smtClean="0">
                <a:latin typeface="Calibri"/>
                <a:cs typeface="Calibri"/>
              </a:rPr>
              <a:t> </a:t>
            </a:r>
            <a:r>
              <a:rPr lang="en-US" sz="2800" dirty="0" err="1" smtClean="0">
                <a:latin typeface="Calibri"/>
                <a:cs typeface="Calibri"/>
              </a:rPr>
              <a:t>kazatele</a:t>
            </a:r>
            <a:r>
              <a:rPr lang="en-US" sz="2800" dirty="0" smtClean="0">
                <a:latin typeface="Calibri"/>
                <a:cs typeface="Calibri"/>
              </a:rPr>
              <a:t> “</a:t>
            </a:r>
            <a:r>
              <a:rPr lang="en-US" sz="2800" dirty="0" err="1" smtClean="0">
                <a:latin typeface="Calibri"/>
                <a:cs typeface="Calibri"/>
              </a:rPr>
              <a:t>leidenské</a:t>
            </a:r>
            <a:r>
              <a:rPr lang="en-US" sz="2800" dirty="0" smtClean="0">
                <a:latin typeface="Calibri"/>
                <a:cs typeface="Calibri"/>
              </a:rPr>
              <a:t>” </a:t>
            </a:r>
            <a:r>
              <a:rPr lang="en-US" sz="2800" dirty="0" err="1" smtClean="0">
                <a:latin typeface="Calibri"/>
                <a:cs typeface="Calibri"/>
              </a:rPr>
              <a:t>obce</a:t>
            </a:r>
            <a:r>
              <a:rPr lang="en-US" sz="2800" dirty="0" smtClean="0">
                <a:latin typeface="Calibri"/>
                <a:cs typeface="Calibri"/>
              </a:rPr>
              <a:t> a </a:t>
            </a:r>
            <a:r>
              <a:rPr lang="en-US" sz="2800" dirty="0" err="1" smtClean="0">
                <a:latin typeface="Calibri"/>
                <a:cs typeface="Calibri"/>
              </a:rPr>
              <a:t>jednoho</a:t>
            </a:r>
            <a:r>
              <a:rPr lang="en-US" sz="2800" dirty="0" smtClean="0">
                <a:latin typeface="Calibri"/>
                <a:cs typeface="Calibri"/>
              </a:rPr>
              <a:t> </a:t>
            </a:r>
            <a:r>
              <a:rPr lang="en-US" sz="2800" dirty="0" err="1" smtClean="0">
                <a:latin typeface="Calibri"/>
                <a:cs typeface="Calibri"/>
              </a:rPr>
              <a:t>ze</a:t>
            </a:r>
            <a:r>
              <a:rPr lang="en-US" sz="2800" dirty="0" smtClean="0">
                <a:latin typeface="Calibri"/>
                <a:cs typeface="Calibri"/>
              </a:rPr>
              <a:t> </a:t>
            </a:r>
            <a:r>
              <a:rPr lang="en-US" sz="2800" dirty="0" err="1" smtClean="0">
                <a:latin typeface="Calibri"/>
                <a:cs typeface="Calibri"/>
              </a:rPr>
              <a:t>zakladatelů</a:t>
            </a:r>
            <a:r>
              <a:rPr lang="en-US" sz="2800" dirty="0" smtClean="0">
                <a:latin typeface="Calibri"/>
                <a:cs typeface="Calibri"/>
              </a:rPr>
              <a:t> </a:t>
            </a:r>
            <a:r>
              <a:rPr lang="en-US" sz="2800" dirty="0" err="1" smtClean="0">
                <a:latin typeface="Calibri"/>
                <a:cs typeface="Calibri"/>
              </a:rPr>
              <a:t>kongregacionalismu</a:t>
            </a:r>
            <a:r>
              <a:rPr lang="en-US" sz="2800" dirty="0" smtClean="0">
                <a:latin typeface="Calibri"/>
                <a:cs typeface="Calibri"/>
              </a:rPr>
              <a:t> </a:t>
            </a:r>
            <a:r>
              <a:rPr lang="en-US" sz="2800" b="1" dirty="0" err="1" smtClean="0">
                <a:latin typeface="Calibri"/>
                <a:cs typeface="Calibri"/>
              </a:rPr>
              <a:t>Johna</a:t>
            </a:r>
            <a:r>
              <a:rPr lang="en-US" sz="2800" b="1" dirty="0" smtClean="0">
                <a:latin typeface="Calibri"/>
                <a:cs typeface="Calibri"/>
              </a:rPr>
              <a:t> </a:t>
            </a:r>
            <a:r>
              <a:rPr lang="en-US" sz="2800" b="1" dirty="0" err="1" smtClean="0">
                <a:latin typeface="Calibri"/>
                <a:cs typeface="Calibri"/>
              </a:rPr>
              <a:t>Robinsona</a:t>
            </a:r>
            <a:r>
              <a:rPr lang="en-US" sz="2800" b="1" dirty="0" smtClean="0">
                <a:latin typeface="Calibri"/>
                <a:cs typeface="Calibri"/>
              </a:rPr>
              <a:t> </a:t>
            </a:r>
            <a:r>
              <a:rPr lang="en-US" sz="2800" dirty="0" smtClean="0">
                <a:latin typeface="Calibri"/>
                <a:cs typeface="Calibri"/>
              </a:rPr>
              <a:t>(1575 – 1625)</a:t>
            </a:r>
          </a:p>
          <a:p>
            <a:r>
              <a:rPr lang="en-US" sz="2800" dirty="0" err="1" smtClean="0">
                <a:latin typeface="Calibri"/>
                <a:cs typeface="Calibri"/>
              </a:rPr>
              <a:t>Obyvatelé</a:t>
            </a:r>
            <a:r>
              <a:rPr lang="en-US" sz="2800" dirty="0" smtClean="0">
                <a:latin typeface="Calibri"/>
                <a:cs typeface="Calibri"/>
              </a:rPr>
              <a:t> </a:t>
            </a:r>
            <a:r>
              <a:rPr lang="en-US" sz="2800" dirty="0" err="1" smtClean="0">
                <a:latin typeface="Calibri"/>
                <a:cs typeface="Calibri"/>
              </a:rPr>
              <a:t>komunity</a:t>
            </a:r>
            <a:r>
              <a:rPr lang="en-US" sz="2800" dirty="0" smtClean="0">
                <a:latin typeface="Calibri"/>
                <a:cs typeface="Calibri"/>
              </a:rPr>
              <a:t> se </a:t>
            </a:r>
            <a:r>
              <a:rPr lang="en-US" sz="2800" dirty="0" err="1" smtClean="0">
                <a:latin typeface="Calibri"/>
                <a:cs typeface="Calibri"/>
              </a:rPr>
              <a:t>často</a:t>
            </a:r>
            <a:r>
              <a:rPr lang="en-US" sz="2800" dirty="0" smtClean="0">
                <a:latin typeface="Calibri"/>
                <a:cs typeface="Calibri"/>
              </a:rPr>
              <a:t> </a:t>
            </a:r>
            <a:r>
              <a:rPr lang="en-US" sz="2800" dirty="0" err="1" smtClean="0">
                <a:latin typeface="Calibri"/>
                <a:cs typeface="Calibri"/>
              </a:rPr>
              <a:t>označovali</a:t>
            </a:r>
            <a:r>
              <a:rPr lang="en-US" sz="2800" dirty="0" smtClean="0">
                <a:latin typeface="Calibri"/>
                <a:cs typeface="Calibri"/>
              </a:rPr>
              <a:t> </a:t>
            </a:r>
            <a:r>
              <a:rPr lang="en-US" sz="2800" dirty="0" err="1" smtClean="0">
                <a:latin typeface="Calibri"/>
                <a:cs typeface="Calibri"/>
              </a:rPr>
              <a:t>za</a:t>
            </a:r>
            <a:r>
              <a:rPr lang="en-US" sz="2800" dirty="0" smtClean="0">
                <a:latin typeface="Calibri"/>
                <a:cs typeface="Calibri"/>
              </a:rPr>
              <a:t> </a:t>
            </a:r>
            <a:r>
              <a:rPr lang="en-US" sz="2800" b="1" dirty="0" err="1" smtClean="0">
                <a:latin typeface="Calibri"/>
                <a:cs typeface="Calibri"/>
              </a:rPr>
              <a:t>Svaté</a:t>
            </a:r>
            <a:r>
              <a:rPr lang="en-US" sz="2800" b="1" dirty="0" smtClean="0">
                <a:latin typeface="Calibri"/>
                <a:cs typeface="Calibri"/>
              </a:rPr>
              <a:t> (</a:t>
            </a:r>
            <a:r>
              <a:rPr lang="en-US" sz="2800" b="1" i="1" dirty="0" smtClean="0">
                <a:latin typeface="Calibri"/>
                <a:cs typeface="Calibri"/>
              </a:rPr>
              <a:t>Saints</a:t>
            </a:r>
            <a:r>
              <a:rPr lang="en-US" sz="2800" b="1" dirty="0" smtClean="0">
                <a:latin typeface="Calibri"/>
                <a:cs typeface="Calibri"/>
              </a:rPr>
              <a:t>)</a:t>
            </a:r>
            <a:endParaRPr lang="en-US" sz="2800" b="1"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sz="3600" dirty="0"/>
          </a:p>
        </p:txBody>
      </p:sp>
      <p:sp>
        <p:nvSpPr>
          <p:cNvPr id="3" name="Content Placeholder 2"/>
          <p:cNvSpPr>
            <a:spLocks noGrp="1"/>
          </p:cNvSpPr>
          <p:nvPr>
            <p:ph idx="1"/>
          </p:nvPr>
        </p:nvSpPr>
        <p:spPr/>
        <p:txBody>
          <a:bodyPr>
            <a:normAutofit lnSpcReduction="10000"/>
          </a:bodyPr>
          <a:lstStyle/>
          <a:p>
            <a:r>
              <a:rPr lang="en-US" sz="2400" dirty="0" err="1" smtClean="0">
                <a:latin typeface="Calibri"/>
                <a:cs typeface="Calibri"/>
              </a:rPr>
              <a:t>Základem</a:t>
            </a:r>
            <a:r>
              <a:rPr lang="en-US" sz="2400" dirty="0" smtClean="0">
                <a:latin typeface="Calibri"/>
                <a:cs typeface="Calibri"/>
              </a:rPr>
              <a:t> pro </a:t>
            </a:r>
            <a:r>
              <a:rPr lang="en-US" sz="2400" dirty="0" err="1" smtClean="0">
                <a:latin typeface="Calibri"/>
                <a:cs typeface="Calibri"/>
              </a:rPr>
              <a:t>další</a:t>
            </a:r>
            <a:r>
              <a:rPr lang="en-US" sz="2400" dirty="0" smtClean="0">
                <a:latin typeface="Calibri"/>
                <a:cs typeface="Calibri"/>
              </a:rPr>
              <a:t> </a:t>
            </a:r>
            <a:r>
              <a:rPr lang="en-US" sz="2400" dirty="0" err="1" smtClean="0">
                <a:latin typeface="Calibri"/>
                <a:cs typeface="Calibri"/>
              </a:rPr>
              <a:t>fungování</a:t>
            </a:r>
            <a:r>
              <a:rPr lang="en-US" sz="2400" dirty="0" smtClean="0">
                <a:latin typeface="Calibri"/>
                <a:cs typeface="Calibri"/>
              </a:rPr>
              <a:t> </a:t>
            </a:r>
            <a:r>
              <a:rPr lang="en-US" sz="2400" dirty="0" err="1" smtClean="0">
                <a:latin typeface="Calibri"/>
                <a:cs typeface="Calibri"/>
              </a:rPr>
              <a:t>plymouthské</a:t>
            </a:r>
            <a:r>
              <a:rPr lang="en-US" sz="2400" dirty="0" smtClean="0">
                <a:latin typeface="Calibri"/>
                <a:cs typeface="Calibri"/>
              </a:rPr>
              <a:t> </a:t>
            </a:r>
            <a:r>
              <a:rPr lang="en-US" sz="2400" dirty="0" err="1" smtClean="0">
                <a:latin typeface="Calibri"/>
                <a:cs typeface="Calibri"/>
              </a:rPr>
              <a:t>kolonie</a:t>
            </a:r>
            <a:r>
              <a:rPr lang="en-US" sz="2400" dirty="0" smtClean="0">
                <a:latin typeface="Calibri"/>
                <a:cs typeface="Calibri"/>
              </a:rPr>
              <a:t> se </a:t>
            </a:r>
            <a:r>
              <a:rPr lang="en-US" sz="2400" dirty="0" err="1" smtClean="0">
                <a:latin typeface="Calibri"/>
                <a:cs typeface="Calibri"/>
              </a:rPr>
              <a:t>stala</a:t>
            </a:r>
            <a:r>
              <a:rPr lang="en-US" sz="2400" dirty="0" smtClean="0">
                <a:latin typeface="Calibri"/>
                <a:cs typeface="Calibri"/>
              </a:rPr>
              <a:t> </a:t>
            </a:r>
            <a:r>
              <a:rPr lang="en-US" sz="2400" dirty="0" err="1" smtClean="0">
                <a:latin typeface="Calibri"/>
                <a:cs typeface="Calibri"/>
              </a:rPr>
              <a:t>tzv</a:t>
            </a:r>
            <a:r>
              <a:rPr lang="en-US" sz="2400" dirty="0" smtClean="0">
                <a:latin typeface="Calibri"/>
                <a:cs typeface="Calibri"/>
              </a:rPr>
              <a:t>. </a:t>
            </a:r>
            <a:r>
              <a:rPr lang="en-US" sz="2400" b="1" dirty="0" err="1" smtClean="0">
                <a:latin typeface="Calibri"/>
                <a:cs typeface="Calibri"/>
              </a:rPr>
              <a:t>Mayflowerská</a:t>
            </a:r>
            <a:r>
              <a:rPr lang="en-US" sz="2400" b="1" dirty="0" smtClean="0">
                <a:latin typeface="Calibri"/>
                <a:cs typeface="Calibri"/>
              </a:rPr>
              <a:t> </a:t>
            </a:r>
            <a:r>
              <a:rPr lang="en-US" sz="2400" b="1" dirty="0" err="1" smtClean="0">
                <a:latin typeface="Calibri"/>
                <a:cs typeface="Calibri"/>
              </a:rPr>
              <a:t>smlouva</a:t>
            </a:r>
            <a:r>
              <a:rPr lang="en-US" sz="2400" b="1" dirty="0" smtClean="0">
                <a:latin typeface="Calibri"/>
                <a:cs typeface="Calibri"/>
              </a:rPr>
              <a:t> </a:t>
            </a:r>
            <a:r>
              <a:rPr lang="en-US" sz="2400" dirty="0" smtClean="0">
                <a:latin typeface="Calibri"/>
                <a:cs typeface="Calibri"/>
              </a:rPr>
              <a:t>(21. 11. 1620), </a:t>
            </a:r>
            <a:r>
              <a:rPr lang="en-US" sz="2400" dirty="0" err="1" smtClean="0">
                <a:latin typeface="Calibri"/>
                <a:cs typeface="Calibri"/>
              </a:rPr>
              <a:t>která</a:t>
            </a:r>
            <a:r>
              <a:rPr lang="en-US" sz="2400" dirty="0" smtClean="0">
                <a:latin typeface="Calibri"/>
                <a:cs typeface="Calibri"/>
              </a:rPr>
              <a:t> </a:t>
            </a:r>
            <a:r>
              <a:rPr lang="en-US" sz="2400" dirty="0" err="1" smtClean="0">
                <a:latin typeface="Calibri"/>
                <a:cs typeface="Calibri"/>
              </a:rPr>
              <a:t>vycházela</a:t>
            </a:r>
            <a:r>
              <a:rPr lang="en-US" sz="2400" dirty="0" smtClean="0">
                <a:latin typeface="Calibri"/>
                <a:cs typeface="Calibri"/>
              </a:rPr>
              <a:t>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předpokladu</a:t>
            </a:r>
            <a:r>
              <a:rPr lang="en-US" sz="2400" dirty="0" smtClean="0">
                <a:latin typeface="Calibri"/>
                <a:cs typeface="Calibri"/>
              </a:rPr>
              <a:t>, </a:t>
            </a:r>
            <a:r>
              <a:rPr lang="en-US" sz="2400" dirty="0" err="1" smtClean="0">
                <a:latin typeface="Calibri"/>
                <a:cs typeface="Calibri"/>
              </a:rPr>
              <a:t>že</a:t>
            </a:r>
            <a:r>
              <a:rPr lang="en-US" sz="2400" dirty="0" smtClean="0">
                <a:latin typeface="Calibri"/>
                <a:cs typeface="Calibri"/>
              </a:rPr>
              <a:t> </a:t>
            </a:r>
            <a:r>
              <a:rPr lang="en-US" sz="2400" dirty="0" err="1" smtClean="0">
                <a:latin typeface="Calibri"/>
                <a:cs typeface="Calibri"/>
              </a:rPr>
              <a:t>osudy</a:t>
            </a:r>
            <a:r>
              <a:rPr lang="en-US" sz="2400" dirty="0" smtClean="0">
                <a:latin typeface="Calibri"/>
                <a:cs typeface="Calibri"/>
              </a:rPr>
              <a:t> “</a:t>
            </a:r>
            <a:r>
              <a:rPr lang="en-US" sz="2400" dirty="0" err="1" smtClean="0">
                <a:latin typeface="Calibri"/>
                <a:cs typeface="Calibri"/>
              </a:rPr>
              <a:t>svatých</a:t>
            </a:r>
            <a:r>
              <a:rPr lang="en-US" sz="2400" dirty="0" smtClean="0">
                <a:latin typeface="Calibri"/>
                <a:cs typeface="Calibri"/>
              </a:rPr>
              <a:t>” </a:t>
            </a:r>
            <a:r>
              <a:rPr lang="en-US" sz="2400" dirty="0" err="1" smtClean="0">
                <a:latin typeface="Calibri"/>
                <a:cs typeface="Calibri"/>
              </a:rPr>
              <a:t>jsou</a:t>
            </a:r>
            <a:r>
              <a:rPr lang="en-US" sz="2400" dirty="0" smtClean="0">
                <a:latin typeface="Calibri"/>
                <a:cs typeface="Calibri"/>
              </a:rPr>
              <a:t> </a:t>
            </a:r>
            <a:r>
              <a:rPr lang="en-US" sz="2400" dirty="0" err="1" smtClean="0">
                <a:latin typeface="Calibri"/>
                <a:cs typeface="Calibri"/>
              </a:rPr>
              <a:t>výsledkem</a:t>
            </a:r>
            <a:r>
              <a:rPr lang="en-US" sz="2400" dirty="0" smtClean="0">
                <a:latin typeface="Calibri"/>
                <a:cs typeface="Calibri"/>
              </a:rPr>
              <a:t> </a:t>
            </a:r>
            <a:r>
              <a:rPr lang="en-US" sz="2400" b="1" dirty="0" err="1" smtClean="0">
                <a:latin typeface="Calibri"/>
                <a:cs typeface="Calibri"/>
              </a:rPr>
              <a:t>smlouvy</a:t>
            </a:r>
            <a:r>
              <a:rPr lang="en-US" sz="2400" b="1" dirty="0" smtClean="0">
                <a:latin typeface="Calibri"/>
                <a:cs typeface="Calibri"/>
              </a:rPr>
              <a:t> </a:t>
            </a:r>
            <a:r>
              <a:rPr lang="en-US" sz="2400" b="1" dirty="0" err="1" smtClean="0">
                <a:latin typeface="Calibri"/>
                <a:cs typeface="Calibri"/>
              </a:rPr>
              <a:t>mezi</a:t>
            </a:r>
            <a:r>
              <a:rPr lang="en-US" sz="2400" b="1" dirty="0" smtClean="0">
                <a:latin typeface="Calibri"/>
                <a:cs typeface="Calibri"/>
              </a:rPr>
              <a:t> </a:t>
            </a:r>
            <a:r>
              <a:rPr lang="en-US" sz="2400" b="1" dirty="0" err="1" smtClean="0">
                <a:latin typeface="Calibri"/>
                <a:cs typeface="Calibri"/>
              </a:rPr>
              <a:t>nimi</a:t>
            </a:r>
            <a:r>
              <a:rPr lang="en-US" sz="2400" b="1" dirty="0" smtClean="0">
                <a:latin typeface="Calibri"/>
                <a:cs typeface="Calibri"/>
              </a:rPr>
              <a:t> a </a:t>
            </a:r>
            <a:r>
              <a:rPr lang="en-US" sz="2400" b="1" dirty="0" err="1" smtClean="0">
                <a:latin typeface="Calibri"/>
                <a:cs typeface="Calibri"/>
              </a:rPr>
              <a:t>Bohem</a:t>
            </a:r>
            <a:r>
              <a:rPr lang="en-US" sz="2400" dirty="0" smtClean="0">
                <a:latin typeface="Calibri"/>
                <a:cs typeface="Calibri"/>
              </a:rPr>
              <a:t>, </a:t>
            </a:r>
            <a:r>
              <a:rPr lang="en-US" sz="2400" dirty="0" err="1" smtClean="0">
                <a:latin typeface="Calibri"/>
                <a:cs typeface="Calibri"/>
              </a:rPr>
              <a:t>kterým</a:t>
            </a:r>
            <a:r>
              <a:rPr lang="en-US" sz="2400" dirty="0" smtClean="0">
                <a:latin typeface="Calibri"/>
                <a:cs typeface="Calibri"/>
              </a:rPr>
              <a:t> </a:t>
            </a:r>
            <a:r>
              <a:rPr lang="en-US" sz="2400" dirty="0" err="1" smtClean="0">
                <a:latin typeface="Calibri"/>
                <a:cs typeface="Calibri"/>
              </a:rPr>
              <a:t>jim</a:t>
            </a:r>
            <a:r>
              <a:rPr lang="en-US" sz="2400" dirty="0" smtClean="0">
                <a:latin typeface="Calibri"/>
                <a:cs typeface="Calibri"/>
              </a:rPr>
              <a:t> </a:t>
            </a:r>
            <a:r>
              <a:rPr lang="en-US" sz="2400" dirty="0" err="1" smtClean="0">
                <a:latin typeface="Calibri"/>
                <a:cs typeface="Calibri"/>
              </a:rPr>
              <a:t>dal</a:t>
            </a:r>
            <a:r>
              <a:rPr lang="en-US" sz="2400" dirty="0" smtClean="0">
                <a:latin typeface="Calibri"/>
                <a:cs typeface="Calibri"/>
              </a:rPr>
              <a:t> </a:t>
            </a:r>
            <a:r>
              <a:rPr lang="en-US" sz="2400" dirty="0" err="1" smtClean="0">
                <a:latin typeface="Calibri"/>
                <a:cs typeface="Calibri"/>
              </a:rPr>
              <a:t>novou</a:t>
            </a:r>
            <a:r>
              <a:rPr lang="en-US" sz="2400" dirty="0" smtClean="0">
                <a:latin typeface="Calibri"/>
                <a:cs typeface="Calibri"/>
              </a:rPr>
              <a:t> </a:t>
            </a:r>
            <a:r>
              <a:rPr lang="en-US" sz="2400" dirty="0" err="1" smtClean="0">
                <a:latin typeface="Calibri"/>
                <a:cs typeface="Calibri"/>
              </a:rPr>
              <a:t>zemi</a:t>
            </a:r>
            <a:r>
              <a:rPr lang="en-US" sz="2400" dirty="0" smtClean="0">
                <a:latin typeface="Calibri"/>
                <a:cs typeface="Calibri"/>
              </a:rPr>
              <a:t> </a:t>
            </a:r>
            <a:r>
              <a:rPr lang="en-US" sz="2400" dirty="0" err="1" smtClean="0">
                <a:latin typeface="Calibri"/>
                <a:cs typeface="Calibri"/>
              </a:rPr>
              <a:t>k</a:t>
            </a:r>
            <a:r>
              <a:rPr lang="en-US" sz="2400" dirty="0" smtClean="0">
                <a:latin typeface="Calibri"/>
                <a:cs typeface="Calibri"/>
              </a:rPr>
              <a:t> </a:t>
            </a:r>
            <a:r>
              <a:rPr lang="en-US" sz="2400" dirty="0" err="1" smtClean="0">
                <a:latin typeface="Calibri"/>
                <a:cs typeface="Calibri"/>
              </a:rPr>
              <a:t>dispozici</a:t>
            </a:r>
            <a:r>
              <a:rPr lang="en-US" sz="2400" dirty="0" smtClean="0">
                <a:latin typeface="Calibri"/>
                <a:cs typeface="Calibri"/>
              </a:rPr>
              <a:t>, </a:t>
            </a:r>
            <a:r>
              <a:rPr lang="en-US" sz="2400" dirty="0" err="1" smtClean="0">
                <a:latin typeface="Calibri"/>
                <a:cs typeface="Calibri"/>
              </a:rPr>
              <a:t>aby</a:t>
            </a:r>
            <a:r>
              <a:rPr lang="en-US" sz="2400" dirty="0" smtClean="0">
                <a:latin typeface="Calibri"/>
                <a:cs typeface="Calibri"/>
              </a:rPr>
              <a:t> </a:t>
            </a:r>
            <a:r>
              <a:rPr lang="en-US" sz="2400" dirty="0" err="1" smtClean="0">
                <a:latin typeface="Calibri"/>
                <a:cs typeface="Calibri"/>
              </a:rPr>
              <a:t>mohli</a:t>
            </a:r>
            <a:r>
              <a:rPr lang="en-US" sz="2400" dirty="0" smtClean="0">
                <a:latin typeface="Calibri"/>
                <a:cs typeface="Calibri"/>
              </a:rPr>
              <a:t> </a:t>
            </a:r>
            <a:r>
              <a:rPr lang="en-US" sz="2400" dirty="0" err="1" smtClean="0">
                <a:latin typeface="Calibri"/>
                <a:cs typeface="Calibri"/>
              </a:rPr>
              <a:t>založit</a:t>
            </a:r>
            <a:r>
              <a:rPr lang="en-US" sz="2400" dirty="0" smtClean="0">
                <a:latin typeface="Calibri"/>
                <a:cs typeface="Calibri"/>
              </a:rPr>
              <a:t> </a:t>
            </a:r>
            <a:r>
              <a:rPr lang="en-US" sz="2400" dirty="0" err="1" smtClean="0">
                <a:latin typeface="Calibri"/>
                <a:cs typeface="Calibri"/>
              </a:rPr>
              <a:t>dokonalou</a:t>
            </a:r>
            <a:r>
              <a:rPr lang="en-US" sz="2400" dirty="0" smtClean="0">
                <a:latin typeface="Calibri"/>
                <a:cs typeface="Calibri"/>
              </a:rPr>
              <a:t> </a:t>
            </a:r>
            <a:r>
              <a:rPr lang="en-US" sz="2400" dirty="0" err="1" smtClean="0">
                <a:latin typeface="Calibri"/>
                <a:cs typeface="Calibri"/>
              </a:rPr>
              <a:t>křesťanskou</a:t>
            </a:r>
            <a:r>
              <a:rPr lang="en-US" sz="2400" dirty="0" smtClean="0">
                <a:latin typeface="Calibri"/>
                <a:cs typeface="Calibri"/>
              </a:rPr>
              <a:t> </a:t>
            </a:r>
            <a:r>
              <a:rPr lang="en-US" sz="2400" dirty="0" err="1" smtClean="0">
                <a:latin typeface="Calibri"/>
                <a:cs typeface="Calibri"/>
              </a:rPr>
              <a:t>obec</a:t>
            </a:r>
            <a:endParaRPr lang="en-US" sz="2400" dirty="0" smtClean="0">
              <a:latin typeface="Calibri"/>
              <a:cs typeface="Calibri"/>
            </a:endParaRPr>
          </a:p>
          <a:p>
            <a:r>
              <a:rPr lang="en-US" sz="2400" dirty="0" err="1" smtClean="0">
                <a:latin typeface="Calibri"/>
                <a:cs typeface="Calibri"/>
              </a:rPr>
              <a:t>Nově</a:t>
            </a:r>
            <a:r>
              <a:rPr lang="en-US" sz="2400" dirty="0" smtClean="0">
                <a:latin typeface="Calibri"/>
                <a:cs typeface="Calibri"/>
              </a:rPr>
              <a:t> </a:t>
            </a:r>
            <a:r>
              <a:rPr lang="en-US" sz="2400" dirty="0" err="1" smtClean="0">
                <a:latin typeface="Calibri"/>
                <a:cs typeface="Calibri"/>
              </a:rPr>
              <a:t>vzniklá</a:t>
            </a:r>
            <a:r>
              <a:rPr lang="en-US" sz="2400" dirty="0" smtClean="0">
                <a:latin typeface="Calibri"/>
                <a:cs typeface="Calibri"/>
              </a:rPr>
              <a:t> </a:t>
            </a:r>
            <a:r>
              <a:rPr lang="en-US" sz="2400" dirty="0" err="1" smtClean="0">
                <a:latin typeface="Calibri"/>
                <a:cs typeface="Calibri"/>
              </a:rPr>
              <a:t>kolonia</a:t>
            </a:r>
            <a:r>
              <a:rPr lang="en-US" sz="2400" dirty="0" smtClean="0">
                <a:latin typeface="Calibri"/>
                <a:cs typeface="Calibri"/>
              </a:rPr>
              <a:t> </a:t>
            </a:r>
            <a:r>
              <a:rPr lang="en-US" sz="2400" dirty="0" err="1" smtClean="0">
                <a:latin typeface="Calibri"/>
                <a:cs typeface="Calibri"/>
              </a:rPr>
              <a:t>byla</a:t>
            </a:r>
            <a:r>
              <a:rPr lang="en-US" sz="2400" dirty="0" smtClean="0">
                <a:latin typeface="Calibri"/>
                <a:cs typeface="Calibri"/>
              </a:rPr>
              <a:t> </a:t>
            </a:r>
            <a:r>
              <a:rPr lang="en-US" sz="2400" dirty="0" err="1" smtClean="0">
                <a:latin typeface="Calibri"/>
                <a:cs typeface="Calibri"/>
              </a:rPr>
              <a:t>organizována</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b="1" dirty="0" err="1" smtClean="0">
                <a:latin typeface="Calibri"/>
                <a:cs typeface="Calibri"/>
              </a:rPr>
              <a:t>dokonalá</a:t>
            </a:r>
            <a:r>
              <a:rPr lang="en-US" sz="2400" b="1" dirty="0" smtClean="0">
                <a:latin typeface="Calibri"/>
                <a:cs typeface="Calibri"/>
              </a:rPr>
              <a:t> </a:t>
            </a:r>
            <a:r>
              <a:rPr lang="en-US" sz="2400" b="1" dirty="0" err="1" smtClean="0">
                <a:latin typeface="Calibri"/>
                <a:cs typeface="Calibri"/>
              </a:rPr>
              <a:t>křesťanská</a:t>
            </a:r>
            <a:r>
              <a:rPr lang="en-US" sz="2400" b="1" dirty="0" smtClean="0">
                <a:latin typeface="Calibri"/>
                <a:cs typeface="Calibri"/>
              </a:rPr>
              <a:t> </a:t>
            </a:r>
            <a:r>
              <a:rPr lang="en-US" sz="2400" b="1" dirty="0" err="1" smtClean="0">
                <a:latin typeface="Calibri"/>
                <a:cs typeface="Calibri"/>
              </a:rPr>
              <a:t>obec</a:t>
            </a:r>
            <a:r>
              <a:rPr lang="en-US" sz="2400" dirty="0" smtClean="0">
                <a:latin typeface="Calibri"/>
                <a:cs typeface="Calibri"/>
              </a:rPr>
              <a:t>, </a:t>
            </a:r>
            <a:r>
              <a:rPr lang="en-US" sz="2400" dirty="0" err="1" smtClean="0">
                <a:latin typeface="Calibri"/>
                <a:cs typeface="Calibri"/>
              </a:rPr>
              <a:t>jejímž</a:t>
            </a:r>
            <a:r>
              <a:rPr lang="en-US" sz="2400" dirty="0" smtClean="0">
                <a:latin typeface="Calibri"/>
                <a:cs typeface="Calibri"/>
              </a:rPr>
              <a:t> </a:t>
            </a:r>
            <a:r>
              <a:rPr lang="en-US" sz="2400" dirty="0" err="1" smtClean="0">
                <a:latin typeface="Calibri"/>
                <a:cs typeface="Calibri"/>
              </a:rPr>
              <a:t>hlavním</a:t>
            </a:r>
            <a:r>
              <a:rPr lang="en-US" sz="2400" dirty="0" smtClean="0">
                <a:latin typeface="Calibri"/>
                <a:cs typeface="Calibri"/>
              </a:rPr>
              <a:t> </a:t>
            </a:r>
            <a:r>
              <a:rPr lang="en-US" sz="2400" dirty="0" err="1" smtClean="0">
                <a:latin typeface="Calibri"/>
                <a:cs typeface="Calibri"/>
              </a:rPr>
              <a:t>zákonem</a:t>
            </a:r>
            <a:r>
              <a:rPr lang="en-US" sz="2400" dirty="0" smtClean="0">
                <a:latin typeface="Calibri"/>
                <a:cs typeface="Calibri"/>
              </a:rPr>
              <a:t> </a:t>
            </a:r>
            <a:r>
              <a:rPr lang="en-US" sz="2400" dirty="0" err="1" smtClean="0">
                <a:latin typeface="Calibri"/>
                <a:cs typeface="Calibri"/>
              </a:rPr>
              <a:t>byla</a:t>
            </a:r>
            <a:r>
              <a:rPr lang="en-US" sz="2400" dirty="0" smtClean="0">
                <a:latin typeface="Calibri"/>
                <a:cs typeface="Calibri"/>
              </a:rPr>
              <a:t> Bible. To </a:t>
            </a:r>
            <a:r>
              <a:rPr lang="en-US" sz="2400" dirty="0" err="1" smtClean="0">
                <a:latin typeface="Calibri"/>
                <a:cs typeface="Calibri"/>
              </a:rPr>
              <a:t>platilo</a:t>
            </a:r>
            <a:r>
              <a:rPr lang="en-US" sz="2400" dirty="0" smtClean="0">
                <a:latin typeface="Calibri"/>
                <a:cs typeface="Calibri"/>
              </a:rPr>
              <a:t> </a:t>
            </a:r>
            <a:r>
              <a:rPr lang="en-US" sz="2400" dirty="0" err="1" smtClean="0">
                <a:latin typeface="Calibri"/>
                <a:cs typeface="Calibri"/>
              </a:rPr>
              <a:t>až</a:t>
            </a:r>
            <a:r>
              <a:rPr lang="en-US" sz="2400" dirty="0" smtClean="0">
                <a:latin typeface="Calibri"/>
                <a:cs typeface="Calibri"/>
              </a:rPr>
              <a:t> do </a:t>
            </a:r>
            <a:r>
              <a:rPr lang="en-US" sz="2400" dirty="0" err="1" smtClean="0">
                <a:latin typeface="Calibri"/>
                <a:cs typeface="Calibri"/>
              </a:rPr>
              <a:t>roku</a:t>
            </a:r>
            <a:r>
              <a:rPr lang="en-US" sz="2400" dirty="0" smtClean="0">
                <a:latin typeface="Calibri"/>
                <a:cs typeface="Calibri"/>
              </a:rPr>
              <a:t> 1691, </a:t>
            </a:r>
            <a:r>
              <a:rPr lang="en-US" sz="2400" dirty="0" err="1" smtClean="0">
                <a:latin typeface="Calibri"/>
                <a:cs typeface="Calibri"/>
              </a:rPr>
              <a:t>kdy</a:t>
            </a:r>
            <a:r>
              <a:rPr lang="en-US" sz="2400" dirty="0" smtClean="0">
                <a:latin typeface="Calibri"/>
                <a:cs typeface="Calibri"/>
              </a:rPr>
              <a:t> se </a:t>
            </a:r>
            <a:r>
              <a:rPr lang="en-US" sz="2400" dirty="0" err="1" smtClean="0">
                <a:latin typeface="Calibri"/>
                <a:cs typeface="Calibri"/>
              </a:rPr>
              <a:t>plymouthská</a:t>
            </a:r>
            <a:r>
              <a:rPr lang="en-US" sz="2400" dirty="0" smtClean="0">
                <a:latin typeface="Calibri"/>
                <a:cs typeface="Calibri"/>
              </a:rPr>
              <a:t> </a:t>
            </a:r>
            <a:r>
              <a:rPr lang="en-US" sz="2400" dirty="0" err="1" smtClean="0">
                <a:latin typeface="Calibri"/>
                <a:cs typeface="Calibri"/>
              </a:rPr>
              <a:t>kolonie</a:t>
            </a:r>
            <a:r>
              <a:rPr lang="en-US" sz="2400" dirty="0" smtClean="0">
                <a:latin typeface="Calibri"/>
                <a:cs typeface="Calibri"/>
              </a:rPr>
              <a:t> </a:t>
            </a:r>
            <a:r>
              <a:rPr lang="en-US" sz="2400" dirty="0" err="1" smtClean="0">
                <a:latin typeface="Calibri"/>
                <a:cs typeface="Calibri"/>
              </a:rPr>
              <a:t>stala</a:t>
            </a:r>
            <a:r>
              <a:rPr lang="en-US" sz="2400" dirty="0" smtClean="0">
                <a:latin typeface="Calibri"/>
                <a:cs typeface="Calibri"/>
              </a:rPr>
              <a:t> </a:t>
            </a:r>
            <a:r>
              <a:rPr lang="en-US" sz="2400" dirty="0" err="1" smtClean="0">
                <a:latin typeface="Calibri"/>
                <a:cs typeface="Calibri"/>
              </a:rPr>
              <a:t>součástí</a:t>
            </a:r>
            <a:r>
              <a:rPr lang="en-US" sz="2400" dirty="0" smtClean="0">
                <a:latin typeface="Calibri"/>
                <a:cs typeface="Calibri"/>
              </a:rPr>
              <a:t> Massachusetts</a:t>
            </a:r>
          </a:p>
          <a:p>
            <a:endParaRPr lang="en-US" dirty="0"/>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sz="3600" dirty="0"/>
          </a:p>
        </p:txBody>
      </p:sp>
      <p:sp>
        <p:nvSpPr>
          <p:cNvPr id="3" name="Content Placeholder 2"/>
          <p:cNvSpPr>
            <a:spLocks noGrp="1"/>
          </p:cNvSpPr>
          <p:nvPr>
            <p:ph sz="half" idx="1"/>
          </p:nvPr>
        </p:nvSpPr>
        <p:spPr>
          <a:xfrm>
            <a:off x="368300" y="2349500"/>
            <a:ext cx="4508500" cy="4114800"/>
          </a:xfrm>
        </p:spPr>
        <p:txBody>
          <a:bodyPr>
            <a:noAutofit/>
          </a:bodyPr>
          <a:lstStyle/>
          <a:p>
            <a:r>
              <a:rPr lang="en-US" sz="1900" dirty="0" smtClean="0">
                <a:latin typeface="Calibri"/>
                <a:cs typeface="Calibri"/>
              </a:rPr>
              <a:t>Na </a:t>
            </a:r>
            <a:r>
              <a:rPr lang="en-US" sz="1900" dirty="0" err="1" smtClean="0">
                <a:latin typeface="Calibri"/>
                <a:cs typeface="Calibri"/>
              </a:rPr>
              <a:t>osídlení</a:t>
            </a:r>
            <a:r>
              <a:rPr lang="en-US" sz="1900" dirty="0" smtClean="0">
                <a:latin typeface="Calibri"/>
                <a:cs typeface="Calibri"/>
              </a:rPr>
              <a:t> “</a:t>
            </a:r>
            <a:r>
              <a:rPr lang="en-US" sz="1900" dirty="0" err="1" smtClean="0">
                <a:latin typeface="Calibri"/>
                <a:cs typeface="Calibri"/>
              </a:rPr>
              <a:t>Otců</a:t>
            </a:r>
            <a:r>
              <a:rPr lang="en-US" sz="1900" dirty="0" smtClean="0">
                <a:latin typeface="Calibri"/>
                <a:cs typeface="Calibri"/>
              </a:rPr>
              <a:t> </a:t>
            </a:r>
            <a:r>
              <a:rPr lang="en-US" sz="1900" dirty="0" err="1" smtClean="0">
                <a:latin typeface="Calibri"/>
                <a:cs typeface="Calibri"/>
              </a:rPr>
              <a:t>poutníků</a:t>
            </a:r>
            <a:r>
              <a:rPr lang="en-US" sz="1900" dirty="0" smtClean="0">
                <a:latin typeface="Calibri"/>
                <a:cs typeface="Calibri"/>
              </a:rPr>
              <a:t>” </a:t>
            </a:r>
            <a:r>
              <a:rPr lang="en-US" sz="1900" dirty="0" err="1" smtClean="0">
                <a:latin typeface="Calibri"/>
                <a:cs typeface="Calibri"/>
              </a:rPr>
              <a:t>začaly</a:t>
            </a:r>
            <a:r>
              <a:rPr lang="en-US" sz="1900" dirty="0" smtClean="0">
                <a:latin typeface="Calibri"/>
                <a:cs typeface="Calibri"/>
              </a:rPr>
              <a:t> </a:t>
            </a:r>
            <a:r>
              <a:rPr lang="en-US" sz="1900" dirty="0" err="1" smtClean="0">
                <a:latin typeface="Calibri"/>
                <a:cs typeface="Calibri"/>
              </a:rPr>
              <a:t>koncem</a:t>
            </a:r>
            <a:r>
              <a:rPr lang="en-US" sz="1900" dirty="0" smtClean="0">
                <a:latin typeface="Calibri"/>
                <a:cs typeface="Calibri"/>
              </a:rPr>
              <a:t> 20. let 17. </a:t>
            </a:r>
            <a:r>
              <a:rPr lang="en-US" sz="1900" dirty="0" err="1" smtClean="0">
                <a:latin typeface="Calibri"/>
                <a:cs typeface="Calibri"/>
              </a:rPr>
              <a:t>století</a:t>
            </a:r>
            <a:r>
              <a:rPr lang="en-US" sz="1900" dirty="0" smtClean="0">
                <a:latin typeface="Calibri"/>
                <a:cs typeface="Calibri"/>
              </a:rPr>
              <a:t> </a:t>
            </a:r>
            <a:r>
              <a:rPr lang="en-US" sz="1900" dirty="0" err="1" smtClean="0">
                <a:latin typeface="Calibri"/>
                <a:cs typeface="Calibri"/>
              </a:rPr>
              <a:t>navazovat</a:t>
            </a:r>
            <a:r>
              <a:rPr lang="en-US" sz="1900" dirty="0" smtClean="0">
                <a:latin typeface="Calibri"/>
                <a:cs typeface="Calibri"/>
              </a:rPr>
              <a:t> </a:t>
            </a:r>
            <a:r>
              <a:rPr lang="en-US" sz="1900" dirty="0" err="1" smtClean="0">
                <a:latin typeface="Calibri"/>
                <a:cs typeface="Calibri"/>
              </a:rPr>
              <a:t>další</a:t>
            </a:r>
            <a:r>
              <a:rPr lang="en-US" sz="1900" dirty="0" smtClean="0">
                <a:latin typeface="Calibri"/>
                <a:cs typeface="Calibri"/>
              </a:rPr>
              <a:t> </a:t>
            </a:r>
            <a:r>
              <a:rPr lang="en-US" sz="1900" dirty="0" err="1" smtClean="0">
                <a:latin typeface="Calibri"/>
                <a:cs typeface="Calibri"/>
              </a:rPr>
              <a:t>skupiny</a:t>
            </a:r>
            <a:r>
              <a:rPr lang="en-US" sz="1900" dirty="0" smtClean="0">
                <a:latin typeface="Calibri"/>
                <a:cs typeface="Calibri"/>
              </a:rPr>
              <a:t> </a:t>
            </a:r>
            <a:r>
              <a:rPr lang="en-US" sz="1900" dirty="0" err="1" smtClean="0">
                <a:latin typeface="Calibri"/>
                <a:cs typeface="Calibri"/>
              </a:rPr>
              <a:t>náboženských</a:t>
            </a:r>
            <a:r>
              <a:rPr lang="en-US" sz="1900" dirty="0" smtClean="0">
                <a:latin typeface="Calibri"/>
                <a:cs typeface="Calibri"/>
              </a:rPr>
              <a:t> </a:t>
            </a:r>
            <a:r>
              <a:rPr lang="en-US" sz="1900" dirty="0" err="1" smtClean="0">
                <a:latin typeface="Calibri"/>
                <a:cs typeface="Calibri"/>
              </a:rPr>
              <a:t>exulantů</a:t>
            </a:r>
            <a:r>
              <a:rPr lang="en-US" sz="1900" dirty="0" smtClean="0">
                <a:latin typeface="Calibri"/>
                <a:cs typeface="Calibri"/>
              </a:rPr>
              <a:t> (</a:t>
            </a:r>
            <a:r>
              <a:rPr lang="en-US" sz="1900" dirty="0" err="1" smtClean="0">
                <a:latin typeface="Calibri"/>
                <a:cs typeface="Calibri"/>
              </a:rPr>
              <a:t>disidentů</a:t>
            </a:r>
            <a:r>
              <a:rPr lang="en-US" sz="1900" dirty="0" smtClean="0">
                <a:latin typeface="Calibri"/>
                <a:cs typeface="Calibri"/>
              </a:rPr>
              <a:t>)</a:t>
            </a:r>
          </a:p>
          <a:p>
            <a:r>
              <a:rPr lang="en-US" sz="1900" dirty="0" err="1" smtClean="0">
                <a:latin typeface="Calibri"/>
                <a:cs typeface="Calibri"/>
              </a:rPr>
              <a:t>Většinu</a:t>
            </a:r>
            <a:r>
              <a:rPr lang="en-US" sz="1900" dirty="0" smtClean="0">
                <a:latin typeface="Calibri"/>
                <a:cs typeface="Calibri"/>
              </a:rPr>
              <a:t> </a:t>
            </a:r>
            <a:r>
              <a:rPr lang="en-US" sz="1900" dirty="0" err="1" smtClean="0">
                <a:latin typeface="Calibri"/>
                <a:cs typeface="Calibri"/>
              </a:rPr>
              <a:t>z</a:t>
            </a:r>
            <a:r>
              <a:rPr lang="en-US" sz="1900" dirty="0" smtClean="0">
                <a:latin typeface="Calibri"/>
                <a:cs typeface="Calibri"/>
              </a:rPr>
              <a:t> </a:t>
            </a:r>
            <a:r>
              <a:rPr lang="en-US" sz="1900" dirty="0" err="1" smtClean="0">
                <a:latin typeface="Calibri"/>
                <a:cs typeface="Calibri"/>
              </a:rPr>
              <a:t>nich</a:t>
            </a:r>
            <a:r>
              <a:rPr lang="en-US" sz="1900" dirty="0" smtClean="0">
                <a:latin typeface="Calibri"/>
                <a:cs typeface="Calibri"/>
              </a:rPr>
              <a:t> </a:t>
            </a:r>
            <a:r>
              <a:rPr lang="en-US" sz="1900" dirty="0" err="1" smtClean="0">
                <a:latin typeface="Calibri"/>
                <a:cs typeface="Calibri"/>
              </a:rPr>
              <a:t>tvořili</a:t>
            </a:r>
            <a:r>
              <a:rPr lang="en-US" sz="1900" dirty="0" smtClean="0">
                <a:latin typeface="Calibri"/>
                <a:cs typeface="Calibri"/>
              </a:rPr>
              <a:t> ale </a:t>
            </a:r>
            <a:r>
              <a:rPr lang="en-US" sz="1900" b="1" dirty="0" smtClean="0">
                <a:latin typeface="Calibri"/>
                <a:cs typeface="Calibri"/>
              </a:rPr>
              <a:t>ne-</a:t>
            </a:r>
            <a:r>
              <a:rPr lang="en-US" sz="1900" b="1" dirty="0" err="1" smtClean="0">
                <a:latin typeface="Calibri"/>
                <a:cs typeface="Calibri"/>
              </a:rPr>
              <a:t>separatističtí</a:t>
            </a:r>
            <a:r>
              <a:rPr lang="en-US" sz="1900" b="1" dirty="0" smtClean="0">
                <a:latin typeface="Calibri"/>
                <a:cs typeface="Calibri"/>
              </a:rPr>
              <a:t> </a:t>
            </a:r>
            <a:r>
              <a:rPr lang="en-US" sz="1900" b="1" dirty="0" err="1" smtClean="0">
                <a:latin typeface="Calibri"/>
                <a:cs typeface="Calibri"/>
              </a:rPr>
              <a:t>puritáni</a:t>
            </a:r>
            <a:r>
              <a:rPr lang="en-US" sz="1900" dirty="0" smtClean="0">
                <a:latin typeface="Calibri"/>
                <a:cs typeface="Calibri"/>
              </a:rPr>
              <a:t>, </a:t>
            </a:r>
            <a:r>
              <a:rPr lang="en-US" sz="1900" dirty="0" err="1" smtClean="0">
                <a:latin typeface="Calibri"/>
                <a:cs typeface="Calibri"/>
              </a:rPr>
              <a:t>kteří</a:t>
            </a:r>
            <a:r>
              <a:rPr lang="en-US" sz="1900" dirty="0" smtClean="0">
                <a:latin typeface="Calibri"/>
                <a:cs typeface="Calibri"/>
              </a:rPr>
              <a:t> se </a:t>
            </a:r>
            <a:r>
              <a:rPr lang="en-US" sz="1900" dirty="0" err="1" smtClean="0">
                <a:latin typeface="Calibri"/>
                <a:cs typeface="Calibri"/>
              </a:rPr>
              <a:t>vedení</a:t>
            </a:r>
            <a:r>
              <a:rPr lang="en-US" sz="1900" dirty="0" smtClean="0">
                <a:latin typeface="Calibri"/>
                <a:cs typeface="Calibri"/>
              </a:rPr>
              <a:t> </a:t>
            </a:r>
            <a:r>
              <a:rPr lang="en-US" sz="1900" b="1" dirty="0" err="1" smtClean="0">
                <a:latin typeface="Calibri"/>
                <a:cs typeface="Calibri"/>
              </a:rPr>
              <a:t>Johnem</a:t>
            </a:r>
            <a:r>
              <a:rPr lang="en-US" sz="1900" b="1" dirty="0" smtClean="0">
                <a:latin typeface="Calibri"/>
                <a:cs typeface="Calibri"/>
              </a:rPr>
              <a:t> </a:t>
            </a:r>
            <a:r>
              <a:rPr lang="en-US" sz="1900" b="1" dirty="0" err="1" smtClean="0">
                <a:latin typeface="Calibri"/>
                <a:cs typeface="Calibri"/>
              </a:rPr>
              <a:t>Withropem</a:t>
            </a:r>
            <a:r>
              <a:rPr lang="en-US" sz="1900" b="1" dirty="0" smtClean="0">
                <a:latin typeface="Calibri"/>
                <a:cs typeface="Calibri"/>
              </a:rPr>
              <a:t> </a:t>
            </a:r>
            <a:r>
              <a:rPr lang="en-US" sz="1900" dirty="0" err="1" smtClean="0">
                <a:latin typeface="Calibri"/>
                <a:cs typeface="Calibri"/>
              </a:rPr>
              <a:t>usadili</a:t>
            </a:r>
            <a:r>
              <a:rPr lang="en-US" sz="1900" dirty="0" smtClean="0">
                <a:latin typeface="Calibri"/>
                <a:cs typeface="Calibri"/>
              </a:rPr>
              <a:t> </a:t>
            </a:r>
            <a:r>
              <a:rPr lang="en-US" sz="1900" dirty="0" err="1" smtClean="0">
                <a:latin typeface="Calibri"/>
                <a:cs typeface="Calibri"/>
              </a:rPr>
              <a:t>v</a:t>
            </a:r>
            <a:r>
              <a:rPr lang="en-US" sz="1900" dirty="0" smtClean="0">
                <a:latin typeface="Calibri"/>
                <a:cs typeface="Calibri"/>
              </a:rPr>
              <a:t> </a:t>
            </a:r>
            <a:r>
              <a:rPr lang="en-US" sz="1900" dirty="0" err="1" smtClean="0">
                <a:latin typeface="Calibri"/>
                <a:cs typeface="Calibri"/>
              </a:rPr>
              <a:t>roce</a:t>
            </a:r>
            <a:r>
              <a:rPr lang="en-US" sz="1900" dirty="0" smtClean="0">
                <a:latin typeface="Calibri"/>
                <a:cs typeface="Calibri"/>
              </a:rPr>
              <a:t> </a:t>
            </a:r>
            <a:r>
              <a:rPr lang="en-US" sz="1900" b="1" dirty="0" smtClean="0">
                <a:latin typeface="Calibri"/>
                <a:cs typeface="Calibri"/>
              </a:rPr>
              <a:t>1630 </a:t>
            </a:r>
            <a:r>
              <a:rPr lang="en-US" sz="1900" dirty="0" err="1" smtClean="0">
                <a:latin typeface="Calibri"/>
                <a:cs typeface="Calibri"/>
              </a:rPr>
              <a:t>na</a:t>
            </a:r>
            <a:r>
              <a:rPr lang="en-US" sz="1900" dirty="0" smtClean="0">
                <a:latin typeface="Calibri"/>
                <a:cs typeface="Calibri"/>
              </a:rPr>
              <a:t> </a:t>
            </a:r>
            <a:r>
              <a:rPr lang="en-US" sz="1900" dirty="0" err="1" smtClean="0">
                <a:latin typeface="Calibri"/>
                <a:cs typeface="Calibri"/>
              </a:rPr>
              <a:t>územích</a:t>
            </a:r>
            <a:r>
              <a:rPr lang="en-US" sz="1900" dirty="0" smtClean="0">
                <a:latin typeface="Calibri"/>
                <a:cs typeface="Calibri"/>
              </a:rPr>
              <a:t> </a:t>
            </a:r>
            <a:r>
              <a:rPr lang="en-US" sz="1900" dirty="0" err="1" smtClean="0">
                <a:latin typeface="Calibri"/>
                <a:cs typeface="Calibri"/>
              </a:rPr>
              <a:t>na</a:t>
            </a:r>
            <a:r>
              <a:rPr lang="en-US" sz="1900" dirty="0" smtClean="0">
                <a:latin typeface="Calibri"/>
                <a:cs typeface="Calibri"/>
              </a:rPr>
              <a:t> sever </a:t>
            </a:r>
            <a:r>
              <a:rPr lang="en-US" sz="1900" dirty="0" err="1" smtClean="0">
                <a:latin typeface="Calibri"/>
                <a:cs typeface="Calibri"/>
              </a:rPr>
              <a:t>od</a:t>
            </a:r>
            <a:r>
              <a:rPr lang="en-US" sz="1900" dirty="0" smtClean="0">
                <a:latin typeface="Calibri"/>
                <a:cs typeface="Calibri"/>
              </a:rPr>
              <a:t> </a:t>
            </a:r>
            <a:r>
              <a:rPr lang="en-US" sz="1900" dirty="0" err="1" smtClean="0">
                <a:latin typeface="Calibri"/>
                <a:cs typeface="Calibri"/>
              </a:rPr>
              <a:t>Plymouthu</a:t>
            </a:r>
            <a:r>
              <a:rPr lang="en-US" sz="1900" dirty="0" smtClean="0">
                <a:latin typeface="Calibri"/>
                <a:cs typeface="Calibri"/>
              </a:rPr>
              <a:t> a </a:t>
            </a:r>
            <a:r>
              <a:rPr lang="en-US" sz="1900" dirty="0" err="1" smtClean="0">
                <a:latin typeface="Calibri"/>
                <a:cs typeface="Calibri"/>
              </a:rPr>
              <a:t>založili</a:t>
            </a:r>
            <a:r>
              <a:rPr lang="en-US" sz="1900" dirty="0" smtClean="0">
                <a:latin typeface="Calibri"/>
                <a:cs typeface="Calibri"/>
              </a:rPr>
              <a:t> </a:t>
            </a:r>
            <a:r>
              <a:rPr lang="en-US" sz="1900" dirty="0" err="1" smtClean="0">
                <a:latin typeface="Calibri"/>
                <a:cs typeface="Calibri"/>
              </a:rPr>
              <a:t>kolonii</a:t>
            </a:r>
            <a:r>
              <a:rPr lang="en-US" sz="1900" dirty="0" smtClean="0">
                <a:latin typeface="Calibri"/>
                <a:cs typeface="Calibri"/>
              </a:rPr>
              <a:t> </a:t>
            </a:r>
            <a:r>
              <a:rPr lang="en-US" sz="1900" dirty="0" err="1" smtClean="0">
                <a:latin typeface="Calibri"/>
                <a:cs typeface="Calibri"/>
              </a:rPr>
              <a:t>v</a:t>
            </a:r>
            <a:r>
              <a:rPr lang="en-US" sz="1900" dirty="0" smtClean="0">
                <a:latin typeface="Calibri"/>
                <a:cs typeface="Calibri"/>
              </a:rPr>
              <a:t> Massachusetts</a:t>
            </a:r>
          </a:p>
          <a:p>
            <a:r>
              <a:rPr lang="en-US" sz="1900" dirty="0" err="1" smtClean="0">
                <a:latin typeface="Calibri"/>
                <a:cs typeface="Calibri"/>
              </a:rPr>
              <a:t>Tento</a:t>
            </a:r>
            <a:r>
              <a:rPr lang="en-US" sz="1900" dirty="0" smtClean="0">
                <a:latin typeface="Calibri"/>
                <a:cs typeface="Calibri"/>
              </a:rPr>
              <a:t> </a:t>
            </a:r>
            <a:r>
              <a:rPr lang="en-US" sz="1900" dirty="0" err="1" smtClean="0">
                <a:latin typeface="Calibri"/>
                <a:cs typeface="Calibri"/>
              </a:rPr>
              <a:t>migrační</a:t>
            </a:r>
            <a:r>
              <a:rPr lang="en-US" sz="1900" dirty="0" smtClean="0">
                <a:latin typeface="Calibri"/>
                <a:cs typeface="Calibri"/>
              </a:rPr>
              <a:t> proud </a:t>
            </a:r>
            <a:r>
              <a:rPr lang="en-US" sz="1900" dirty="0" err="1" smtClean="0">
                <a:latin typeface="Calibri"/>
                <a:cs typeface="Calibri"/>
              </a:rPr>
              <a:t>byl</a:t>
            </a:r>
            <a:r>
              <a:rPr lang="en-US" sz="1900" dirty="0" smtClean="0">
                <a:latin typeface="Calibri"/>
                <a:cs typeface="Calibri"/>
              </a:rPr>
              <a:t> </a:t>
            </a:r>
            <a:r>
              <a:rPr lang="en-US" sz="1900" b="1" dirty="0" err="1" smtClean="0">
                <a:latin typeface="Calibri"/>
                <a:cs typeface="Calibri"/>
              </a:rPr>
              <a:t>mnohem</a:t>
            </a:r>
            <a:r>
              <a:rPr lang="en-US" sz="1900" b="1" dirty="0" smtClean="0">
                <a:latin typeface="Calibri"/>
                <a:cs typeface="Calibri"/>
              </a:rPr>
              <a:t> </a:t>
            </a:r>
            <a:r>
              <a:rPr lang="en-US" sz="1900" b="1" dirty="0" err="1" smtClean="0">
                <a:latin typeface="Calibri"/>
                <a:cs typeface="Calibri"/>
              </a:rPr>
              <a:t>masovější</a:t>
            </a:r>
            <a:r>
              <a:rPr lang="en-US" sz="1900" dirty="0" smtClean="0">
                <a:latin typeface="Calibri"/>
                <a:cs typeface="Calibri"/>
              </a:rPr>
              <a:t> (</a:t>
            </a:r>
            <a:r>
              <a:rPr lang="en-US" sz="1900" dirty="0" err="1" smtClean="0">
                <a:latin typeface="Calibri"/>
                <a:cs typeface="Calibri"/>
              </a:rPr>
              <a:t>cca</a:t>
            </a:r>
            <a:r>
              <a:rPr lang="en-US" sz="1900" dirty="0" smtClean="0">
                <a:latin typeface="Calibri"/>
                <a:cs typeface="Calibri"/>
              </a:rPr>
              <a:t> 50.000 </a:t>
            </a:r>
            <a:r>
              <a:rPr lang="en-US" sz="1900" dirty="0" err="1" smtClean="0">
                <a:latin typeface="Calibri"/>
                <a:cs typeface="Calibri"/>
              </a:rPr>
              <a:t>lidí</a:t>
            </a:r>
            <a:r>
              <a:rPr lang="en-US" sz="1900" dirty="0" smtClean="0">
                <a:latin typeface="Calibri"/>
                <a:cs typeface="Calibri"/>
              </a:rPr>
              <a:t> </a:t>
            </a:r>
            <a:r>
              <a:rPr lang="en-US" sz="1900" dirty="0" err="1" smtClean="0">
                <a:latin typeface="Calibri"/>
                <a:cs typeface="Calibri"/>
              </a:rPr>
              <a:t>v</a:t>
            </a:r>
            <a:r>
              <a:rPr lang="en-US" sz="1900" dirty="0" smtClean="0">
                <a:latin typeface="Calibri"/>
                <a:cs typeface="Calibri"/>
              </a:rPr>
              <a:t> </a:t>
            </a:r>
            <a:r>
              <a:rPr lang="en-US" sz="1900" dirty="0" err="1" smtClean="0">
                <a:latin typeface="Calibri"/>
                <a:cs typeface="Calibri"/>
              </a:rPr>
              <a:t>průběhu</a:t>
            </a:r>
            <a:r>
              <a:rPr lang="en-US" sz="1900" dirty="0" smtClean="0">
                <a:latin typeface="Calibri"/>
                <a:cs typeface="Calibri"/>
              </a:rPr>
              <a:t> 10 let)</a:t>
            </a:r>
            <a:endParaRPr lang="en-US" sz="1900" dirty="0">
              <a:latin typeface="Calibri"/>
              <a:cs typeface="Calibri"/>
            </a:endParaRPr>
          </a:p>
        </p:txBody>
      </p:sp>
      <p:pic>
        <p:nvPicPr>
          <p:cNvPr id="5" name="Content Placeholder 4" descr="Sounding_board_detail_Old_Ship_Church.jpg"/>
          <p:cNvPicPr>
            <a:picLocks noGrp="1" noChangeAspect="1"/>
          </p:cNvPicPr>
          <p:nvPr>
            <p:ph sz="half" idx="2"/>
          </p:nvPr>
        </p:nvPicPr>
        <p:blipFill>
          <a:blip r:embed="rId2"/>
          <a:srcRect t="-7088" b="-7088"/>
          <a:stretch>
            <a:fillRect/>
          </a:stretch>
        </p:blipFill>
        <p:spPr>
          <a:xfrm>
            <a:off x="5148263" y="2038256"/>
            <a:ext cx="3565525" cy="3879944"/>
          </a:xfrm>
        </p:spPr>
      </p:pic>
      <p:sp>
        <p:nvSpPr>
          <p:cNvPr id="6" name="Rectangle 5"/>
          <p:cNvSpPr/>
          <p:nvPr/>
        </p:nvSpPr>
        <p:spPr>
          <a:xfrm>
            <a:off x="5148263" y="5918200"/>
            <a:ext cx="3565525" cy="546100"/>
          </a:xfrm>
          <a:prstGeom prst="rect">
            <a:avLst/>
          </a:prstGeom>
          <a:solidFill>
            <a:schemeClr val="accent1">
              <a:shade val="80000"/>
              <a:alpha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chemeClr val="bg1"/>
                </a:solidFill>
                <a:latin typeface="Calibri"/>
                <a:cs typeface="Calibri"/>
              </a:rPr>
              <a:t>Old Ship Church, Hingham (MA), </a:t>
            </a:r>
            <a:r>
              <a:rPr lang="en-US" sz="1400" b="1" dirty="0" err="1" smtClean="0">
                <a:solidFill>
                  <a:schemeClr val="bg1"/>
                </a:solidFill>
                <a:latin typeface="Calibri"/>
                <a:cs typeface="Calibri"/>
              </a:rPr>
              <a:t>nejstarší</a:t>
            </a:r>
            <a:r>
              <a:rPr lang="en-US" sz="1400" b="1" dirty="0" smtClean="0">
                <a:solidFill>
                  <a:schemeClr val="bg1"/>
                </a:solidFill>
                <a:latin typeface="Calibri"/>
                <a:cs typeface="Calibri"/>
              </a:rPr>
              <a:t> </a:t>
            </a:r>
            <a:r>
              <a:rPr lang="en-US" sz="1400" b="1" dirty="0" err="1" smtClean="0">
                <a:solidFill>
                  <a:schemeClr val="bg1"/>
                </a:solidFill>
                <a:latin typeface="Calibri"/>
                <a:cs typeface="Calibri"/>
              </a:rPr>
              <a:t>dochovaná</a:t>
            </a:r>
            <a:r>
              <a:rPr lang="en-US" sz="1400" b="1" dirty="0" smtClean="0">
                <a:solidFill>
                  <a:schemeClr val="bg1"/>
                </a:solidFill>
                <a:latin typeface="Calibri"/>
                <a:cs typeface="Calibri"/>
              </a:rPr>
              <a:t> </a:t>
            </a:r>
            <a:r>
              <a:rPr lang="en-US" sz="1400" b="1" dirty="0" err="1" smtClean="0">
                <a:solidFill>
                  <a:schemeClr val="bg1"/>
                </a:solidFill>
                <a:latin typeface="Calibri"/>
                <a:cs typeface="Calibri"/>
              </a:rPr>
              <a:t>puritánská</a:t>
            </a:r>
            <a:r>
              <a:rPr lang="en-US" sz="1400" b="1" dirty="0" smtClean="0">
                <a:solidFill>
                  <a:schemeClr val="bg1"/>
                </a:solidFill>
                <a:latin typeface="Calibri"/>
                <a:cs typeface="Calibri"/>
              </a:rPr>
              <a:t> </a:t>
            </a:r>
            <a:r>
              <a:rPr lang="en-US" sz="1400" b="1" dirty="0" err="1" smtClean="0">
                <a:solidFill>
                  <a:schemeClr val="bg1"/>
                </a:solidFill>
                <a:latin typeface="Calibri"/>
                <a:cs typeface="Calibri"/>
              </a:rPr>
              <a:t>modlitebna</a:t>
            </a:r>
            <a:endParaRPr lang="en-US" sz="1400" b="1" dirty="0">
              <a:solidFill>
                <a:schemeClr val="bg1"/>
              </a:solidFill>
              <a:latin typeface="Calibri"/>
              <a:cs typeface="Calibri"/>
            </a:endParaRPr>
          </a:p>
        </p:txBody>
      </p:sp>
      <p:pic>
        <p:nvPicPr>
          <p:cNvPr id="7" name="Picture Placeholder 6" descr="300px-Port_St_Louis_Annotated.png"/>
          <p:cNvPicPr>
            <a:picLocks noChangeAspect="1"/>
          </p:cNvPicPr>
          <p:nvPr/>
        </p:nvPicPr>
        <p:blipFill>
          <a:blip r:embed="rId3"/>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plus(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sz="3600" dirty="0"/>
          </a:p>
        </p:txBody>
      </p:sp>
      <p:sp>
        <p:nvSpPr>
          <p:cNvPr id="5" name="Content Placeholder 4"/>
          <p:cNvSpPr>
            <a:spLocks noGrp="1"/>
          </p:cNvSpPr>
          <p:nvPr>
            <p:ph sz="half" idx="1"/>
          </p:nvPr>
        </p:nvSpPr>
        <p:spPr>
          <a:xfrm>
            <a:off x="406400" y="2349500"/>
            <a:ext cx="4572000" cy="3927475"/>
          </a:xfrm>
        </p:spPr>
        <p:txBody>
          <a:bodyPr>
            <a:noAutofit/>
          </a:bodyPr>
          <a:lstStyle/>
          <a:p>
            <a:r>
              <a:rPr lang="en-US" sz="2000" dirty="0" err="1" smtClean="0">
                <a:latin typeface="Calibri"/>
                <a:cs typeface="Calibri"/>
              </a:rPr>
              <a:t>Právním</a:t>
            </a:r>
            <a:r>
              <a:rPr lang="en-US" sz="2000" dirty="0" smtClean="0">
                <a:latin typeface="Calibri"/>
                <a:cs typeface="Calibri"/>
              </a:rPr>
              <a:t> </a:t>
            </a:r>
            <a:r>
              <a:rPr lang="en-US" sz="2000" dirty="0" err="1" smtClean="0">
                <a:latin typeface="Calibri"/>
                <a:cs typeface="Calibri"/>
              </a:rPr>
              <a:t>základem</a:t>
            </a:r>
            <a:r>
              <a:rPr lang="en-US" sz="2000" dirty="0" smtClean="0">
                <a:latin typeface="Calibri"/>
                <a:cs typeface="Calibri"/>
              </a:rPr>
              <a:t> </a:t>
            </a:r>
            <a:r>
              <a:rPr lang="en-US" sz="2000" dirty="0" err="1" smtClean="0">
                <a:latin typeface="Calibri"/>
                <a:cs typeface="Calibri"/>
              </a:rPr>
              <a:t>kolonie</a:t>
            </a:r>
            <a:r>
              <a:rPr lang="en-US" sz="2000" dirty="0" smtClean="0">
                <a:latin typeface="Calibri"/>
                <a:cs typeface="Calibri"/>
              </a:rPr>
              <a:t> </a:t>
            </a:r>
            <a:r>
              <a:rPr lang="en-US" sz="2000" dirty="0" err="1" smtClean="0">
                <a:latin typeface="Calibri"/>
                <a:cs typeface="Calibri"/>
              </a:rPr>
              <a:t>byla</a:t>
            </a:r>
            <a:r>
              <a:rPr lang="en-US" sz="2000" dirty="0" smtClean="0">
                <a:latin typeface="Calibri"/>
                <a:cs typeface="Calibri"/>
              </a:rPr>
              <a:t> </a:t>
            </a:r>
            <a:r>
              <a:rPr lang="en-US" sz="2000" dirty="0" err="1" smtClean="0">
                <a:latin typeface="Calibri"/>
                <a:cs typeface="Calibri"/>
              </a:rPr>
              <a:t>tzv</a:t>
            </a:r>
            <a:r>
              <a:rPr lang="en-US" sz="2000" dirty="0" smtClean="0">
                <a:latin typeface="Calibri"/>
                <a:cs typeface="Calibri"/>
              </a:rPr>
              <a:t>. </a:t>
            </a:r>
            <a:r>
              <a:rPr lang="en-US" sz="2000" b="1" dirty="0" err="1" smtClean="0">
                <a:latin typeface="Calibri"/>
                <a:cs typeface="Calibri"/>
              </a:rPr>
              <a:t>Massachusettská</a:t>
            </a:r>
            <a:r>
              <a:rPr lang="en-US" sz="2000" b="1" dirty="0" smtClean="0">
                <a:latin typeface="Calibri"/>
                <a:cs typeface="Calibri"/>
              </a:rPr>
              <a:t> </a:t>
            </a:r>
            <a:r>
              <a:rPr lang="en-US" sz="2000" b="1" dirty="0" err="1" smtClean="0">
                <a:latin typeface="Calibri"/>
                <a:cs typeface="Calibri"/>
              </a:rPr>
              <a:t>charta</a:t>
            </a:r>
            <a:r>
              <a:rPr lang="en-US" sz="2000" dirty="0" smtClean="0">
                <a:latin typeface="Calibri"/>
                <a:cs typeface="Calibri"/>
              </a:rPr>
              <a:t>, </a:t>
            </a:r>
            <a:r>
              <a:rPr lang="en-US" sz="2000" dirty="0" err="1" smtClean="0">
                <a:latin typeface="Calibri"/>
                <a:cs typeface="Calibri"/>
              </a:rPr>
              <a:t>která</a:t>
            </a:r>
            <a:r>
              <a:rPr lang="en-US" sz="2000" dirty="0" smtClean="0">
                <a:latin typeface="Calibri"/>
                <a:cs typeface="Calibri"/>
              </a:rPr>
              <a:t> </a:t>
            </a:r>
            <a:r>
              <a:rPr lang="en-US" sz="2000" dirty="0" err="1" smtClean="0">
                <a:latin typeface="Calibri"/>
                <a:cs typeface="Calibri"/>
              </a:rPr>
              <a:t>výrazně</a:t>
            </a:r>
            <a:r>
              <a:rPr lang="en-US" sz="2000" dirty="0" smtClean="0">
                <a:latin typeface="Calibri"/>
                <a:cs typeface="Calibri"/>
              </a:rPr>
              <a:t> </a:t>
            </a:r>
            <a:r>
              <a:rPr lang="en-US" sz="2000" dirty="0" err="1" smtClean="0">
                <a:latin typeface="Calibri"/>
                <a:cs typeface="Calibri"/>
              </a:rPr>
              <a:t>privilegovala</a:t>
            </a:r>
            <a:r>
              <a:rPr lang="en-US" sz="2000" dirty="0" smtClean="0">
                <a:latin typeface="Calibri"/>
                <a:cs typeface="Calibri"/>
              </a:rPr>
              <a:t> </a:t>
            </a:r>
            <a:r>
              <a:rPr lang="en-US" sz="2000" dirty="0" err="1" smtClean="0">
                <a:latin typeface="Calibri"/>
                <a:cs typeface="Calibri"/>
              </a:rPr>
              <a:t>členy</a:t>
            </a:r>
            <a:r>
              <a:rPr lang="en-US" sz="2000" dirty="0" smtClean="0">
                <a:latin typeface="Calibri"/>
                <a:cs typeface="Calibri"/>
              </a:rPr>
              <a:t> </a:t>
            </a:r>
            <a:r>
              <a:rPr lang="en-US" sz="2000" dirty="0" err="1" smtClean="0">
                <a:latin typeface="Calibri"/>
                <a:cs typeface="Calibri"/>
              </a:rPr>
              <a:t>puritánské</a:t>
            </a:r>
            <a:r>
              <a:rPr lang="en-US" sz="2000" dirty="0" smtClean="0">
                <a:latin typeface="Calibri"/>
                <a:cs typeface="Calibri"/>
              </a:rPr>
              <a:t> </a:t>
            </a:r>
            <a:r>
              <a:rPr lang="en-US" sz="2000" dirty="0" err="1" smtClean="0">
                <a:latin typeface="Calibri"/>
                <a:cs typeface="Calibri"/>
              </a:rPr>
              <a:t>komunity</a:t>
            </a:r>
            <a:r>
              <a:rPr lang="en-US" sz="2000" dirty="0" smtClean="0">
                <a:latin typeface="Calibri"/>
                <a:cs typeface="Calibri"/>
              </a:rPr>
              <a:t> a </a:t>
            </a:r>
            <a:r>
              <a:rPr lang="en-US" sz="2000" dirty="0" err="1" smtClean="0">
                <a:latin typeface="Calibri"/>
                <a:cs typeface="Calibri"/>
              </a:rPr>
              <a:t>Winthropovi</a:t>
            </a:r>
            <a:r>
              <a:rPr lang="en-US" sz="2000" dirty="0" smtClean="0">
                <a:latin typeface="Calibri"/>
                <a:cs typeface="Calibri"/>
              </a:rPr>
              <a:t> </a:t>
            </a:r>
            <a:r>
              <a:rPr lang="en-US" sz="2000" dirty="0" err="1" smtClean="0">
                <a:latin typeface="Calibri"/>
                <a:cs typeface="Calibri"/>
              </a:rPr>
              <a:t>nejbližší</a:t>
            </a:r>
            <a:endParaRPr lang="en-US" sz="2000" dirty="0" smtClean="0">
              <a:latin typeface="Calibri"/>
              <a:cs typeface="Calibri"/>
            </a:endParaRPr>
          </a:p>
          <a:p>
            <a:r>
              <a:rPr lang="en-US" sz="2000" dirty="0" smtClean="0">
                <a:latin typeface="Calibri"/>
                <a:cs typeface="Calibri"/>
              </a:rPr>
              <a:t>I </a:t>
            </a:r>
            <a:r>
              <a:rPr lang="en-US" sz="2000" dirty="0" err="1" smtClean="0">
                <a:latin typeface="Calibri"/>
                <a:cs typeface="Calibri"/>
              </a:rPr>
              <a:t>zde</a:t>
            </a:r>
            <a:r>
              <a:rPr lang="en-US" sz="2000" dirty="0" smtClean="0">
                <a:latin typeface="Calibri"/>
                <a:cs typeface="Calibri"/>
              </a:rPr>
              <a:t> </a:t>
            </a:r>
            <a:r>
              <a:rPr lang="en-US" sz="2000" dirty="0" err="1" smtClean="0">
                <a:latin typeface="Calibri"/>
                <a:cs typeface="Calibri"/>
              </a:rPr>
              <a:t>byl</a:t>
            </a:r>
            <a:r>
              <a:rPr lang="en-US" sz="2000" dirty="0" smtClean="0">
                <a:latin typeface="Calibri"/>
                <a:cs typeface="Calibri"/>
              </a:rPr>
              <a:t> </a:t>
            </a:r>
            <a:r>
              <a:rPr lang="en-US" sz="2000" dirty="0" err="1" smtClean="0">
                <a:latin typeface="Calibri"/>
                <a:cs typeface="Calibri"/>
              </a:rPr>
              <a:t>zřetelný</a:t>
            </a:r>
            <a:r>
              <a:rPr lang="en-US" sz="2000" dirty="0" smtClean="0">
                <a:latin typeface="Calibri"/>
                <a:cs typeface="Calibri"/>
              </a:rPr>
              <a:t> </a:t>
            </a:r>
            <a:r>
              <a:rPr lang="en-US" sz="2000" b="1" dirty="0" err="1" smtClean="0">
                <a:latin typeface="Calibri"/>
                <a:cs typeface="Calibri"/>
              </a:rPr>
              <a:t>silný</a:t>
            </a:r>
            <a:r>
              <a:rPr lang="en-US" sz="2000" b="1" dirty="0" smtClean="0">
                <a:latin typeface="Calibri"/>
                <a:cs typeface="Calibri"/>
              </a:rPr>
              <a:t> </a:t>
            </a:r>
            <a:r>
              <a:rPr lang="en-US" sz="2000" b="1" dirty="0" err="1" smtClean="0">
                <a:latin typeface="Calibri"/>
                <a:cs typeface="Calibri"/>
              </a:rPr>
              <a:t>náboženský</a:t>
            </a:r>
            <a:r>
              <a:rPr lang="en-US" sz="2000" b="1" dirty="0" smtClean="0">
                <a:latin typeface="Calibri"/>
                <a:cs typeface="Calibri"/>
              </a:rPr>
              <a:t> </a:t>
            </a:r>
            <a:r>
              <a:rPr lang="en-US" sz="2000" b="1" dirty="0" err="1" smtClean="0">
                <a:latin typeface="Calibri"/>
                <a:cs typeface="Calibri"/>
              </a:rPr>
              <a:t>podtext</a:t>
            </a:r>
            <a:r>
              <a:rPr lang="en-US" sz="2000" b="1" dirty="0" smtClean="0">
                <a:latin typeface="Calibri"/>
                <a:cs typeface="Calibri"/>
              </a:rPr>
              <a:t> </a:t>
            </a:r>
            <a:r>
              <a:rPr lang="en-US" sz="2000" dirty="0" smtClean="0">
                <a:latin typeface="Calibri"/>
                <a:cs typeface="Calibri"/>
              </a:rPr>
              <a:t>– </a:t>
            </a:r>
            <a:r>
              <a:rPr lang="en-US" sz="2000" dirty="0" err="1" smtClean="0">
                <a:latin typeface="Calibri"/>
                <a:cs typeface="Calibri"/>
              </a:rPr>
              <a:t>nová</a:t>
            </a:r>
            <a:r>
              <a:rPr lang="en-US" sz="2000" dirty="0" smtClean="0">
                <a:latin typeface="Calibri"/>
                <a:cs typeface="Calibri"/>
              </a:rPr>
              <a:t> </a:t>
            </a:r>
            <a:r>
              <a:rPr lang="en-US" sz="2000" dirty="0" err="1" smtClean="0">
                <a:latin typeface="Calibri"/>
                <a:cs typeface="Calibri"/>
              </a:rPr>
              <a:t>obec</a:t>
            </a:r>
            <a:r>
              <a:rPr lang="en-US" sz="2000" dirty="0" smtClean="0">
                <a:latin typeface="Calibri"/>
                <a:cs typeface="Calibri"/>
              </a:rPr>
              <a:t> se </a:t>
            </a:r>
            <a:r>
              <a:rPr lang="en-US" sz="2000" dirty="0" err="1" smtClean="0">
                <a:latin typeface="Calibri"/>
                <a:cs typeface="Calibri"/>
              </a:rPr>
              <a:t>měla</a:t>
            </a:r>
            <a:r>
              <a:rPr lang="en-US" sz="2000" dirty="0" smtClean="0">
                <a:latin typeface="Calibri"/>
                <a:cs typeface="Calibri"/>
              </a:rPr>
              <a:t> </a:t>
            </a:r>
            <a:r>
              <a:rPr lang="en-US" sz="2000" dirty="0" err="1" smtClean="0">
                <a:latin typeface="Calibri"/>
                <a:cs typeface="Calibri"/>
              </a:rPr>
              <a:t>stát</a:t>
            </a:r>
            <a:r>
              <a:rPr lang="en-US" sz="2000" dirty="0" smtClean="0">
                <a:latin typeface="Calibri"/>
                <a:cs typeface="Calibri"/>
              </a:rPr>
              <a:t> </a:t>
            </a:r>
            <a:r>
              <a:rPr lang="en-US" sz="2000" dirty="0" err="1" smtClean="0">
                <a:latin typeface="Calibri"/>
                <a:cs typeface="Calibri"/>
              </a:rPr>
              <a:t>vzorem</a:t>
            </a:r>
            <a:r>
              <a:rPr lang="en-US" sz="2000" dirty="0" smtClean="0">
                <a:latin typeface="Calibri"/>
                <a:cs typeface="Calibri"/>
              </a:rPr>
              <a:t> pro </a:t>
            </a:r>
            <a:r>
              <a:rPr lang="en-US" sz="2000" dirty="0" err="1" smtClean="0">
                <a:latin typeface="Calibri"/>
                <a:cs typeface="Calibri"/>
              </a:rPr>
              <a:t>ostatní</a:t>
            </a:r>
            <a:r>
              <a:rPr lang="en-US" sz="2000" dirty="0" smtClean="0">
                <a:latin typeface="Calibri"/>
                <a:cs typeface="Calibri"/>
              </a:rPr>
              <a:t> – </a:t>
            </a:r>
            <a:r>
              <a:rPr lang="en-US" sz="2000" b="1" dirty="0" smtClean="0">
                <a:latin typeface="Calibri"/>
                <a:cs typeface="Calibri"/>
              </a:rPr>
              <a:t>City upon a </a:t>
            </a:r>
            <a:r>
              <a:rPr lang="en-US" sz="2000" b="1" dirty="0" smtClean="0">
                <a:latin typeface="Calibri"/>
                <a:cs typeface="Calibri"/>
              </a:rPr>
              <a:t>Hill</a:t>
            </a:r>
          </a:p>
          <a:p>
            <a:r>
              <a:rPr lang="en-US" sz="2000" dirty="0" err="1" smtClean="0">
                <a:latin typeface="Calibri"/>
                <a:cs typeface="Calibri"/>
              </a:rPr>
              <a:t>Tuto</a:t>
            </a:r>
            <a:r>
              <a:rPr lang="en-US" sz="2000" dirty="0" smtClean="0">
                <a:latin typeface="Calibri"/>
                <a:cs typeface="Calibri"/>
              </a:rPr>
              <a:t> </a:t>
            </a:r>
            <a:r>
              <a:rPr lang="en-US" sz="2000" dirty="0" err="1" smtClean="0">
                <a:latin typeface="Calibri"/>
                <a:cs typeface="Calibri"/>
              </a:rPr>
              <a:t>vizi</a:t>
            </a:r>
            <a:r>
              <a:rPr lang="en-US" sz="2000" dirty="0" smtClean="0">
                <a:latin typeface="Calibri"/>
                <a:cs typeface="Calibri"/>
              </a:rPr>
              <a:t> </a:t>
            </a:r>
            <a:r>
              <a:rPr lang="en-US" sz="2000" dirty="0" err="1" smtClean="0">
                <a:latin typeface="Calibri"/>
                <a:cs typeface="Calibri"/>
              </a:rPr>
              <a:t>představil</a:t>
            </a:r>
            <a:r>
              <a:rPr lang="en-US" sz="2000" dirty="0" smtClean="0">
                <a:latin typeface="Calibri"/>
                <a:cs typeface="Calibri"/>
              </a:rPr>
              <a:t> J. Winthrop </a:t>
            </a:r>
            <a:r>
              <a:rPr lang="en-US" sz="2000" dirty="0" err="1" smtClean="0">
                <a:latin typeface="Calibri"/>
                <a:cs typeface="Calibri"/>
              </a:rPr>
              <a:t>ve</a:t>
            </a:r>
            <a:r>
              <a:rPr lang="en-US" sz="2000" dirty="0" smtClean="0">
                <a:latin typeface="Calibri"/>
                <a:cs typeface="Calibri"/>
              </a:rPr>
              <a:t> </a:t>
            </a:r>
            <a:r>
              <a:rPr lang="en-US" sz="2000" dirty="0" err="1" smtClean="0">
                <a:latin typeface="Calibri"/>
                <a:cs typeface="Calibri"/>
              </a:rPr>
              <a:t>svém</a:t>
            </a:r>
            <a:r>
              <a:rPr lang="en-US" sz="2000" dirty="0" smtClean="0">
                <a:latin typeface="Calibri"/>
                <a:cs typeface="Calibri"/>
              </a:rPr>
              <a:t> </a:t>
            </a:r>
            <a:r>
              <a:rPr lang="en-US" sz="2000" dirty="0" err="1" smtClean="0">
                <a:latin typeface="Calibri"/>
                <a:cs typeface="Calibri"/>
              </a:rPr>
              <a:t>slavném</a:t>
            </a:r>
            <a:r>
              <a:rPr lang="en-US" sz="2000" dirty="0" smtClean="0">
                <a:latin typeface="Calibri"/>
                <a:cs typeface="Calibri"/>
              </a:rPr>
              <a:t> </a:t>
            </a:r>
            <a:r>
              <a:rPr lang="en-US" sz="2000" dirty="0" err="1" smtClean="0">
                <a:latin typeface="Calibri"/>
                <a:cs typeface="Calibri"/>
              </a:rPr>
              <a:t>kázání</a:t>
            </a:r>
            <a:r>
              <a:rPr lang="en-US" sz="2000" dirty="0" smtClean="0">
                <a:latin typeface="Calibri"/>
                <a:cs typeface="Calibri"/>
              </a:rPr>
              <a:t> </a:t>
            </a:r>
            <a:r>
              <a:rPr lang="en-US" sz="2000" i="1" dirty="0" smtClean="0">
                <a:solidFill>
                  <a:srgbClr val="595959"/>
                </a:solidFill>
                <a:latin typeface="Calibri"/>
                <a:ea typeface="ＭＳ Ｐゴシック" pitchFamily="-1" charset="-128"/>
                <a:cs typeface="Calibri"/>
              </a:rPr>
              <a:t>A Model of Christian Charity (1630)</a:t>
            </a:r>
            <a:endParaRPr lang="en-US" sz="2000" dirty="0">
              <a:latin typeface="Calibri"/>
              <a:cs typeface="Calibri"/>
            </a:endParaRPr>
          </a:p>
        </p:txBody>
      </p:sp>
      <p:pic>
        <p:nvPicPr>
          <p:cNvPr id="7" name="Content Placeholder 6" descr="Winthrop.jpg"/>
          <p:cNvPicPr>
            <a:picLocks noGrp="1" noChangeAspect="1"/>
          </p:cNvPicPr>
          <p:nvPr>
            <p:ph sz="half" idx="2"/>
          </p:nvPr>
        </p:nvPicPr>
        <p:blipFill>
          <a:blip r:embed="rId2"/>
          <a:srcRect l="-10231" r="-10231"/>
          <a:stretch>
            <a:fillRect/>
          </a:stretch>
        </p:blipFill>
        <p:spPr>
          <a:xfrm>
            <a:off x="5147534" y="2349501"/>
            <a:ext cx="3566160" cy="3346450"/>
          </a:xfrm>
        </p:spPr>
      </p:pic>
      <p:sp>
        <p:nvSpPr>
          <p:cNvPr id="9" name="Rectangle 8"/>
          <p:cNvSpPr/>
          <p:nvPr/>
        </p:nvSpPr>
        <p:spPr>
          <a:xfrm>
            <a:off x="5473700" y="5978525"/>
            <a:ext cx="2946400" cy="596900"/>
          </a:xfrm>
          <a:prstGeom prst="rect">
            <a:avLst/>
          </a:prstGeom>
          <a:solidFill>
            <a:schemeClr val="accent1">
              <a:alpha val="6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Calibri"/>
                <a:cs typeface="Calibri"/>
              </a:rPr>
              <a:t>John Winthrop (1587 – 1649)</a:t>
            </a:r>
            <a:endParaRPr lang="en-US" sz="1400" b="1" dirty="0">
              <a:latin typeface="Calibri"/>
              <a:cs typeface="Calibri"/>
            </a:endParaRPr>
          </a:p>
        </p:txBody>
      </p:sp>
      <p:pic>
        <p:nvPicPr>
          <p:cNvPr id="6" name="Picture Placeholder 6" descr="300px-Port_St_Louis_Annotated.png"/>
          <p:cNvPicPr>
            <a:picLocks noChangeAspect="1"/>
          </p:cNvPicPr>
          <p:nvPr/>
        </p:nvPicPr>
        <p:blipFill>
          <a:blip r:embed="rId3"/>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plus(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dirty="0"/>
          </a:p>
        </p:txBody>
      </p:sp>
      <p:sp>
        <p:nvSpPr>
          <p:cNvPr id="3" name="Content Placeholder 2"/>
          <p:cNvSpPr>
            <a:spLocks noGrp="1"/>
          </p:cNvSpPr>
          <p:nvPr>
            <p:ph sz="half" idx="1"/>
          </p:nvPr>
        </p:nvSpPr>
        <p:spPr>
          <a:xfrm>
            <a:off x="533400" y="2595563"/>
            <a:ext cx="4150360" cy="3681412"/>
          </a:xfrm>
        </p:spPr>
        <p:txBody>
          <a:bodyPr>
            <a:normAutofit fontScale="92500" lnSpcReduction="20000"/>
          </a:bodyPr>
          <a:lstStyle/>
          <a:p>
            <a:pPr algn="ctr">
              <a:defRPr/>
            </a:pPr>
            <a:r>
              <a:rPr lang="en-US" sz="1946" dirty="0" smtClean="0">
                <a:latin typeface="Calibri"/>
                <a:ea typeface="Helvetica Light" pitchFamily="-1" charset="0"/>
                <a:cs typeface="Calibri"/>
                <a:sym typeface="Helvetica Light" pitchFamily="-1" charset="0"/>
              </a:rPr>
              <a:t>For we must consider that </a:t>
            </a:r>
            <a:r>
              <a:rPr lang="en-US" sz="1946" b="1" dirty="0" smtClean="0">
                <a:latin typeface="Calibri"/>
                <a:ea typeface="Helvetica Light" pitchFamily="-1" charset="0"/>
                <a:cs typeface="Calibri"/>
                <a:sym typeface="Helvetica Light" pitchFamily="-1" charset="0"/>
              </a:rPr>
              <a:t>we shall be as a city upon a hill</a:t>
            </a:r>
            <a:r>
              <a:rPr lang="en-US" sz="1946" dirty="0" smtClean="0">
                <a:latin typeface="Calibri"/>
                <a:ea typeface="Helvetica Light" pitchFamily="-1" charset="0"/>
                <a:cs typeface="Calibri"/>
                <a:sym typeface="Helvetica Light" pitchFamily="-1" charset="0"/>
              </a:rPr>
              <a:t>. The eyes of all people are upon us. So that if we shall deal falsely with our God in this work we have undertaken… we shall be made a story and a by-word throughout the world. We shall open the mouths of enemies to speak evil of the ways of God… We shall shame the faces of many of God's worthy servants, and cause their prayers to be turned into curses upon us till we be consumed out of the good land whither we are a-going.</a:t>
            </a:r>
          </a:p>
          <a:p>
            <a:pPr algn="r">
              <a:buNone/>
              <a:defRPr/>
            </a:pPr>
            <a:r>
              <a:rPr lang="en-US" sz="1946" i="1" dirty="0" smtClean="0">
                <a:latin typeface="Calibri"/>
                <a:ea typeface="Helvetica Light" pitchFamily="-1" charset="0"/>
                <a:cs typeface="Calibri"/>
                <a:sym typeface="Helvetica Light" pitchFamily="-1" charset="0"/>
              </a:rPr>
              <a:t>John Winthrop</a:t>
            </a:r>
          </a:p>
          <a:p>
            <a:pPr>
              <a:buNone/>
            </a:pPr>
            <a:endParaRPr lang="en-US" dirty="0"/>
          </a:p>
        </p:txBody>
      </p:sp>
      <p:pic>
        <p:nvPicPr>
          <p:cNvPr id="5" name="Content Placeholder 4" descr="citi.jpg"/>
          <p:cNvPicPr>
            <a:picLocks noGrp="1" noChangeAspect="1"/>
          </p:cNvPicPr>
          <p:nvPr>
            <p:ph sz="half" idx="2"/>
          </p:nvPr>
        </p:nvPicPr>
        <p:blipFill>
          <a:blip r:embed="rId2"/>
          <a:srcRect l="-12929" r="-12929"/>
          <a:stretch>
            <a:fillRect/>
          </a:stretch>
        </p:blipFill>
        <p:spPr/>
      </p:pic>
      <p:pic>
        <p:nvPicPr>
          <p:cNvPr id="6" name="Picture Placeholder 6" descr="300px-Port_St_Louis_Annotated.png"/>
          <p:cNvPicPr>
            <a:picLocks noChangeAspect="1"/>
          </p:cNvPicPr>
          <p:nvPr/>
        </p:nvPicPr>
        <p:blipFill>
          <a:blip r:embed="rId3"/>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dirty="0"/>
          </a:p>
        </p:txBody>
      </p:sp>
      <p:pic>
        <p:nvPicPr>
          <p:cNvPr id="9" name="Content Placeholder 8" descr="743px-Masscolony.png"/>
          <p:cNvPicPr>
            <a:picLocks noGrp="1" noChangeAspect="1"/>
          </p:cNvPicPr>
          <p:nvPr>
            <p:ph idx="1"/>
          </p:nvPr>
        </p:nvPicPr>
        <p:blipFill>
          <a:blip r:embed="rId2"/>
          <a:srcRect l="-33723" r="-33723"/>
          <a:stretch>
            <a:fillRect/>
          </a:stretch>
        </p:blipFill>
        <p:spPr>
          <a:xfrm>
            <a:off x="720724" y="2349500"/>
            <a:ext cx="7610476" cy="4241800"/>
          </a:xfrm>
        </p:spPr>
      </p:pic>
      <p:pic>
        <p:nvPicPr>
          <p:cNvPr id="4" name="Picture Placeholder 6" descr="300px-Port_St_Louis_Annotated.png"/>
          <p:cNvPicPr>
            <a:picLocks noChangeAspect="1"/>
          </p:cNvPicPr>
          <p:nvPr/>
        </p:nvPicPr>
        <p:blipFill>
          <a:blip r:embed="rId3"/>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dirty="0">
              <a:latin typeface="Academy Engraved LET"/>
              <a:cs typeface="Academy Engraved LET"/>
            </a:endParaRPr>
          </a:p>
        </p:txBody>
      </p:sp>
      <p:sp>
        <p:nvSpPr>
          <p:cNvPr id="6" name="Content Placeholder 5"/>
          <p:cNvSpPr>
            <a:spLocks noGrp="1"/>
          </p:cNvSpPr>
          <p:nvPr>
            <p:ph idx="1"/>
          </p:nvPr>
        </p:nvSpPr>
        <p:spPr>
          <a:xfrm>
            <a:off x="520700" y="2595562"/>
            <a:ext cx="8204200" cy="3670767"/>
          </a:xfrm>
        </p:spPr>
        <p:txBody>
          <a:bodyPr>
            <a:noAutofit/>
          </a:bodyPr>
          <a:lstStyle/>
          <a:p>
            <a:r>
              <a:rPr lang="en-US" sz="2800" dirty="0" err="1" smtClean="0">
                <a:latin typeface="Calibri"/>
                <a:cs typeface="Calibri"/>
              </a:rPr>
              <a:t>Massachusettská</a:t>
            </a:r>
            <a:r>
              <a:rPr lang="en-US" sz="2800" dirty="0" smtClean="0">
                <a:latin typeface="Calibri"/>
                <a:cs typeface="Calibri"/>
              </a:rPr>
              <a:t> </a:t>
            </a:r>
            <a:r>
              <a:rPr lang="en-US" sz="2800" dirty="0" err="1" smtClean="0">
                <a:latin typeface="Calibri"/>
                <a:cs typeface="Calibri"/>
              </a:rPr>
              <a:t>kolonie</a:t>
            </a:r>
            <a:r>
              <a:rPr lang="en-US" sz="2800" dirty="0" smtClean="0">
                <a:latin typeface="Calibri"/>
                <a:cs typeface="Calibri"/>
              </a:rPr>
              <a:t> </a:t>
            </a:r>
            <a:r>
              <a:rPr lang="en-US" sz="2800" dirty="0" err="1" smtClean="0">
                <a:latin typeface="Calibri"/>
                <a:cs typeface="Calibri"/>
              </a:rPr>
              <a:t>byla</a:t>
            </a:r>
            <a:r>
              <a:rPr lang="en-US" sz="2800" dirty="0" smtClean="0">
                <a:latin typeface="Calibri"/>
                <a:cs typeface="Calibri"/>
              </a:rPr>
              <a:t> </a:t>
            </a:r>
            <a:r>
              <a:rPr lang="en-US" sz="2800" dirty="0" err="1" smtClean="0">
                <a:latin typeface="Calibri"/>
                <a:cs typeface="Calibri"/>
              </a:rPr>
              <a:t>založena</a:t>
            </a:r>
            <a:r>
              <a:rPr lang="en-US" sz="2800" dirty="0" smtClean="0">
                <a:latin typeface="Calibri"/>
                <a:cs typeface="Calibri"/>
              </a:rPr>
              <a:t> </a:t>
            </a:r>
            <a:r>
              <a:rPr lang="en-US" sz="2800" dirty="0" err="1" smtClean="0">
                <a:latin typeface="Calibri"/>
                <a:cs typeface="Calibri"/>
              </a:rPr>
              <a:t>na</a:t>
            </a:r>
            <a:r>
              <a:rPr lang="en-US" sz="2800" dirty="0" smtClean="0">
                <a:latin typeface="Calibri"/>
                <a:cs typeface="Calibri"/>
              </a:rPr>
              <a:t> </a:t>
            </a:r>
            <a:r>
              <a:rPr lang="en-US" sz="2800" dirty="0" err="1" smtClean="0">
                <a:latin typeface="Calibri"/>
                <a:cs typeface="Calibri"/>
              </a:rPr>
              <a:t>směsi</a:t>
            </a:r>
            <a:r>
              <a:rPr lang="en-US" sz="2800" dirty="0" smtClean="0">
                <a:latin typeface="Calibri"/>
                <a:cs typeface="Calibri"/>
              </a:rPr>
              <a:t> </a:t>
            </a:r>
            <a:r>
              <a:rPr lang="en-US" sz="2800" b="1" dirty="0" err="1" smtClean="0">
                <a:latin typeface="Calibri"/>
                <a:cs typeface="Calibri"/>
              </a:rPr>
              <a:t>puritánské</a:t>
            </a:r>
            <a:r>
              <a:rPr lang="en-US" sz="2800" b="1" dirty="0" smtClean="0">
                <a:latin typeface="Calibri"/>
                <a:cs typeface="Calibri"/>
              </a:rPr>
              <a:t> </a:t>
            </a:r>
            <a:r>
              <a:rPr lang="en-US" sz="2800" b="1" dirty="0" err="1" smtClean="0">
                <a:latin typeface="Calibri"/>
                <a:cs typeface="Calibri"/>
              </a:rPr>
              <a:t>nekompromisnosti</a:t>
            </a:r>
            <a:r>
              <a:rPr lang="en-US" sz="2800" b="1" dirty="0" smtClean="0">
                <a:latin typeface="Calibri"/>
                <a:cs typeface="Calibri"/>
              </a:rPr>
              <a:t> </a:t>
            </a:r>
            <a:r>
              <a:rPr lang="en-US" sz="2800" dirty="0" smtClean="0">
                <a:latin typeface="Calibri"/>
                <a:cs typeface="Calibri"/>
              </a:rPr>
              <a:t>a </a:t>
            </a:r>
            <a:r>
              <a:rPr lang="en-US" sz="2800" b="1" dirty="0" err="1" smtClean="0">
                <a:latin typeface="Calibri"/>
                <a:cs typeface="Calibri"/>
              </a:rPr>
              <a:t>obchodnického</a:t>
            </a:r>
            <a:r>
              <a:rPr lang="en-US" sz="2800" b="1" dirty="0" smtClean="0">
                <a:latin typeface="Calibri"/>
                <a:cs typeface="Calibri"/>
              </a:rPr>
              <a:t> </a:t>
            </a:r>
            <a:r>
              <a:rPr lang="en-US" sz="2800" b="1" dirty="0" err="1" smtClean="0">
                <a:latin typeface="Calibri"/>
                <a:cs typeface="Calibri"/>
              </a:rPr>
              <a:t>pragmatismu</a:t>
            </a:r>
            <a:r>
              <a:rPr lang="en-US" sz="2800" b="1" dirty="0" smtClean="0">
                <a:latin typeface="Calibri"/>
                <a:cs typeface="Calibri"/>
              </a:rPr>
              <a:t> </a:t>
            </a:r>
            <a:r>
              <a:rPr lang="en-US" sz="2800" dirty="0" smtClean="0">
                <a:latin typeface="Calibri"/>
                <a:cs typeface="Calibri"/>
              </a:rPr>
              <a:t>a </a:t>
            </a:r>
            <a:r>
              <a:rPr lang="en-US" sz="2800" dirty="0" err="1" smtClean="0">
                <a:latin typeface="Calibri"/>
                <a:cs typeface="Calibri"/>
              </a:rPr>
              <a:t>alespoň</a:t>
            </a:r>
            <a:r>
              <a:rPr lang="en-US" sz="2800" dirty="0" smtClean="0">
                <a:latin typeface="Calibri"/>
                <a:cs typeface="Calibri"/>
              </a:rPr>
              <a:t> </a:t>
            </a:r>
            <a:r>
              <a:rPr lang="en-US" sz="2800" dirty="0" err="1" smtClean="0">
                <a:latin typeface="Calibri"/>
                <a:cs typeface="Calibri"/>
              </a:rPr>
              <a:t>z</a:t>
            </a:r>
            <a:r>
              <a:rPr lang="en-US" sz="2800" dirty="0" smtClean="0">
                <a:latin typeface="Calibri"/>
                <a:cs typeface="Calibri"/>
              </a:rPr>
              <a:t> </a:t>
            </a:r>
            <a:r>
              <a:rPr lang="en-US" sz="2800" dirty="0" err="1" smtClean="0">
                <a:latin typeface="Calibri"/>
                <a:cs typeface="Calibri"/>
              </a:rPr>
              <a:t>počátku</a:t>
            </a:r>
            <a:r>
              <a:rPr lang="en-US" sz="2800" dirty="0" smtClean="0">
                <a:latin typeface="Calibri"/>
                <a:cs typeface="Calibri"/>
              </a:rPr>
              <a:t> </a:t>
            </a:r>
            <a:r>
              <a:rPr lang="en-US" sz="2800" dirty="0" err="1" smtClean="0">
                <a:latin typeface="Calibri"/>
                <a:cs typeface="Calibri"/>
              </a:rPr>
              <a:t>jí</a:t>
            </a:r>
            <a:r>
              <a:rPr lang="en-US" sz="2800" dirty="0" smtClean="0">
                <a:latin typeface="Calibri"/>
                <a:cs typeface="Calibri"/>
              </a:rPr>
              <a:t> </a:t>
            </a:r>
            <a:r>
              <a:rPr lang="en-US" sz="2800" dirty="0" err="1" smtClean="0">
                <a:latin typeface="Calibri"/>
                <a:cs typeface="Calibri"/>
              </a:rPr>
              <a:t>byla</a:t>
            </a:r>
            <a:r>
              <a:rPr lang="en-US" sz="2800" dirty="0" smtClean="0">
                <a:latin typeface="Calibri"/>
                <a:cs typeface="Calibri"/>
              </a:rPr>
              <a:t> </a:t>
            </a:r>
            <a:r>
              <a:rPr lang="en-US" sz="2800" dirty="0" err="1" smtClean="0">
                <a:latin typeface="Calibri"/>
                <a:cs typeface="Calibri"/>
              </a:rPr>
              <a:t>naprosto</a:t>
            </a:r>
            <a:r>
              <a:rPr lang="en-US" sz="2800" dirty="0" smtClean="0">
                <a:latin typeface="Calibri"/>
                <a:cs typeface="Calibri"/>
              </a:rPr>
              <a:t> </a:t>
            </a:r>
            <a:r>
              <a:rPr lang="en-US" sz="2800" dirty="0" err="1" smtClean="0">
                <a:latin typeface="Calibri"/>
                <a:cs typeface="Calibri"/>
              </a:rPr>
              <a:t>cizí</a:t>
            </a:r>
            <a:r>
              <a:rPr lang="en-US" sz="2800" dirty="0" smtClean="0">
                <a:latin typeface="Calibri"/>
                <a:cs typeface="Calibri"/>
              </a:rPr>
              <a:t> </a:t>
            </a:r>
            <a:r>
              <a:rPr lang="en-US" sz="2800" dirty="0" err="1" smtClean="0">
                <a:latin typeface="Calibri"/>
                <a:cs typeface="Calibri"/>
              </a:rPr>
              <a:t>myšlenka</a:t>
            </a:r>
            <a:r>
              <a:rPr lang="en-US" sz="2800" dirty="0" smtClean="0">
                <a:latin typeface="Calibri"/>
                <a:cs typeface="Calibri"/>
              </a:rPr>
              <a:t> </a:t>
            </a:r>
            <a:r>
              <a:rPr lang="en-US" sz="2800" dirty="0" err="1" smtClean="0">
                <a:latin typeface="Calibri"/>
                <a:cs typeface="Calibri"/>
              </a:rPr>
              <a:t>náboženské</a:t>
            </a:r>
            <a:r>
              <a:rPr lang="en-US" sz="2800" dirty="0" smtClean="0">
                <a:latin typeface="Calibri"/>
                <a:cs typeface="Calibri"/>
              </a:rPr>
              <a:t> tolerance</a:t>
            </a:r>
          </a:p>
          <a:p>
            <a:r>
              <a:rPr lang="en-US" sz="2800" dirty="0" err="1" smtClean="0">
                <a:latin typeface="Calibri"/>
                <a:cs typeface="Calibri"/>
              </a:rPr>
              <a:t>Dokladem</a:t>
            </a:r>
            <a:r>
              <a:rPr lang="en-US" sz="2800" dirty="0" smtClean="0">
                <a:latin typeface="Calibri"/>
                <a:cs typeface="Calibri"/>
              </a:rPr>
              <a:t> je </a:t>
            </a:r>
            <a:r>
              <a:rPr lang="en-US" sz="2800" dirty="0" err="1" smtClean="0">
                <a:latin typeface="Calibri"/>
                <a:cs typeface="Calibri"/>
              </a:rPr>
              <a:t>nejen</a:t>
            </a:r>
            <a:r>
              <a:rPr lang="en-US" sz="2800" dirty="0" smtClean="0">
                <a:latin typeface="Calibri"/>
                <a:cs typeface="Calibri"/>
              </a:rPr>
              <a:t> </a:t>
            </a:r>
            <a:r>
              <a:rPr lang="en-US" sz="2800" dirty="0" err="1" smtClean="0">
                <a:latin typeface="Calibri"/>
                <a:cs typeface="Calibri"/>
              </a:rPr>
              <a:t>massachusettská</a:t>
            </a:r>
            <a:r>
              <a:rPr lang="en-US" sz="2800" dirty="0" smtClean="0">
                <a:latin typeface="Calibri"/>
                <a:cs typeface="Calibri"/>
              </a:rPr>
              <a:t> </a:t>
            </a:r>
            <a:r>
              <a:rPr lang="en-US" sz="2800" dirty="0" err="1" smtClean="0">
                <a:latin typeface="Calibri"/>
                <a:cs typeface="Calibri"/>
              </a:rPr>
              <a:t>charta</a:t>
            </a:r>
            <a:r>
              <a:rPr lang="en-US" sz="2800" dirty="0" smtClean="0">
                <a:latin typeface="Calibri"/>
                <a:cs typeface="Calibri"/>
              </a:rPr>
              <a:t>, ale </a:t>
            </a:r>
            <a:r>
              <a:rPr lang="en-US" sz="2800" dirty="0" err="1" smtClean="0">
                <a:latin typeface="Calibri"/>
                <a:cs typeface="Calibri"/>
              </a:rPr>
              <a:t>i</a:t>
            </a:r>
            <a:r>
              <a:rPr lang="en-US" sz="2800" dirty="0" smtClean="0">
                <a:latin typeface="Calibri"/>
                <a:cs typeface="Calibri"/>
              </a:rPr>
              <a:t> </a:t>
            </a:r>
            <a:r>
              <a:rPr lang="en-US" sz="2800" b="1" dirty="0" err="1" smtClean="0">
                <a:latin typeface="Calibri"/>
                <a:cs typeface="Calibri"/>
              </a:rPr>
              <a:t>pronásledování</a:t>
            </a:r>
            <a:r>
              <a:rPr lang="en-US" sz="2800" b="1" dirty="0" smtClean="0">
                <a:latin typeface="Calibri"/>
                <a:cs typeface="Calibri"/>
              </a:rPr>
              <a:t> </a:t>
            </a:r>
            <a:r>
              <a:rPr lang="en-US" sz="2800" b="1" dirty="0" err="1" smtClean="0">
                <a:latin typeface="Calibri"/>
                <a:cs typeface="Calibri"/>
              </a:rPr>
              <a:t>ostatních</a:t>
            </a:r>
            <a:r>
              <a:rPr lang="en-US" sz="2800" b="1" dirty="0" smtClean="0">
                <a:latin typeface="Calibri"/>
                <a:cs typeface="Calibri"/>
              </a:rPr>
              <a:t> “</a:t>
            </a:r>
            <a:r>
              <a:rPr lang="en-US" sz="2800" b="1" dirty="0" err="1" smtClean="0">
                <a:latin typeface="Calibri"/>
                <a:cs typeface="Calibri"/>
              </a:rPr>
              <a:t>sektářských</a:t>
            </a:r>
            <a:r>
              <a:rPr lang="en-US" sz="2800" b="1" dirty="0" smtClean="0">
                <a:latin typeface="Calibri"/>
                <a:cs typeface="Calibri"/>
              </a:rPr>
              <a:t>” </a:t>
            </a:r>
            <a:r>
              <a:rPr lang="en-US" sz="2800" b="1" dirty="0" err="1" smtClean="0">
                <a:latin typeface="Calibri"/>
                <a:cs typeface="Calibri"/>
              </a:rPr>
              <a:t>skupin</a:t>
            </a:r>
            <a:r>
              <a:rPr lang="en-US" sz="2800" dirty="0" smtClean="0">
                <a:latin typeface="Calibri"/>
                <a:cs typeface="Calibri"/>
              </a:rPr>
              <a:t>, </a:t>
            </a:r>
            <a:r>
              <a:rPr lang="en-US" sz="2800" dirty="0" err="1" smtClean="0">
                <a:latin typeface="Calibri"/>
                <a:cs typeface="Calibri"/>
              </a:rPr>
              <a:t>zejména</a:t>
            </a:r>
            <a:r>
              <a:rPr lang="en-US" sz="2800" dirty="0" smtClean="0">
                <a:latin typeface="Calibri"/>
                <a:cs typeface="Calibri"/>
              </a:rPr>
              <a:t> </a:t>
            </a:r>
            <a:r>
              <a:rPr lang="en-US" sz="2800" dirty="0" err="1" smtClean="0">
                <a:latin typeface="Calibri"/>
                <a:cs typeface="Calibri"/>
              </a:rPr>
              <a:t>kvakerů</a:t>
            </a:r>
            <a:r>
              <a:rPr lang="en-US" sz="2800" dirty="0" smtClean="0">
                <a:latin typeface="Calibri"/>
                <a:cs typeface="Calibri"/>
              </a:rPr>
              <a:t> a </a:t>
            </a:r>
            <a:r>
              <a:rPr lang="en-US" sz="2800" dirty="0" err="1" smtClean="0">
                <a:latin typeface="Calibri"/>
                <a:cs typeface="Calibri"/>
              </a:rPr>
              <a:t>baptistů</a:t>
            </a:r>
            <a:r>
              <a:rPr lang="en-US" sz="2800" dirty="0" smtClean="0">
                <a:latin typeface="Calibri"/>
                <a:cs typeface="Calibri"/>
              </a:rPr>
              <a:t> (</a:t>
            </a:r>
            <a:r>
              <a:rPr lang="en-US" sz="2800" dirty="0" err="1" smtClean="0">
                <a:latin typeface="Calibri"/>
                <a:cs typeface="Calibri"/>
              </a:rPr>
              <a:t>viz</a:t>
            </a:r>
            <a:r>
              <a:rPr lang="en-US" sz="2800" dirty="0" smtClean="0">
                <a:latin typeface="Calibri"/>
                <a:cs typeface="Calibri"/>
              </a:rPr>
              <a:t> </a:t>
            </a:r>
            <a:r>
              <a:rPr lang="en-US" sz="2800" dirty="0" err="1" smtClean="0">
                <a:latin typeface="Calibri"/>
                <a:cs typeface="Calibri"/>
              </a:rPr>
              <a:t>popravy</a:t>
            </a:r>
            <a:r>
              <a:rPr lang="en-US" sz="2800" dirty="0" smtClean="0">
                <a:latin typeface="Calibri"/>
                <a:cs typeface="Calibri"/>
              </a:rPr>
              <a:t> </a:t>
            </a:r>
            <a:r>
              <a:rPr lang="en-US" sz="2800" dirty="0" err="1" smtClean="0">
                <a:latin typeface="Calibri"/>
                <a:cs typeface="Calibri"/>
              </a:rPr>
              <a:t>kvakerů</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letech</a:t>
            </a:r>
            <a:r>
              <a:rPr lang="en-US" sz="2800" dirty="0" smtClean="0">
                <a:latin typeface="Calibri"/>
                <a:cs typeface="Calibri"/>
              </a:rPr>
              <a:t> 1659 </a:t>
            </a:r>
            <a:r>
              <a:rPr lang="en-US" sz="2800" dirty="0" err="1" smtClean="0">
                <a:latin typeface="Calibri"/>
                <a:cs typeface="Calibri"/>
              </a:rPr>
              <a:t>až</a:t>
            </a:r>
            <a:r>
              <a:rPr lang="en-US" sz="2800" dirty="0" smtClean="0">
                <a:latin typeface="Calibri"/>
                <a:cs typeface="Calibri"/>
              </a:rPr>
              <a:t> 1660)</a:t>
            </a:r>
            <a:endParaRPr lang="en-US" sz="2800"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b="1" dirty="0" err="1" smtClean="0">
                <a:latin typeface="Calibri"/>
                <a:cs typeface="Calibri"/>
              </a:rPr>
              <a:t>Struktura</a:t>
            </a:r>
            <a:r>
              <a:rPr lang="en-US" b="1" dirty="0" smtClean="0">
                <a:latin typeface="Calibri"/>
                <a:cs typeface="Calibri"/>
              </a:rPr>
              <a:t> </a:t>
            </a:r>
            <a:r>
              <a:rPr lang="en-US" b="1" dirty="0" err="1" smtClean="0">
                <a:latin typeface="Calibri"/>
                <a:cs typeface="Calibri"/>
              </a:rPr>
              <a:t>přednášky</a:t>
            </a:r>
            <a:endParaRPr lang="en-US" b="1" dirty="0">
              <a:latin typeface="Calibri"/>
              <a:cs typeface="Calibri"/>
            </a:endParaRPr>
          </a:p>
        </p:txBody>
      </p:sp>
      <p:sp>
        <p:nvSpPr>
          <p:cNvPr id="3" name="Content Placeholder 2"/>
          <p:cNvSpPr>
            <a:spLocks noGrp="1"/>
          </p:cNvSpPr>
          <p:nvPr>
            <p:ph idx="1"/>
          </p:nvPr>
        </p:nvSpPr>
        <p:spPr>
          <a:xfrm>
            <a:off x="660400" y="2595562"/>
            <a:ext cx="8064500" cy="3670767"/>
          </a:xfrm>
        </p:spPr>
        <p:txBody>
          <a:bodyPr/>
          <a:lstStyle/>
          <a:p>
            <a:r>
              <a:rPr lang="en-US" sz="2800" dirty="0" err="1" smtClean="0">
                <a:latin typeface="Calibri"/>
                <a:cs typeface="Calibri"/>
              </a:rPr>
              <a:t>Počátky</a:t>
            </a:r>
            <a:r>
              <a:rPr lang="en-US" sz="2800" dirty="0" smtClean="0">
                <a:latin typeface="Calibri"/>
                <a:cs typeface="Calibri"/>
              </a:rPr>
              <a:t> </a:t>
            </a:r>
            <a:r>
              <a:rPr lang="en-US" sz="2800" dirty="0" err="1" smtClean="0">
                <a:latin typeface="Calibri"/>
                <a:cs typeface="Calibri"/>
              </a:rPr>
              <a:t>anglických</a:t>
            </a:r>
            <a:r>
              <a:rPr lang="en-US" sz="2800" dirty="0" smtClean="0">
                <a:latin typeface="Calibri"/>
                <a:cs typeface="Calibri"/>
              </a:rPr>
              <a:t> </a:t>
            </a:r>
            <a:r>
              <a:rPr lang="en-US" sz="2800" dirty="0" err="1" smtClean="0">
                <a:latin typeface="Calibri"/>
                <a:cs typeface="Calibri"/>
              </a:rPr>
              <a:t>kolonií</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severní</a:t>
            </a:r>
            <a:r>
              <a:rPr lang="en-US" sz="2800" dirty="0" smtClean="0">
                <a:latin typeface="Calibri"/>
                <a:cs typeface="Calibri"/>
              </a:rPr>
              <a:t> </a:t>
            </a:r>
            <a:r>
              <a:rPr lang="en-US" sz="2800" dirty="0" err="1" smtClean="0">
                <a:latin typeface="Calibri"/>
                <a:cs typeface="Calibri"/>
              </a:rPr>
              <a:t>Americe</a:t>
            </a:r>
            <a:endParaRPr lang="en-US" sz="2800" dirty="0" smtClean="0">
              <a:latin typeface="Calibri"/>
              <a:cs typeface="Calibri"/>
            </a:endParaRPr>
          </a:p>
          <a:p>
            <a:r>
              <a:rPr lang="en-US" sz="2800" dirty="0" err="1" smtClean="0">
                <a:latin typeface="Calibri"/>
                <a:cs typeface="Calibri"/>
              </a:rPr>
              <a:t>Puritánské</a:t>
            </a:r>
            <a:r>
              <a:rPr lang="en-US" sz="2800" dirty="0" smtClean="0">
                <a:latin typeface="Calibri"/>
                <a:cs typeface="Calibri"/>
              </a:rPr>
              <a:t> </a:t>
            </a:r>
            <a:r>
              <a:rPr lang="en-US" sz="2800" dirty="0" err="1" smtClean="0">
                <a:latin typeface="Calibri"/>
                <a:cs typeface="Calibri"/>
              </a:rPr>
              <a:t>kolonie</a:t>
            </a:r>
            <a:r>
              <a:rPr lang="en-US" sz="2800" dirty="0" smtClean="0">
                <a:latin typeface="Calibri"/>
                <a:cs typeface="Calibri"/>
              </a:rPr>
              <a:t> </a:t>
            </a:r>
            <a:r>
              <a:rPr lang="en-US" sz="2800" dirty="0" err="1" smtClean="0">
                <a:latin typeface="Calibri"/>
                <a:cs typeface="Calibri"/>
              </a:rPr>
              <a:t>v</a:t>
            </a:r>
            <a:r>
              <a:rPr lang="en-US" sz="2800" dirty="0" smtClean="0">
                <a:latin typeface="Calibri"/>
                <a:cs typeface="Calibri"/>
              </a:rPr>
              <a:t> </a:t>
            </a:r>
            <a:r>
              <a:rPr lang="en-US" sz="2800" dirty="0" err="1" smtClean="0">
                <a:latin typeface="Calibri"/>
                <a:cs typeface="Calibri"/>
              </a:rPr>
              <a:t>Nové</a:t>
            </a:r>
            <a:r>
              <a:rPr lang="en-US" sz="2800" dirty="0" smtClean="0">
                <a:latin typeface="Calibri"/>
                <a:cs typeface="Calibri"/>
              </a:rPr>
              <a:t> </a:t>
            </a:r>
            <a:r>
              <a:rPr lang="en-US" sz="2800" dirty="0" err="1" smtClean="0">
                <a:latin typeface="Calibri"/>
                <a:cs typeface="Calibri"/>
              </a:rPr>
              <a:t>Anglii</a:t>
            </a:r>
            <a:endParaRPr lang="en-US" sz="2800" dirty="0" smtClean="0">
              <a:latin typeface="Calibri"/>
              <a:cs typeface="Calibri"/>
            </a:endParaRPr>
          </a:p>
          <a:p>
            <a:r>
              <a:rPr lang="en-US" sz="2800" dirty="0" err="1" smtClean="0">
                <a:latin typeface="Calibri"/>
                <a:cs typeface="Calibri"/>
              </a:rPr>
              <a:t>Náboženská</a:t>
            </a:r>
            <a:r>
              <a:rPr lang="en-US" sz="2800" dirty="0" smtClean="0">
                <a:latin typeface="Calibri"/>
                <a:cs typeface="Calibri"/>
              </a:rPr>
              <a:t> </a:t>
            </a:r>
            <a:r>
              <a:rPr lang="en-US" sz="2800" dirty="0" err="1" smtClean="0">
                <a:latin typeface="Calibri"/>
                <a:cs typeface="Calibri"/>
              </a:rPr>
              <a:t>majorita</a:t>
            </a:r>
            <a:r>
              <a:rPr lang="en-US" sz="2800" dirty="0" smtClean="0">
                <a:latin typeface="Calibri"/>
                <a:cs typeface="Calibri"/>
              </a:rPr>
              <a:t> a </a:t>
            </a:r>
            <a:r>
              <a:rPr lang="en-US" sz="2800" dirty="0" err="1" smtClean="0">
                <a:latin typeface="Calibri"/>
                <a:cs typeface="Calibri"/>
              </a:rPr>
              <a:t>náboženské</a:t>
            </a:r>
            <a:r>
              <a:rPr lang="en-US" sz="2800" dirty="0" smtClean="0">
                <a:latin typeface="Calibri"/>
                <a:cs typeface="Calibri"/>
              </a:rPr>
              <a:t> minority</a:t>
            </a:r>
          </a:p>
          <a:p>
            <a:r>
              <a:rPr lang="en-US" sz="2800" dirty="0" err="1" smtClean="0">
                <a:latin typeface="Calibri"/>
                <a:cs typeface="Calibri"/>
              </a:rPr>
              <a:t>Náboženské</a:t>
            </a:r>
            <a:r>
              <a:rPr lang="en-US" sz="2800" dirty="0" smtClean="0">
                <a:latin typeface="Calibri"/>
                <a:cs typeface="Calibri"/>
              </a:rPr>
              <a:t> </a:t>
            </a:r>
            <a:r>
              <a:rPr lang="en-US" sz="2800" dirty="0" err="1" smtClean="0">
                <a:latin typeface="Calibri"/>
                <a:cs typeface="Calibri"/>
              </a:rPr>
              <a:t>změny</a:t>
            </a:r>
            <a:r>
              <a:rPr lang="en-US" sz="2800" dirty="0" smtClean="0">
                <a:latin typeface="Calibri"/>
                <a:cs typeface="Calibri"/>
              </a:rPr>
              <a:t> </a:t>
            </a:r>
            <a:r>
              <a:rPr lang="en-US" sz="2800" dirty="0" err="1" smtClean="0">
                <a:latin typeface="Calibri"/>
                <a:cs typeface="Calibri"/>
              </a:rPr>
              <a:t>na</a:t>
            </a:r>
            <a:r>
              <a:rPr lang="en-US" sz="2800" dirty="0" smtClean="0">
                <a:latin typeface="Calibri"/>
                <a:cs typeface="Calibri"/>
              </a:rPr>
              <a:t> </a:t>
            </a:r>
            <a:r>
              <a:rPr lang="en-US" sz="2800" dirty="0" err="1" smtClean="0">
                <a:latin typeface="Calibri"/>
                <a:cs typeface="Calibri"/>
              </a:rPr>
              <a:t>počátku</a:t>
            </a:r>
            <a:r>
              <a:rPr lang="en-US" sz="2800" dirty="0" smtClean="0">
                <a:latin typeface="Calibri"/>
                <a:cs typeface="Calibri"/>
              </a:rPr>
              <a:t> 18. </a:t>
            </a:r>
            <a:r>
              <a:rPr lang="en-US" sz="2800" dirty="0" err="1" smtClean="0">
                <a:latin typeface="Calibri"/>
                <a:cs typeface="Calibri"/>
              </a:rPr>
              <a:t>století</a:t>
            </a:r>
            <a:endParaRPr lang="en-US" sz="2800" dirty="0" smtClean="0">
              <a:latin typeface="Calibri"/>
              <a:cs typeface="Calibri"/>
            </a:endParaRPr>
          </a:p>
          <a:p>
            <a:endParaRPr lang="en-US" dirty="0"/>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dirty="0"/>
          </a:p>
        </p:txBody>
      </p:sp>
      <p:sp>
        <p:nvSpPr>
          <p:cNvPr id="3" name="Content Placeholder 2"/>
          <p:cNvSpPr>
            <a:spLocks noGrp="1"/>
          </p:cNvSpPr>
          <p:nvPr>
            <p:ph idx="1"/>
          </p:nvPr>
        </p:nvSpPr>
        <p:spPr>
          <a:xfrm>
            <a:off x="444500" y="2595562"/>
            <a:ext cx="8280400" cy="3670767"/>
          </a:xfrm>
        </p:spPr>
        <p:txBody>
          <a:bodyPr>
            <a:normAutofit lnSpcReduction="10000"/>
          </a:bodyPr>
          <a:lstStyle/>
          <a:p>
            <a:r>
              <a:rPr lang="en-US" sz="2400" dirty="0" err="1" smtClean="0">
                <a:latin typeface="Calibri"/>
                <a:cs typeface="Calibri"/>
              </a:rPr>
              <a:t>Právě</a:t>
            </a:r>
            <a:r>
              <a:rPr lang="en-US" sz="2400" dirty="0" smtClean="0">
                <a:latin typeface="Calibri"/>
                <a:cs typeface="Calibri"/>
              </a:rPr>
              <a:t> </a:t>
            </a:r>
            <a:r>
              <a:rPr lang="en-US" sz="2400" dirty="0" err="1" smtClean="0">
                <a:latin typeface="Calibri"/>
                <a:cs typeface="Calibri"/>
              </a:rPr>
              <a:t>uzavřenost</a:t>
            </a:r>
            <a:r>
              <a:rPr lang="en-US" sz="2400" dirty="0" smtClean="0">
                <a:latin typeface="Calibri"/>
                <a:cs typeface="Calibri"/>
              </a:rPr>
              <a:t> </a:t>
            </a:r>
            <a:r>
              <a:rPr lang="en-US" sz="2400" dirty="0" err="1" smtClean="0">
                <a:latin typeface="Calibri"/>
                <a:cs typeface="Calibri"/>
              </a:rPr>
              <a:t>massachusettské</a:t>
            </a:r>
            <a:r>
              <a:rPr lang="en-US" sz="2400" dirty="0" smtClean="0">
                <a:latin typeface="Calibri"/>
                <a:cs typeface="Calibri"/>
              </a:rPr>
              <a:t> </a:t>
            </a:r>
            <a:r>
              <a:rPr lang="en-US" sz="2400" dirty="0" err="1" smtClean="0">
                <a:latin typeface="Calibri"/>
                <a:cs typeface="Calibri"/>
              </a:rPr>
              <a:t>komunity</a:t>
            </a:r>
            <a:r>
              <a:rPr lang="en-US" sz="2400" dirty="0" smtClean="0">
                <a:latin typeface="Calibri"/>
                <a:cs typeface="Calibri"/>
              </a:rPr>
              <a:t> </a:t>
            </a:r>
            <a:r>
              <a:rPr lang="en-US" sz="2400" dirty="0" err="1" smtClean="0">
                <a:latin typeface="Calibri"/>
                <a:cs typeface="Calibri"/>
              </a:rPr>
              <a:t>vedla</a:t>
            </a:r>
            <a:r>
              <a:rPr lang="en-US" sz="2400" dirty="0" smtClean="0">
                <a:latin typeface="Calibri"/>
                <a:cs typeface="Calibri"/>
              </a:rPr>
              <a:t> </a:t>
            </a:r>
            <a:r>
              <a:rPr lang="en-US" sz="2400" dirty="0" err="1" smtClean="0">
                <a:latin typeface="Calibri"/>
                <a:cs typeface="Calibri"/>
              </a:rPr>
              <a:t>ke</a:t>
            </a:r>
            <a:r>
              <a:rPr lang="en-US" sz="2400" dirty="0" smtClean="0">
                <a:latin typeface="Calibri"/>
                <a:cs typeface="Calibri"/>
              </a:rPr>
              <a:t> </a:t>
            </a:r>
            <a:r>
              <a:rPr lang="en-US" sz="2400" dirty="0" err="1" smtClean="0">
                <a:latin typeface="Calibri"/>
                <a:cs typeface="Calibri"/>
              </a:rPr>
              <a:t>vzniku</a:t>
            </a:r>
            <a:r>
              <a:rPr lang="en-US" sz="2400" dirty="0" smtClean="0">
                <a:latin typeface="Calibri"/>
                <a:cs typeface="Calibri"/>
              </a:rPr>
              <a:t> </a:t>
            </a:r>
            <a:r>
              <a:rPr lang="en-US" sz="2400" dirty="0" err="1" smtClean="0">
                <a:latin typeface="Calibri"/>
                <a:cs typeface="Calibri"/>
              </a:rPr>
              <a:t>dalších</a:t>
            </a:r>
            <a:r>
              <a:rPr lang="en-US" sz="2400" dirty="0" smtClean="0">
                <a:latin typeface="Calibri"/>
                <a:cs typeface="Calibri"/>
              </a:rPr>
              <a:t> </a:t>
            </a:r>
            <a:r>
              <a:rPr lang="en-US" sz="2400" dirty="0" err="1" smtClean="0">
                <a:latin typeface="Calibri"/>
                <a:cs typeface="Calibri"/>
              </a:rPr>
              <a:t>kolonií</a:t>
            </a:r>
            <a:endParaRPr lang="en-US" sz="2400" dirty="0" smtClean="0">
              <a:latin typeface="Calibri"/>
              <a:cs typeface="Calibri"/>
            </a:endParaRPr>
          </a:p>
          <a:p>
            <a:r>
              <a:rPr lang="en-US" sz="2400" dirty="0" smtClean="0">
                <a:latin typeface="Calibri"/>
                <a:cs typeface="Calibri"/>
              </a:rPr>
              <a:t>Po </a:t>
            </a:r>
            <a:r>
              <a:rPr lang="en-US" sz="2400" dirty="0" err="1" smtClean="0">
                <a:latin typeface="Calibri"/>
                <a:cs typeface="Calibri"/>
              </a:rPr>
              <a:t>střetu</a:t>
            </a:r>
            <a:r>
              <a:rPr lang="en-US" sz="2400" dirty="0" smtClean="0">
                <a:latin typeface="Calibri"/>
                <a:cs typeface="Calibri"/>
              </a:rPr>
              <a:t> </a:t>
            </a:r>
            <a:r>
              <a:rPr lang="en-US" sz="2400" dirty="0" err="1" smtClean="0">
                <a:latin typeface="Calibri"/>
                <a:cs typeface="Calibri"/>
              </a:rPr>
              <a:t>s</a:t>
            </a:r>
            <a:r>
              <a:rPr lang="en-US" sz="2400" dirty="0" smtClean="0">
                <a:latin typeface="Calibri"/>
                <a:cs typeface="Calibri"/>
              </a:rPr>
              <a:t> </a:t>
            </a:r>
            <a:r>
              <a:rPr lang="en-US" sz="2400" dirty="0" err="1" smtClean="0">
                <a:latin typeface="Calibri"/>
                <a:cs typeface="Calibri"/>
              </a:rPr>
              <a:t>představiteli</a:t>
            </a:r>
            <a:r>
              <a:rPr lang="en-US" sz="2400" dirty="0" smtClean="0">
                <a:latin typeface="Calibri"/>
                <a:cs typeface="Calibri"/>
              </a:rPr>
              <a:t> </a:t>
            </a:r>
            <a:r>
              <a:rPr lang="en-US" sz="2400" dirty="0" err="1" smtClean="0">
                <a:latin typeface="Calibri"/>
                <a:cs typeface="Calibri"/>
              </a:rPr>
              <a:t>massachusettské</a:t>
            </a:r>
            <a:r>
              <a:rPr lang="en-US" sz="2400" dirty="0" smtClean="0">
                <a:latin typeface="Calibri"/>
                <a:cs typeface="Calibri"/>
              </a:rPr>
              <a:t> </a:t>
            </a:r>
            <a:r>
              <a:rPr lang="en-US" sz="2400" dirty="0" err="1" smtClean="0">
                <a:latin typeface="Calibri"/>
                <a:cs typeface="Calibri"/>
              </a:rPr>
              <a:t>komunity</a:t>
            </a:r>
            <a:r>
              <a:rPr lang="en-US" sz="2400" dirty="0" smtClean="0">
                <a:latin typeface="Calibri"/>
                <a:cs typeface="Calibri"/>
              </a:rPr>
              <a:t> </a:t>
            </a:r>
            <a:r>
              <a:rPr lang="en-US" sz="2400" dirty="0" err="1" smtClean="0">
                <a:latin typeface="Calibri"/>
                <a:cs typeface="Calibri"/>
              </a:rPr>
              <a:t>zakládá</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roce</a:t>
            </a:r>
            <a:r>
              <a:rPr lang="en-US" sz="2400" dirty="0" smtClean="0">
                <a:latin typeface="Calibri"/>
                <a:cs typeface="Calibri"/>
              </a:rPr>
              <a:t> </a:t>
            </a:r>
            <a:r>
              <a:rPr lang="en-US" sz="2400" b="1" dirty="0" smtClean="0">
                <a:latin typeface="Calibri"/>
                <a:cs typeface="Calibri"/>
              </a:rPr>
              <a:t>1636 </a:t>
            </a:r>
            <a:r>
              <a:rPr lang="en-US" sz="2400" dirty="0" err="1" smtClean="0">
                <a:latin typeface="Calibri"/>
                <a:cs typeface="Calibri"/>
              </a:rPr>
              <a:t>náboženský</a:t>
            </a:r>
            <a:r>
              <a:rPr lang="en-US" sz="2400" dirty="0" smtClean="0">
                <a:latin typeface="Calibri"/>
                <a:cs typeface="Calibri"/>
              </a:rPr>
              <a:t> </a:t>
            </a:r>
            <a:r>
              <a:rPr lang="en-US" sz="2400" dirty="0" err="1" smtClean="0">
                <a:latin typeface="Calibri"/>
                <a:cs typeface="Calibri"/>
              </a:rPr>
              <a:t>radikál</a:t>
            </a:r>
            <a:r>
              <a:rPr lang="en-US" sz="2400" dirty="0" smtClean="0">
                <a:latin typeface="Calibri"/>
                <a:cs typeface="Calibri"/>
              </a:rPr>
              <a:t> </a:t>
            </a:r>
            <a:r>
              <a:rPr lang="en-US" sz="2400" b="1" dirty="0" smtClean="0">
                <a:latin typeface="Calibri"/>
                <a:cs typeface="Calibri"/>
              </a:rPr>
              <a:t>Roger Williams </a:t>
            </a:r>
            <a:r>
              <a:rPr lang="en-US" sz="2400" dirty="0" err="1" smtClean="0">
                <a:latin typeface="Calibri"/>
                <a:cs typeface="Calibri"/>
              </a:rPr>
              <a:t>osadu</a:t>
            </a:r>
            <a:r>
              <a:rPr lang="en-US" sz="2400" dirty="0" smtClean="0">
                <a:latin typeface="Calibri"/>
                <a:cs typeface="Calibri"/>
              </a:rPr>
              <a:t> </a:t>
            </a:r>
            <a:r>
              <a:rPr lang="en-US" sz="2400" b="1" dirty="0" smtClean="0">
                <a:latin typeface="Calibri"/>
                <a:cs typeface="Calibri"/>
              </a:rPr>
              <a:t>Providence </a:t>
            </a:r>
            <a:r>
              <a:rPr lang="en-US" sz="2400" dirty="0" smtClean="0">
                <a:latin typeface="Calibri"/>
                <a:cs typeface="Calibri"/>
              </a:rPr>
              <a:t>a </a:t>
            </a:r>
            <a:r>
              <a:rPr lang="en-US" sz="2400" dirty="0" err="1" smtClean="0">
                <a:latin typeface="Calibri"/>
                <a:cs typeface="Calibri"/>
              </a:rPr>
              <a:t>s</a:t>
            </a:r>
            <a:r>
              <a:rPr lang="en-US" sz="2400" dirty="0" smtClean="0">
                <a:latin typeface="Calibri"/>
                <a:cs typeface="Calibri"/>
              </a:rPr>
              <a:t> </a:t>
            </a:r>
            <a:r>
              <a:rPr lang="en-US" sz="2400" dirty="0" err="1" smtClean="0">
                <a:latin typeface="Calibri"/>
                <a:cs typeface="Calibri"/>
              </a:rPr>
              <a:t>ní</a:t>
            </a:r>
            <a:r>
              <a:rPr lang="en-US" sz="2400" dirty="0" smtClean="0">
                <a:latin typeface="Calibri"/>
                <a:cs typeface="Calibri"/>
              </a:rPr>
              <a:t> </a:t>
            </a:r>
            <a:r>
              <a:rPr lang="en-US" sz="2400" dirty="0" err="1" smtClean="0">
                <a:latin typeface="Calibri"/>
                <a:cs typeface="Calibri"/>
              </a:rPr>
              <a:t>i</a:t>
            </a:r>
            <a:r>
              <a:rPr lang="en-US" sz="2400" dirty="0" smtClean="0">
                <a:latin typeface="Calibri"/>
                <a:cs typeface="Calibri"/>
              </a:rPr>
              <a:t> </a:t>
            </a:r>
            <a:r>
              <a:rPr lang="en-US" sz="2400" dirty="0" err="1" smtClean="0">
                <a:latin typeface="Calibri"/>
                <a:cs typeface="Calibri"/>
              </a:rPr>
              <a:t>kolonii</a:t>
            </a:r>
            <a:r>
              <a:rPr lang="en-US" sz="2400" dirty="0" smtClean="0">
                <a:latin typeface="Calibri"/>
                <a:cs typeface="Calibri"/>
              </a:rPr>
              <a:t> </a:t>
            </a:r>
            <a:r>
              <a:rPr lang="en-US" sz="2400" b="1" dirty="0" smtClean="0">
                <a:latin typeface="Calibri"/>
                <a:cs typeface="Calibri"/>
              </a:rPr>
              <a:t>Rhode Island</a:t>
            </a:r>
            <a:r>
              <a:rPr lang="en-US" sz="2400" dirty="0" smtClean="0">
                <a:latin typeface="Calibri"/>
                <a:cs typeface="Calibri"/>
              </a:rPr>
              <a:t>, </a:t>
            </a:r>
            <a:r>
              <a:rPr lang="en-US" sz="2400" dirty="0" err="1" smtClean="0">
                <a:latin typeface="Calibri"/>
                <a:cs typeface="Calibri"/>
              </a:rPr>
              <a:t>která</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dirty="0" err="1" smtClean="0">
                <a:latin typeface="Calibri"/>
                <a:cs typeface="Calibri"/>
              </a:rPr>
              <a:t>první</a:t>
            </a:r>
            <a:r>
              <a:rPr lang="en-US" sz="2400" dirty="0" smtClean="0">
                <a:latin typeface="Calibri"/>
                <a:cs typeface="Calibri"/>
              </a:rPr>
              <a:t>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amerických</a:t>
            </a:r>
            <a:r>
              <a:rPr lang="en-US" sz="2400" dirty="0" smtClean="0">
                <a:latin typeface="Calibri"/>
                <a:cs typeface="Calibri"/>
              </a:rPr>
              <a:t> </a:t>
            </a:r>
            <a:r>
              <a:rPr lang="en-US" sz="2400" dirty="0" err="1" smtClean="0">
                <a:latin typeface="Calibri"/>
                <a:cs typeface="Calibri"/>
              </a:rPr>
              <a:t>kolonií</a:t>
            </a:r>
            <a:r>
              <a:rPr lang="en-US" sz="2400" dirty="0" smtClean="0">
                <a:latin typeface="Calibri"/>
                <a:cs typeface="Calibri"/>
              </a:rPr>
              <a:t> </a:t>
            </a:r>
            <a:r>
              <a:rPr lang="en-US" sz="2400" dirty="0" err="1" smtClean="0">
                <a:latin typeface="Calibri"/>
                <a:cs typeface="Calibri"/>
              </a:rPr>
              <a:t>přijímá</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b="1" dirty="0" err="1" smtClean="0">
                <a:latin typeface="Calibri"/>
                <a:cs typeface="Calibri"/>
              </a:rPr>
              <a:t>základní</a:t>
            </a:r>
            <a:r>
              <a:rPr lang="en-US" sz="2400" b="1" dirty="0" smtClean="0">
                <a:latin typeface="Calibri"/>
                <a:cs typeface="Calibri"/>
              </a:rPr>
              <a:t> </a:t>
            </a:r>
            <a:r>
              <a:rPr lang="en-US" sz="2400" b="1" dirty="0" err="1" smtClean="0">
                <a:latin typeface="Calibri"/>
                <a:cs typeface="Calibri"/>
              </a:rPr>
              <a:t>zásadu</a:t>
            </a:r>
            <a:r>
              <a:rPr lang="en-US" sz="2400" b="1" dirty="0" smtClean="0">
                <a:latin typeface="Calibri"/>
                <a:cs typeface="Calibri"/>
              </a:rPr>
              <a:t> </a:t>
            </a:r>
            <a:r>
              <a:rPr lang="en-US" sz="2400" b="1" dirty="0" err="1" smtClean="0">
                <a:latin typeface="Calibri"/>
                <a:cs typeface="Calibri"/>
              </a:rPr>
              <a:t>náboženskou</a:t>
            </a:r>
            <a:r>
              <a:rPr lang="en-US" sz="2400" b="1" dirty="0" smtClean="0">
                <a:latin typeface="Calibri"/>
                <a:cs typeface="Calibri"/>
              </a:rPr>
              <a:t> </a:t>
            </a:r>
            <a:r>
              <a:rPr lang="en-US" sz="2400" b="1" dirty="0" err="1" smtClean="0">
                <a:latin typeface="Calibri"/>
                <a:cs typeface="Calibri"/>
              </a:rPr>
              <a:t>toleranci</a:t>
            </a:r>
            <a:r>
              <a:rPr lang="en-US" sz="2400" b="1" dirty="0" smtClean="0">
                <a:latin typeface="Calibri"/>
                <a:cs typeface="Calibri"/>
              </a:rPr>
              <a:t> a </a:t>
            </a:r>
            <a:r>
              <a:rPr lang="en-US" sz="2400" b="1" dirty="0" err="1" smtClean="0">
                <a:latin typeface="Calibri"/>
                <a:cs typeface="Calibri"/>
              </a:rPr>
              <a:t>striktní</a:t>
            </a:r>
            <a:r>
              <a:rPr lang="en-US" sz="2400" b="1" dirty="0" smtClean="0">
                <a:latin typeface="Calibri"/>
                <a:cs typeface="Calibri"/>
              </a:rPr>
              <a:t> </a:t>
            </a:r>
            <a:r>
              <a:rPr lang="en-US" sz="2400" b="1" dirty="0" err="1" smtClean="0">
                <a:latin typeface="Calibri"/>
                <a:cs typeface="Calibri"/>
              </a:rPr>
              <a:t>oddělení</a:t>
            </a:r>
            <a:r>
              <a:rPr lang="en-US" sz="2400" b="1" dirty="0" smtClean="0">
                <a:latin typeface="Calibri"/>
                <a:cs typeface="Calibri"/>
              </a:rPr>
              <a:t> </a:t>
            </a:r>
            <a:r>
              <a:rPr lang="en-US" sz="2400" b="1" dirty="0" err="1" smtClean="0">
                <a:latin typeface="Calibri"/>
                <a:cs typeface="Calibri"/>
              </a:rPr>
              <a:t>světské</a:t>
            </a:r>
            <a:r>
              <a:rPr lang="en-US" sz="2400" b="1" dirty="0" smtClean="0">
                <a:latin typeface="Calibri"/>
                <a:cs typeface="Calibri"/>
              </a:rPr>
              <a:t> a </a:t>
            </a:r>
            <a:r>
              <a:rPr lang="en-US" sz="2400" b="1" dirty="0" err="1" smtClean="0">
                <a:latin typeface="Calibri"/>
                <a:cs typeface="Calibri"/>
              </a:rPr>
              <a:t>duchovní</a:t>
            </a:r>
            <a:r>
              <a:rPr lang="en-US" sz="2400" b="1" dirty="0" smtClean="0">
                <a:latin typeface="Calibri"/>
                <a:cs typeface="Calibri"/>
              </a:rPr>
              <a:t> </a:t>
            </a:r>
            <a:r>
              <a:rPr lang="en-US" sz="2400" b="1" dirty="0" err="1" smtClean="0">
                <a:latin typeface="Calibri"/>
                <a:cs typeface="Calibri"/>
              </a:rPr>
              <a:t>moci</a:t>
            </a:r>
            <a:endParaRPr lang="en-US" sz="2400" b="1" dirty="0" smtClean="0">
              <a:latin typeface="Calibri"/>
              <a:cs typeface="Calibri"/>
            </a:endParaRPr>
          </a:p>
          <a:p>
            <a:r>
              <a:rPr lang="en-US" sz="2400" dirty="0" smtClean="0">
                <a:latin typeface="Calibri"/>
                <a:cs typeface="Calibri"/>
              </a:rPr>
              <a:t>Rhode Island se </a:t>
            </a:r>
            <a:r>
              <a:rPr lang="en-US" sz="2400" dirty="0" err="1" smtClean="0">
                <a:latin typeface="Calibri"/>
                <a:cs typeface="Calibri"/>
              </a:rPr>
              <a:t>záhy</a:t>
            </a:r>
            <a:r>
              <a:rPr lang="en-US" sz="2400" dirty="0" smtClean="0">
                <a:latin typeface="Calibri"/>
                <a:cs typeface="Calibri"/>
              </a:rPr>
              <a:t> </a:t>
            </a:r>
            <a:r>
              <a:rPr lang="en-US" sz="2400" dirty="0" err="1" smtClean="0">
                <a:latin typeface="Calibri"/>
                <a:cs typeface="Calibri"/>
              </a:rPr>
              <a:t>stává</a:t>
            </a:r>
            <a:r>
              <a:rPr lang="en-US" sz="2400" dirty="0" smtClean="0">
                <a:latin typeface="Calibri"/>
                <a:cs typeface="Calibri"/>
              </a:rPr>
              <a:t> </a:t>
            </a:r>
            <a:r>
              <a:rPr lang="en-US" sz="2400" dirty="0" err="1" smtClean="0">
                <a:latin typeface="Calibri"/>
                <a:cs typeface="Calibri"/>
              </a:rPr>
              <a:t>útočištěm</a:t>
            </a:r>
            <a:r>
              <a:rPr lang="en-US" sz="2400" dirty="0" smtClean="0">
                <a:latin typeface="Calibri"/>
                <a:cs typeface="Calibri"/>
              </a:rPr>
              <a:t> </a:t>
            </a:r>
            <a:r>
              <a:rPr lang="en-US" sz="2400" dirty="0" err="1" smtClean="0">
                <a:latin typeface="Calibri"/>
                <a:cs typeface="Calibri"/>
              </a:rPr>
              <a:t>radikálů</a:t>
            </a:r>
            <a:r>
              <a:rPr lang="en-US" sz="2400" dirty="0" smtClean="0">
                <a:latin typeface="Calibri"/>
                <a:cs typeface="Calibri"/>
              </a:rPr>
              <a:t> a </a:t>
            </a:r>
            <a:r>
              <a:rPr lang="en-US" sz="2400" dirty="0" err="1" smtClean="0">
                <a:latin typeface="Calibri"/>
                <a:cs typeface="Calibri"/>
              </a:rPr>
              <a:t>náboženských</a:t>
            </a:r>
            <a:r>
              <a:rPr lang="en-US" sz="2400" dirty="0" smtClean="0">
                <a:latin typeface="Calibri"/>
                <a:cs typeface="Calibri"/>
              </a:rPr>
              <a:t> </a:t>
            </a:r>
            <a:r>
              <a:rPr lang="en-US" sz="2400" dirty="0" err="1" smtClean="0">
                <a:latin typeface="Calibri"/>
                <a:cs typeface="Calibri"/>
              </a:rPr>
              <a:t>disidentů</a:t>
            </a:r>
            <a:r>
              <a:rPr lang="en-US" sz="2400" dirty="0" smtClean="0">
                <a:latin typeface="Calibri"/>
                <a:cs typeface="Calibri"/>
              </a:rPr>
              <a:t> </a:t>
            </a:r>
            <a:r>
              <a:rPr lang="en-US" sz="2400" dirty="0" err="1" smtClean="0">
                <a:latin typeface="Calibri"/>
                <a:cs typeface="Calibri"/>
              </a:rPr>
              <a:t>jak</a:t>
            </a:r>
            <a:r>
              <a:rPr lang="en-US" sz="2400" dirty="0" smtClean="0">
                <a:latin typeface="Calibri"/>
                <a:cs typeface="Calibri"/>
              </a:rPr>
              <a:t>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Evropy</a:t>
            </a:r>
            <a:r>
              <a:rPr lang="en-US" sz="2400" dirty="0" smtClean="0">
                <a:latin typeface="Calibri"/>
                <a:cs typeface="Calibri"/>
              </a:rPr>
              <a:t>, </a:t>
            </a:r>
            <a:r>
              <a:rPr lang="en-US" sz="2400" dirty="0" err="1" smtClean="0">
                <a:latin typeface="Calibri"/>
                <a:cs typeface="Calibri"/>
              </a:rPr>
              <a:t>tak</a:t>
            </a:r>
            <a:r>
              <a:rPr lang="en-US" sz="2400" dirty="0" smtClean="0">
                <a:latin typeface="Calibri"/>
                <a:cs typeface="Calibri"/>
              </a:rPr>
              <a:t>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nově</a:t>
            </a:r>
            <a:r>
              <a:rPr lang="en-US" sz="2400" dirty="0" smtClean="0">
                <a:latin typeface="Calibri"/>
                <a:cs typeface="Calibri"/>
              </a:rPr>
              <a:t> </a:t>
            </a:r>
            <a:r>
              <a:rPr lang="en-US" sz="2400" dirty="0" err="1" smtClean="0">
                <a:latin typeface="Calibri"/>
                <a:cs typeface="Calibri"/>
              </a:rPr>
              <a:t>vznikajících</a:t>
            </a:r>
            <a:r>
              <a:rPr lang="en-US" sz="2400" dirty="0" smtClean="0">
                <a:latin typeface="Calibri"/>
                <a:cs typeface="Calibri"/>
              </a:rPr>
              <a:t> </a:t>
            </a:r>
            <a:r>
              <a:rPr lang="en-US" sz="2400" dirty="0" err="1" smtClean="0">
                <a:latin typeface="Calibri"/>
                <a:cs typeface="Calibri"/>
              </a:rPr>
              <a:t>kolonií</a:t>
            </a:r>
            <a:endParaRPr lang="en-US" sz="2400" dirty="0" smtClean="0">
              <a:latin typeface="Calibri"/>
              <a:cs typeface="Calibri"/>
            </a:endParaRPr>
          </a:p>
          <a:p>
            <a:endParaRPr lang="en-US" dirty="0">
              <a:latin typeface="American Typewriter"/>
              <a:cs typeface="American Typewriter"/>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err="1" smtClean="0">
                <a:latin typeface="Calibri"/>
                <a:cs typeface="Calibri"/>
              </a:rPr>
              <a:t>Nová</a:t>
            </a:r>
            <a:r>
              <a:rPr lang="en-US" b="1" dirty="0" smtClean="0">
                <a:latin typeface="Calibri"/>
                <a:cs typeface="Calibri"/>
              </a:rPr>
              <a:t> </a:t>
            </a:r>
            <a:r>
              <a:rPr lang="en-US" b="1" dirty="0" err="1" smtClean="0">
                <a:latin typeface="Calibri"/>
                <a:cs typeface="Calibri"/>
              </a:rPr>
              <a:t>Anglie</a:t>
            </a:r>
            <a:endParaRPr lang="en-US" dirty="0"/>
          </a:p>
        </p:txBody>
      </p:sp>
      <p:sp>
        <p:nvSpPr>
          <p:cNvPr id="9" name="Content Placeholder 8"/>
          <p:cNvSpPr>
            <a:spLocks noGrp="1"/>
          </p:cNvSpPr>
          <p:nvPr>
            <p:ph sz="half" idx="1"/>
          </p:nvPr>
        </p:nvSpPr>
        <p:spPr>
          <a:xfrm>
            <a:off x="660400" y="2392363"/>
            <a:ext cx="4023360" cy="3884612"/>
          </a:xfrm>
        </p:spPr>
        <p:txBody>
          <a:bodyPr>
            <a:noAutofit/>
          </a:bodyPr>
          <a:lstStyle/>
          <a:p>
            <a:r>
              <a:rPr lang="en-US" sz="2400" dirty="0" err="1" smtClean="0">
                <a:latin typeface="Calibri"/>
                <a:cs typeface="Calibri"/>
              </a:rPr>
              <a:t>Jednou</a:t>
            </a:r>
            <a:r>
              <a:rPr lang="en-US" sz="2400" dirty="0" smtClean="0">
                <a:latin typeface="Calibri"/>
                <a:cs typeface="Calibri"/>
              </a:rPr>
              <a:t>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nejvýznamnějších</a:t>
            </a:r>
            <a:r>
              <a:rPr lang="en-US" sz="2400" dirty="0" smtClean="0">
                <a:latin typeface="Calibri"/>
                <a:cs typeface="Calibri"/>
              </a:rPr>
              <a:t> “</a:t>
            </a:r>
            <a:r>
              <a:rPr lang="en-US" sz="2400" dirty="0" err="1" smtClean="0">
                <a:latin typeface="Calibri"/>
                <a:cs typeface="Calibri"/>
              </a:rPr>
              <a:t>exulantek</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Rhode </a:t>
            </a:r>
            <a:r>
              <a:rPr lang="en-US" sz="2400" dirty="0" err="1" smtClean="0">
                <a:latin typeface="Calibri"/>
                <a:cs typeface="Calibri"/>
              </a:rPr>
              <a:t>Islandu</a:t>
            </a:r>
            <a:r>
              <a:rPr lang="en-US" sz="2400" dirty="0" smtClean="0">
                <a:latin typeface="Calibri"/>
                <a:cs typeface="Calibri"/>
              </a:rPr>
              <a:t> se </a:t>
            </a:r>
            <a:r>
              <a:rPr lang="en-US" sz="2400" dirty="0" err="1" smtClean="0">
                <a:latin typeface="Calibri"/>
                <a:cs typeface="Calibri"/>
              </a:rPr>
              <a:t>stala</a:t>
            </a:r>
            <a:r>
              <a:rPr lang="en-US" sz="2400" dirty="0" smtClean="0">
                <a:latin typeface="Calibri"/>
                <a:cs typeface="Calibri"/>
              </a:rPr>
              <a:t> </a:t>
            </a:r>
            <a:r>
              <a:rPr lang="en-US" sz="2400" b="1" dirty="0" smtClean="0">
                <a:latin typeface="Calibri"/>
                <a:cs typeface="Calibri"/>
              </a:rPr>
              <a:t>Anne </a:t>
            </a:r>
            <a:r>
              <a:rPr lang="en-US" sz="2400" b="1" dirty="0" err="1" smtClean="0">
                <a:latin typeface="Calibri"/>
                <a:cs typeface="Calibri"/>
              </a:rPr>
              <a:t>Hutchinsonová</a:t>
            </a:r>
            <a:r>
              <a:rPr lang="en-US" sz="2400" dirty="0" smtClean="0">
                <a:latin typeface="Calibri"/>
                <a:cs typeface="Calibri"/>
              </a:rPr>
              <a:t>, </a:t>
            </a:r>
            <a:r>
              <a:rPr lang="en-US" sz="2400" dirty="0" err="1" smtClean="0">
                <a:latin typeface="Calibri"/>
                <a:cs typeface="Calibri"/>
              </a:rPr>
              <a:t>která</a:t>
            </a:r>
            <a:r>
              <a:rPr lang="en-US" sz="2400" dirty="0" smtClean="0">
                <a:latin typeface="Calibri"/>
                <a:cs typeface="Calibri"/>
              </a:rPr>
              <a:t> </a:t>
            </a:r>
            <a:r>
              <a:rPr lang="en-US" sz="2400" dirty="0" err="1" smtClean="0">
                <a:latin typeface="Calibri"/>
                <a:cs typeface="Calibri"/>
              </a:rPr>
              <a:t>dávala</a:t>
            </a:r>
            <a:r>
              <a:rPr lang="en-US" sz="2400" dirty="0" smtClean="0">
                <a:latin typeface="Calibri"/>
                <a:cs typeface="Calibri"/>
              </a:rPr>
              <a:t> </a:t>
            </a:r>
            <a:r>
              <a:rPr lang="en-US" sz="2400" dirty="0" err="1" smtClean="0">
                <a:latin typeface="Calibri"/>
                <a:cs typeface="Calibri"/>
              </a:rPr>
              <a:t>velký</a:t>
            </a:r>
            <a:r>
              <a:rPr lang="en-US" sz="2400" dirty="0" smtClean="0">
                <a:latin typeface="Calibri"/>
                <a:cs typeface="Calibri"/>
              </a:rPr>
              <a:t> </a:t>
            </a:r>
            <a:r>
              <a:rPr lang="en-US" sz="2400" dirty="0" err="1" smtClean="0">
                <a:latin typeface="Calibri"/>
                <a:cs typeface="Calibri"/>
              </a:rPr>
              <a:t>důraz</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b="1" dirty="0" err="1" smtClean="0">
                <a:latin typeface="Calibri"/>
                <a:cs typeface="Calibri"/>
              </a:rPr>
              <a:t>osobní</a:t>
            </a:r>
            <a:r>
              <a:rPr lang="en-US" sz="2400" b="1" dirty="0" smtClean="0">
                <a:latin typeface="Calibri"/>
                <a:cs typeface="Calibri"/>
              </a:rPr>
              <a:t> </a:t>
            </a:r>
            <a:r>
              <a:rPr lang="en-US" sz="2400" b="1" dirty="0" err="1" smtClean="0">
                <a:latin typeface="Calibri"/>
                <a:cs typeface="Calibri"/>
              </a:rPr>
              <a:t>zkušenost</a:t>
            </a:r>
            <a:r>
              <a:rPr lang="en-US" sz="2400" b="1" dirty="0" smtClean="0">
                <a:latin typeface="Calibri"/>
                <a:cs typeface="Calibri"/>
              </a:rPr>
              <a:t> </a:t>
            </a:r>
            <a:r>
              <a:rPr lang="en-US" sz="2400" b="1" dirty="0" err="1" smtClean="0">
                <a:latin typeface="Calibri"/>
                <a:cs typeface="Calibri"/>
              </a:rPr>
              <a:t>s</a:t>
            </a:r>
            <a:r>
              <a:rPr lang="en-US" sz="2400" b="1" dirty="0" smtClean="0">
                <a:latin typeface="Calibri"/>
                <a:cs typeface="Calibri"/>
              </a:rPr>
              <a:t> </a:t>
            </a:r>
            <a:r>
              <a:rPr lang="en-US" sz="2400" b="1" dirty="0" err="1" smtClean="0">
                <a:latin typeface="Calibri"/>
                <a:cs typeface="Calibri"/>
              </a:rPr>
              <a:t>Bohem</a:t>
            </a:r>
            <a:r>
              <a:rPr lang="en-US" sz="2400" b="1" dirty="0" smtClean="0">
                <a:latin typeface="Calibri"/>
                <a:cs typeface="Calibri"/>
              </a:rPr>
              <a:t> </a:t>
            </a:r>
            <a:r>
              <a:rPr lang="en-US" sz="2400" dirty="0" smtClean="0">
                <a:latin typeface="Calibri"/>
                <a:cs typeface="Calibri"/>
              </a:rPr>
              <a:t>a </a:t>
            </a:r>
            <a:r>
              <a:rPr lang="en-US" sz="2400" dirty="0" err="1" smtClean="0">
                <a:latin typeface="Calibri"/>
                <a:cs typeface="Calibri"/>
              </a:rPr>
              <a:t>její</a:t>
            </a:r>
            <a:r>
              <a:rPr lang="en-US" sz="2400" dirty="0" smtClean="0">
                <a:latin typeface="Calibri"/>
                <a:cs typeface="Calibri"/>
              </a:rPr>
              <a:t> </a:t>
            </a:r>
            <a:r>
              <a:rPr lang="en-US" sz="2400" dirty="0" err="1" smtClean="0">
                <a:latin typeface="Calibri"/>
                <a:cs typeface="Calibri"/>
              </a:rPr>
              <a:t>rozhodující</a:t>
            </a:r>
            <a:r>
              <a:rPr lang="en-US" sz="2400" dirty="0" smtClean="0">
                <a:latin typeface="Calibri"/>
                <a:cs typeface="Calibri"/>
              </a:rPr>
              <a:t> </a:t>
            </a:r>
            <a:r>
              <a:rPr lang="en-US" sz="2400" dirty="0" err="1" smtClean="0">
                <a:latin typeface="Calibri"/>
                <a:cs typeface="Calibri"/>
              </a:rPr>
              <a:t>roli</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procesu</a:t>
            </a:r>
            <a:r>
              <a:rPr lang="en-US" sz="2400" dirty="0" smtClean="0">
                <a:latin typeface="Calibri"/>
                <a:cs typeface="Calibri"/>
              </a:rPr>
              <a:t> </a:t>
            </a:r>
            <a:r>
              <a:rPr lang="en-US" sz="2400" dirty="0" err="1" smtClean="0">
                <a:latin typeface="Calibri"/>
                <a:cs typeface="Calibri"/>
              </a:rPr>
              <a:t>spásy</a:t>
            </a:r>
            <a:r>
              <a:rPr lang="en-US" sz="2400" dirty="0" smtClean="0">
                <a:latin typeface="Calibri"/>
                <a:cs typeface="Calibri"/>
              </a:rPr>
              <a:t> </a:t>
            </a:r>
            <a:r>
              <a:rPr lang="en-US" sz="2400" dirty="0" err="1" smtClean="0">
                <a:latin typeface="Calibri"/>
                <a:cs typeface="Calibri"/>
              </a:rPr>
              <a:t>člověka</a:t>
            </a:r>
            <a:endParaRPr lang="en-US" sz="2400" dirty="0" smtClean="0">
              <a:latin typeface="Calibri"/>
              <a:cs typeface="Calibri"/>
            </a:endParaRPr>
          </a:p>
        </p:txBody>
      </p:sp>
      <p:pic>
        <p:nvPicPr>
          <p:cNvPr id="7" name="Content Placeholder 6" descr="Anne_Hutchinson_on_Trial.jpg"/>
          <p:cNvPicPr>
            <a:picLocks noGrp="1" noChangeAspect="1"/>
          </p:cNvPicPr>
          <p:nvPr>
            <p:ph sz="half" idx="2"/>
          </p:nvPr>
        </p:nvPicPr>
        <p:blipFill>
          <a:blip r:embed="rId2"/>
          <a:srcRect l="-13247" r="-13247"/>
          <a:stretch>
            <a:fillRect/>
          </a:stretch>
        </p:blipFill>
        <p:spPr>
          <a:xfrm>
            <a:off x="5024120" y="2392363"/>
            <a:ext cx="3566160" cy="3475037"/>
          </a:xfrm>
        </p:spPr>
      </p:pic>
      <p:sp>
        <p:nvSpPr>
          <p:cNvPr id="8" name="Rectangle 7"/>
          <p:cNvSpPr/>
          <p:nvPr/>
        </p:nvSpPr>
        <p:spPr>
          <a:xfrm>
            <a:off x="5410200" y="6083299"/>
            <a:ext cx="2819400" cy="568325"/>
          </a:xfrm>
          <a:prstGeom prst="rect">
            <a:avLst/>
          </a:prstGeom>
          <a:solidFill>
            <a:schemeClr val="accent1">
              <a:shade val="80000"/>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latin typeface="Calibri"/>
                <a:cs typeface="Calibri"/>
              </a:rPr>
              <a:t>Anne </a:t>
            </a:r>
            <a:r>
              <a:rPr lang="en-US" sz="1400" b="1" dirty="0" err="1" smtClean="0">
                <a:solidFill>
                  <a:schemeClr val="bg1"/>
                </a:solidFill>
                <a:latin typeface="Calibri"/>
                <a:cs typeface="Calibri"/>
              </a:rPr>
              <a:t>Hutchinsonová</a:t>
            </a:r>
            <a:r>
              <a:rPr lang="en-US" sz="1400" b="1" dirty="0" smtClean="0">
                <a:solidFill>
                  <a:schemeClr val="bg1"/>
                </a:solidFill>
                <a:latin typeface="Calibri"/>
                <a:cs typeface="Calibri"/>
              </a:rPr>
              <a:t> </a:t>
            </a:r>
            <a:r>
              <a:rPr lang="en-US" sz="1400" b="1" dirty="0" err="1" smtClean="0">
                <a:solidFill>
                  <a:schemeClr val="bg1"/>
                </a:solidFill>
                <a:latin typeface="Calibri"/>
                <a:cs typeface="Calibri"/>
              </a:rPr>
              <a:t>u</a:t>
            </a:r>
            <a:r>
              <a:rPr lang="en-US" sz="1400" b="1" dirty="0" smtClean="0">
                <a:solidFill>
                  <a:schemeClr val="bg1"/>
                </a:solidFill>
                <a:latin typeface="Calibri"/>
                <a:cs typeface="Calibri"/>
              </a:rPr>
              <a:t> </a:t>
            </a:r>
            <a:r>
              <a:rPr lang="en-US" sz="1400" b="1" dirty="0" err="1" smtClean="0">
                <a:solidFill>
                  <a:schemeClr val="bg1"/>
                </a:solidFill>
                <a:latin typeface="Calibri"/>
                <a:cs typeface="Calibri"/>
              </a:rPr>
              <a:t>soudu</a:t>
            </a:r>
            <a:endParaRPr lang="en-US" sz="1400" b="1" dirty="0">
              <a:solidFill>
                <a:schemeClr val="bg1"/>
              </a:solidFill>
              <a:latin typeface="Calibri"/>
              <a:cs typeface="Calibri"/>
            </a:endParaRPr>
          </a:p>
        </p:txBody>
      </p:sp>
      <p:pic>
        <p:nvPicPr>
          <p:cNvPr id="6" name="Picture Placeholder 6" descr="300px-Port_St_Louis_Annotated.png"/>
          <p:cNvPicPr>
            <a:picLocks noChangeAspect="1"/>
          </p:cNvPicPr>
          <p:nvPr/>
        </p:nvPicPr>
        <p:blipFill>
          <a:blip r:embed="rId3"/>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plus(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a:t>
            </a:r>
            <a:r>
              <a:rPr lang="en-US" b="1" dirty="0" err="1" smtClean="0">
                <a:latin typeface="Calibri"/>
                <a:cs typeface="Calibri"/>
              </a:rPr>
              <a:t>střední</a:t>
            </a:r>
            <a:r>
              <a:rPr lang="en-US" b="1" dirty="0" smtClean="0">
                <a:latin typeface="Calibri"/>
                <a:cs typeface="Calibri"/>
              </a:rPr>
              <a:t>” </a:t>
            </a:r>
            <a:r>
              <a:rPr lang="en-US" b="1" dirty="0" err="1" smtClean="0">
                <a:latin typeface="Calibri"/>
                <a:cs typeface="Calibri"/>
              </a:rPr>
              <a:t>kolonie</a:t>
            </a:r>
            <a:endParaRPr lang="en-US" b="1" dirty="0">
              <a:latin typeface="Calibri"/>
              <a:cs typeface="Calibri"/>
            </a:endParaRPr>
          </a:p>
        </p:txBody>
      </p:sp>
      <p:sp>
        <p:nvSpPr>
          <p:cNvPr id="5" name="Content Placeholder 4"/>
          <p:cNvSpPr>
            <a:spLocks noGrp="1"/>
          </p:cNvSpPr>
          <p:nvPr>
            <p:ph idx="1"/>
          </p:nvPr>
        </p:nvSpPr>
        <p:spPr>
          <a:xfrm>
            <a:off x="647700" y="2595562"/>
            <a:ext cx="8077200" cy="3670767"/>
          </a:xfrm>
        </p:spPr>
        <p:txBody>
          <a:bodyPr>
            <a:normAutofit/>
          </a:bodyPr>
          <a:lstStyle/>
          <a:p>
            <a:r>
              <a:rPr lang="en-US" sz="2400" dirty="0" err="1" smtClean="0">
                <a:latin typeface="Calibri"/>
                <a:cs typeface="Calibri"/>
              </a:rPr>
              <a:t>Novou</a:t>
            </a:r>
            <a:r>
              <a:rPr lang="en-US" sz="2400" dirty="0" smtClean="0">
                <a:latin typeface="Calibri"/>
                <a:cs typeface="Calibri"/>
              </a:rPr>
              <a:t> </a:t>
            </a:r>
            <a:r>
              <a:rPr lang="en-US" sz="2400" dirty="0" err="1" smtClean="0">
                <a:latin typeface="Calibri"/>
                <a:cs typeface="Calibri"/>
              </a:rPr>
              <a:t>Anglii</a:t>
            </a:r>
            <a:r>
              <a:rPr lang="en-US" sz="2400" dirty="0" smtClean="0">
                <a:latin typeface="Calibri"/>
                <a:cs typeface="Calibri"/>
              </a:rPr>
              <a:t> </a:t>
            </a:r>
            <a:r>
              <a:rPr lang="en-US" sz="2400" dirty="0" err="1" smtClean="0">
                <a:latin typeface="Calibri"/>
                <a:cs typeface="Calibri"/>
              </a:rPr>
              <a:t>od</a:t>
            </a:r>
            <a:r>
              <a:rPr lang="en-US" sz="2400" dirty="0" smtClean="0">
                <a:latin typeface="Calibri"/>
                <a:cs typeface="Calibri"/>
              </a:rPr>
              <a:t> </a:t>
            </a:r>
            <a:r>
              <a:rPr lang="en-US" sz="2400" dirty="0" err="1" smtClean="0">
                <a:latin typeface="Calibri"/>
                <a:cs typeface="Calibri"/>
              </a:rPr>
              <a:t>osídlení</a:t>
            </a:r>
            <a:r>
              <a:rPr lang="en-US" sz="2400" dirty="0" smtClean="0">
                <a:latin typeface="Calibri"/>
                <a:cs typeface="Calibri"/>
              </a:rPr>
              <a:t> </a:t>
            </a:r>
            <a:r>
              <a:rPr lang="en-US" sz="2400" dirty="0" err="1" smtClean="0">
                <a:latin typeface="Calibri"/>
                <a:cs typeface="Calibri"/>
              </a:rPr>
              <a:t>ve</a:t>
            </a:r>
            <a:r>
              <a:rPr lang="en-US" sz="2400" dirty="0" smtClean="0">
                <a:latin typeface="Calibri"/>
                <a:cs typeface="Calibri"/>
              </a:rPr>
              <a:t> </a:t>
            </a:r>
            <a:r>
              <a:rPr lang="en-US" sz="2400" dirty="0" err="1" smtClean="0">
                <a:latin typeface="Calibri"/>
                <a:cs typeface="Calibri"/>
              </a:rPr>
              <a:t>Virginii</a:t>
            </a:r>
            <a:r>
              <a:rPr lang="en-US" sz="2400" dirty="0" smtClean="0">
                <a:latin typeface="Calibri"/>
                <a:cs typeface="Calibri"/>
              </a:rPr>
              <a:t> </a:t>
            </a:r>
            <a:r>
              <a:rPr lang="en-US" sz="2400" dirty="0" err="1" smtClean="0">
                <a:latin typeface="Calibri"/>
                <a:cs typeface="Calibri"/>
              </a:rPr>
              <a:t>odděloval</a:t>
            </a:r>
            <a:r>
              <a:rPr lang="en-US" sz="2400" dirty="0" smtClean="0">
                <a:latin typeface="Calibri"/>
                <a:cs typeface="Calibri"/>
              </a:rPr>
              <a:t> </a:t>
            </a:r>
            <a:r>
              <a:rPr lang="en-US" sz="2400" dirty="0" err="1" smtClean="0">
                <a:latin typeface="Calibri"/>
                <a:cs typeface="Calibri"/>
              </a:rPr>
              <a:t>pás</a:t>
            </a:r>
            <a:r>
              <a:rPr lang="en-US" sz="2400" dirty="0" smtClean="0">
                <a:latin typeface="Calibri"/>
                <a:cs typeface="Calibri"/>
              </a:rPr>
              <a:t> </a:t>
            </a:r>
            <a:r>
              <a:rPr lang="en-US" sz="2400" dirty="0" err="1" smtClean="0">
                <a:latin typeface="Calibri"/>
                <a:cs typeface="Calibri"/>
              </a:rPr>
              <a:t>území</a:t>
            </a:r>
            <a:r>
              <a:rPr lang="en-US" sz="2400" dirty="0" smtClean="0">
                <a:latin typeface="Calibri"/>
                <a:cs typeface="Calibri"/>
              </a:rPr>
              <a:t>, </a:t>
            </a:r>
            <a:r>
              <a:rPr lang="en-US" sz="2400" dirty="0" err="1" smtClean="0">
                <a:latin typeface="Calibri"/>
                <a:cs typeface="Calibri"/>
              </a:rPr>
              <a:t>které</a:t>
            </a:r>
            <a:r>
              <a:rPr lang="en-US" sz="2400" dirty="0" smtClean="0">
                <a:latin typeface="Calibri"/>
                <a:cs typeface="Calibri"/>
              </a:rPr>
              <a:t> </a:t>
            </a:r>
            <a:r>
              <a:rPr lang="en-US" sz="2400" dirty="0" err="1" smtClean="0">
                <a:latin typeface="Calibri"/>
                <a:cs typeface="Calibri"/>
              </a:rPr>
              <a:t>bylo</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držení</a:t>
            </a:r>
            <a:r>
              <a:rPr lang="en-US" sz="2400" dirty="0" smtClean="0">
                <a:latin typeface="Calibri"/>
                <a:cs typeface="Calibri"/>
              </a:rPr>
              <a:t> </a:t>
            </a:r>
            <a:r>
              <a:rPr lang="en-US" sz="2400" b="1" dirty="0" err="1" smtClean="0">
                <a:latin typeface="Calibri"/>
                <a:cs typeface="Calibri"/>
              </a:rPr>
              <a:t>Nizozemí</a:t>
            </a:r>
            <a:r>
              <a:rPr lang="en-US" sz="2400" b="1" dirty="0" smtClean="0">
                <a:latin typeface="Calibri"/>
                <a:cs typeface="Calibri"/>
              </a:rPr>
              <a:t> </a:t>
            </a:r>
            <a:r>
              <a:rPr lang="en-US" sz="2400" dirty="0" smtClean="0">
                <a:latin typeface="Calibri"/>
                <a:cs typeface="Calibri"/>
              </a:rPr>
              <a:t>(</a:t>
            </a:r>
            <a:r>
              <a:rPr lang="en-US" sz="2400" dirty="0" err="1" smtClean="0">
                <a:latin typeface="Calibri"/>
                <a:cs typeface="Calibri"/>
              </a:rPr>
              <a:t>tzv</a:t>
            </a:r>
            <a:r>
              <a:rPr lang="en-US" sz="2400" dirty="0" smtClean="0">
                <a:latin typeface="Calibri"/>
                <a:cs typeface="Calibri"/>
              </a:rPr>
              <a:t>. </a:t>
            </a:r>
            <a:r>
              <a:rPr lang="en-US" sz="2400" dirty="0" err="1" smtClean="0">
                <a:latin typeface="Calibri"/>
                <a:cs typeface="Calibri"/>
              </a:rPr>
              <a:t>Nové</a:t>
            </a:r>
            <a:r>
              <a:rPr lang="en-US" sz="2400" dirty="0" smtClean="0">
                <a:latin typeface="Calibri"/>
                <a:cs typeface="Calibri"/>
              </a:rPr>
              <a:t> </a:t>
            </a:r>
            <a:r>
              <a:rPr lang="en-US" sz="2400" dirty="0" err="1" smtClean="0">
                <a:latin typeface="Calibri"/>
                <a:cs typeface="Calibri"/>
              </a:rPr>
              <a:t>Nizozemí</a:t>
            </a:r>
            <a:r>
              <a:rPr lang="en-US" sz="2400" dirty="0" smtClean="0">
                <a:latin typeface="Calibri"/>
                <a:cs typeface="Calibri"/>
              </a:rPr>
              <a:t>). </a:t>
            </a:r>
            <a:r>
              <a:rPr lang="en-US" sz="2400" dirty="0" err="1" smtClean="0">
                <a:latin typeface="Calibri"/>
                <a:cs typeface="Calibri"/>
              </a:rPr>
              <a:t>Jeho</a:t>
            </a:r>
            <a:r>
              <a:rPr lang="en-US" sz="2400" dirty="0" smtClean="0">
                <a:latin typeface="Calibri"/>
                <a:cs typeface="Calibri"/>
              </a:rPr>
              <a:t> </a:t>
            </a:r>
            <a:r>
              <a:rPr lang="en-US" sz="2400" dirty="0" err="1" smtClean="0">
                <a:latin typeface="Calibri"/>
                <a:cs typeface="Calibri"/>
              </a:rPr>
              <a:t>centrem</a:t>
            </a:r>
            <a:r>
              <a:rPr lang="en-US" sz="2400" dirty="0" smtClean="0">
                <a:latin typeface="Calibri"/>
                <a:cs typeface="Calibri"/>
              </a:rPr>
              <a:t> </a:t>
            </a:r>
            <a:r>
              <a:rPr lang="en-US" sz="2400" dirty="0" err="1" smtClean="0">
                <a:latin typeface="Calibri"/>
                <a:cs typeface="Calibri"/>
              </a:rPr>
              <a:t>byla</a:t>
            </a:r>
            <a:r>
              <a:rPr lang="en-US" sz="2400" dirty="0" smtClean="0">
                <a:latin typeface="Calibri"/>
                <a:cs typeface="Calibri"/>
              </a:rPr>
              <a:t> </a:t>
            </a:r>
            <a:r>
              <a:rPr lang="en-US" sz="2400" dirty="0" err="1" smtClean="0">
                <a:latin typeface="Calibri"/>
                <a:cs typeface="Calibri"/>
              </a:rPr>
              <a:t>pevnost</a:t>
            </a:r>
            <a:r>
              <a:rPr lang="en-US" sz="2400" dirty="0" smtClean="0">
                <a:latin typeface="Calibri"/>
                <a:cs typeface="Calibri"/>
              </a:rPr>
              <a:t> </a:t>
            </a:r>
            <a:r>
              <a:rPr lang="en-US" sz="2400" dirty="0" err="1" smtClean="0">
                <a:latin typeface="Calibri"/>
                <a:cs typeface="Calibri"/>
              </a:rPr>
              <a:t>Nový</a:t>
            </a:r>
            <a:r>
              <a:rPr lang="en-US" sz="2400" dirty="0" smtClean="0">
                <a:latin typeface="Calibri"/>
                <a:cs typeface="Calibri"/>
              </a:rPr>
              <a:t> </a:t>
            </a:r>
            <a:r>
              <a:rPr lang="en-US" sz="2400" dirty="0" err="1" smtClean="0">
                <a:latin typeface="Calibri"/>
                <a:cs typeface="Calibri"/>
              </a:rPr>
              <a:t>Amsterodam</a:t>
            </a:r>
            <a:r>
              <a:rPr lang="en-US" sz="2400" dirty="0" smtClean="0">
                <a:latin typeface="Calibri"/>
                <a:cs typeface="Calibri"/>
              </a:rPr>
              <a:t> (</a:t>
            </a:r>
            <a:r>
              <a:rPr lang="en-US" sz="2400" dirty="0" err="1" smtClean="0">
                <a:latin typeface="Calibri"/>
                <a:cs typeface="Calibri"/>
              </a:rPr>
              <a:t>později</a:t>
            </a:r>
            <a:r>
              <a:rPr lang="en-US" sz="2400" dirty="0" smtClean="0">
                <a:latin typeface="Calibri"/>
                <a:cs typeface="Calibri"/>
              </a:rPr>
              <a:t> New York)</a:t>
            </a:r>
          </a:p>
          <a:p>
            <a:r>
              <a:rPr lang="en-US" sz="2400" dirty="0" smtClean="0">
                <a:latin typeface="Calibri"/>
                <a:cs typeface="Calibri"/>
              </a:rPr>
              <a:t>Toto </a:t>
            </a:r>
            <a:r>
              <a:rPr lang="en-US" sz="2400" dirty="0" err="1" smtClean="0">
                <a:latin typeface="Calibri"/>
                <a:cs typeface="Calibri"/>
              </a:rPr>
              <a:t>území</a:t>
            </a:r>
            <a:r>
              <a:rPr lang="en-US" sz="2400" dirty="0" smtClean="0">
                <a:latin typeface="Calibri"/>
                <a:cs typeface="Calibri"/>
              </a:rPr>
              <a:t> je </a:t>
            </a:r>
            <a:r>
              <a:rPr lang="en-US" sz="2400" dirty="0" err="1" smtClean="0">
                <a:latin typeface="Calibri"/>
                <a:cs typeface="Calibri"/>
              </a:rPr>
              <a:t>Angličany</a:t>
            </a:r>
            <a:r>
              <a:rPr lang="en-US" sz="2400" dirty="0" smtClean="0">
                <a:latin typeface="Calibri"/>
                <a:cs typeface="Calibri"/>
              </a:rPr>
              <a:t> </a:t>
            </a:r>
            <a:r>
              <a:rPr lang="en-US" sz="2400" dirty="0" err="1" smtClean="0">
                <a:latin typeface="Calibri"/>
                <a:cs typeface="Calibri"/>
              </a:rPr>
              <a:t>dobyto</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60. </a:t>
            </a:r>
            <a:r>
              <a:rPr lang="en-US" sz="2400" dirty="0" err="1" smtClean="0">
                <a:latin typeface="Calibri"/>
                <a:cs typeface="Calibri"/>
              </a:rPr>
              <a:t>letech</a:t>
            </a:r>
            <a:r>
              <a:rPr lang="en-US" sz="2400" dirty="0" smtClean="0">
                <a:latin typeface="Calibri"/>
                <a:cs typeface="Calibri"/>
              </a:rPr>
              <a:t> 17. </a:t>
            </a:r>
            <a:r>
              <a:rPr lang="en-US" sz="2400" dirty="0" err="1" smtClean="0">
                <a:latin typeface="Calibri"/>
                <a:cs typeface="Calibri"/>
              </a:rPr>
              <a:t>století</a:t>
            </a:r>
            <a:r>
              <a:rPr lang="en-US" sz="2400" dirty="0" smtClean="0">
                <a:latin typeface="Calibri"/>
                <a:cs typeface="Calibri"/>
              </a:rPr>
              <a:t> a je </a:t>
            </a:r>
            <a:r>
              <a:rPr lang="en-US" sz="2400" dirty="0" err="1" smtClean="0">
                <a:latin typeface="Calibri"/>
                <a:cs typeface="Calibri"/>
              </a:rPr>
              <a:t>přejmenováno</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b="1" dirty="0" smtClean="0">
                <a:latin typeface="Calibri"/>
                <a:cs typeface="Calibri"/>
              </a:rPr>
              <a:t>New York</a:t>
            </a:r>
          </a:p>
          <a:p>
            <a:r>
              <a:rPr lang="en-US" sz="2400" dirty="0" err="1" smtClean="0">
                <a:latin typeface="Calibri"/>
                <a:cs typeface="Calibri"/>
              </a:rPr>
              <a:t>Postupně</a:t>
            </a:r>
            <a:r>
              <a:rPr lang="en-US" sz="2400" dirty="0" smtClean="0">
                <a:latin typeface="Calibri"/>
                <a:cs typeface="Calibri"/>
              </a:rPr>
              <a:t> se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něj</a:t>
            </a:r>
            <a:r>
              <a:rPr lang="en-US" sz="2400" dirty="0" smtClean="0">
                <a:latin typeface="Calibri"/>
                <a:cs typeface="Calibri"/>
              </a:rPr>
              <a:t> </a:t>
            </a:r>
            <a:r>
              <a:rPr lang="en-US" sz="2400" dirty="0" err="1" smtClean="0">
                <a:latin typeface="Calibri"/>
                <a:cs typeface="Calibri"/>
              </a:rPr>
              <a:t>vydělují</a:t>
            </a:r>
            <a:r>
              <a:rPr lang="en-US" sz="2400" dirty="0" smtClean="0">
                <a:latin typeface="Calibri"/>
                <a:cs typeface="Calibri"/>
              </a:rPr>
              <a:t> </a:t>
            </a:r>
            <a:r>
              <a:rPr lang="en-US" sz="2400" dirty="0" err="1" smtClean="0">
                <a:latin typeface="Calibri"/>
                <a:cs typeface="Calibri"/>
              </a:rPr>
              <a:t>nová</a:t>
            </a:r>
            <a:r>
              <a:rPr lang="en-US" sz="2400" dirty="0" smtClean="0">
                <a:latin typeface="Calibri"/>
                <a:cs typeface="Calibri"/>
              </a:rPr>
              <a:t> </a:t>
            </a:r>
            <a:r>
              <a:rPr lang="en-US" sz="2400" dirty="0" err="1" smtClean="0">
                <a:latin typeface="Calibri"/>
                <a:cs typeface="Calibri"/>
              </a:rPr>
              <a:t>území/kolonie</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dirty="0" err="1" smtClean="0">
                <a:latin typeface="Calibri"/>
                <a:cs typeface="Calibri"/>
              </a:rPr>
              <a:t>např</a:t>
            </a:r>
            <a:r>
              <a:rPr lang="en-US" sz="2400" dirty="0" smtClean="0">
                <a:latin typeface="Calibri"/>
                <a:cs typeface="Calibri"/>
              </a:rPr>
              <a:t>. </a:t>
            </a:r>
            <a:r>
              <a:rPr lang="en-US" sz="2400" b="1" dirty="0" smtClean="0">
                <a:latin typeface="Calibri"/>
                <a:cs typeface="Calibri"/>
              </a:rPr>
              <a:t>New Jersey, Delaware a  </a:t>
            </a:r>
            <a:r>
              <a:rPr lang="en-US" sz="2400" b="1" dirty="0" err="1" smtClean="0">
                <a:latin typeface="Calibri"/>
                <a:cs typeface="Calibri"/>
              </a:rPr>
              <a:t>Pensylvánie</a:t>
            </a:r>
            <a:endParaRPr lang="en-US" sz="2400" b="1"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Calibri"/>
                <a:cs typeface="Calibri"/>
              </a:rPr>
              <a:t>Pensylvánie</a:t>
            </a:r>
            <a:endParaRPr lang="en-US" b="1" dirty="0">
              <a:latin typeface="Calibri"/>
              <a:cs typeface="Calibri"/>
            </a:endParaRPr>
          </a:p>
        </p:txBody>
      </p:sp>
      <p:sp>
        <p:nvSpPr>
          <p:cNvPr id="3" name="Content Placeholder 2"/>
          <p:cNvSpPr>
            <a:spLocks noGrp="1"/>
          </p:cNvSpPr>
          <p:nvPr>
            <p:ph sz="half" idx="1"/>
          </p:nvPr>
        </p:nvSpPr>
        <p:spPr>
          <a:xfrm>
            <a:off x="647700" y="2595563"/>
            <a:ext cx="4036060" cy="3681412"/>
          </a:xfrm>
        </p:spPr>
        <p:txBody>
          <a:bodyPr>
            <a:noAutofit/>
          </a:bodyPr>
          <a:lstStyle/>
          <a:p>
            <a:r>
              <a:rPr lang="en-US" sz="2200" dirty="0" err="1" smtClean="0">
                <a:latin typeface="Calibri"/>
                <a:cs typeface="Calibri"/>
              </a:rPr>
              <a:t>Pennsylvánie</a:t>
            </a:r>
            <a:r>
              <a:rPr lang="en-US" sz="2200" dirty="0" smtClean="0">
                <a:latin typeface="Calibri"/>
                <a:cs typeface="Calibri"/>
              </a:rPr>
              <a:t> </a:t>
            </a:r>
            <a:r>
              <a:rPr lang="en-US" sz="2200" dirty="0" err="1" smtClean="0">
                <a:latin typeface="Calibri"/>
                <a:cs typeface="Calibri"/>
              </a:rPr>
              <a:t>vznikla</a:t>
            </a:r>
            <a:r>
              <a:rPr lang="en-US" sz="2200" dirty="0" smtClean="0">
                <a:latin typeface="Calibri"/>
                <a:cs typeface="Calibri"/>
              </a:rPr>
              <a:t> </a:t>
            </a:r>
            <a:r>
              <a:rPr lang="en-US" sz="2200" dirty="0" err="1" smtClean="0">
                <a:latin typeface="Calibri"/>
                <a:cs typeface="Calibri"/>
              </a:rPr>
              <a:t>v</a:t>
            </a:r>
            <a:r>
              <a:rPr lang="en-US" sz="2200" dirty="0" smtClean="0">
                <a:latin typeface="Calibri"/>
                <a:cs typeface="Calibri"/>
              </a:rPr>
              <a:t> </a:t>
            </a:r>
            <a:r>
              <a:rPr lang="en-US" sz="2200" dirty="0" err="1" smtClean="0">
                <a:latin typeface="Calibri"/>
                <a:cs typeface="Calibri"/>
              </a:rPr>
              <a:t>roce</a:t>
            </a:r>
            <a:r>
              <a:rPr lang="en-US" sz="2200" dirty="0" smtClean="0">
                <a:latin typeface="Calibri"/>
                <a:cs typeface="Calibri"/>
              </a:rPr>
              <a:t> 1681 </a:t>
            </a:r>
            <a:r>
              <a:rPr lang="en-US" sz="2200" dirty="0" err="1" smtClean="0">
                <a:latin typeface="Calibri"/>
                <a:cs typeface="Calibri"/>
              </a:rPr>
              <a:t>jako</a:t>
            </a:r>
            <a:r>
              <a:rPr lang="en-US" sz="2200" dirty="0" smtClean="0">
                <a:latin typeface="Calibri"/>
                <a:cs typeface="Calibri"/>
              </a:rPr>
              <a:t> </a:t>
            </a:r>
            <a:r>
              <a:rPr lang="en-US" sz="2200" dirty="0" err="1" smtClean="0">
                <a:latin typeface="Calibri"/>
                <a:cs typeface="Calibri"/>
              </a:rPr>
              <a:t>soukromá</a:t>
            </a:r>
            <a:r>
              <a:rPr lang="en-US" sz="2200" dirty="0" smtClean="0">
                <a:latin typeface="Calibri"/>
                <a:cs typeface="Calibri"/>
              </a:rPr>
              <a:t> </a:t>
            </a:r>
            <a:r>
              <a:rPr lang="en-US" sz="2200" dirty="0" err="1" smtClean="0">
                <a:latin typeface="Calibri"/>
                <a:cs typeface="Calibri"/>
              </a:rPr>
              <a:t>kolonie</a:t>
            </a:r>
            <a:r>
              <a:rPr lang="en-US" sz="2200" dirty="0" smtClean="0">
                <a:latin typeface="Calibri"/>
                <a:cs typeface="Calibri"/>
              </a:rPr>
              <a:t> </a:t>
            </a:r>
            <a:r>
              <a:rPr lang="en-US" sz="2200" dirty="0" err="1" smtClean="0">
                <a:latin typeface="Calibri"/>
                <a:cs typeface="Calibri"/>
              </a:rPr>
              <a:t>britského</a:t>
            </a:r>
            <a:r>
              <a:rPr lang="en-US" sz="2200" dirty="0" smtClean="0">
                <a:latin typeface="Calibri"/>
                <a:cs typeface="Calibri"/>
              </a:rPr>
              <a:t> </a:t>
            </a:r>
            <a:r>
              <a:rPr lang="en-US" sz="2200" dirty="0" err="1" smtClean="0">
                <a:latin typeface="Calibri"/>
                <a:cs typeface="Calibri"/>
              </a:rPr>
              <a:t>šlechtice</a:t>
            </a:r>
            <a:r>
              <a:rPr lang="en-US" sz="2200" dirty="0" smtClean="0">
                <a:latin typeface="Calibri"/>
                <a:cs typeface="Calibri"/>
              </a:rPr>
              <a:t> </a:t>
            </a:r>
            <a:r>
              <a:rPr lang="en-US" sz="2200" b="1" dirty="0" err="1" smtClean="0">
                <a:latin typeface="Calibri"/>
                <a:cs typeface="Calibri"/>
              </a:rPr>
              <a:t>Williama</a:t>
            </a:r>
            <a:r>
              <a:rPr lang="en-US" sz="2200" b="1" dirty="0" smtClean="0">
                <a:latin typeface="Calibri"/>
                <a:cs typeface="Calibri"/>
              </a:rPr>
              <a:t> </a:t>
            </a:r>
            <a:r>
              <a:rPr lang="en-US" sz="2200" b="1" dirty="0" err="1" smtClean="0">
                <a:latin typeface="Calibri"/>
                <a:cs typeface="Calibri"/>
              </a:rPr>
              <a:t>Penna</a:t>
            </a:r>
            <a:r>
              <a:rPr lang="en-US" sz="2200" dirty="0" smtClean="0">
                <a:latin typeface="Calibri"/>
                <a:cs typeface="Calibri"/>
              </a:rPr>
              <a:t>, </a:t>
            </a:r>
            <a:r>
              <a:rPr lang="en-US" sz="2200" dirty="0" err="1" smtClean="0">
                <a:latin typeface="Calibri"/>
                <a:cs typeface="Calibri"/>
              </a:rPr>
              <a:t>jejímž</a:t>
            </a:r>
            <a:r>
              <a:rPr lang="en-US" sz="2200" dirty="0" smtClean="0">
                <a:latin typeface="Calibri"/>
                <a:cs typeface="Calibri"/>
              </a:rPr>
              <a:t> </a:t>
            </a:r>
            <a:r>
              <a:rPr lang="en-US" sz="2200" dirty="0" err="1" smtClean="0">
                <a:latin typeface="Calibri"/>
                <a:cs typeface="Calibri"/>
              </a:rPr>
              <a:t>cílem</a:t>
            </a:r>
            <a:r>
              <a:rPr lang="en-US" sz="2200" dirty="0" smtClean="0">
                <a:latin typeface="Calibri"/>
                <a:cs typeface="Calibri"/>
              </a:rPr>
              <a:t> </a:t>
            </a:r>
            <a:r>
              <a:rPr lang="en-US" sz="2200" dirty="0" err="1" smtClean="0">
                <a:latin typeface="Calibri"/>
                <a:cs typeface="Calibri"/>
              </a:rPr>
              <a:t>bylo</a:t>
            </a:r>
            <a:r>
              <a:rPr lang="en-US" sz="2200" dirty="0" smtClean="0">
                <a:latin typeface="Calibri"/>
                <a:cs typeface="Calibri"/>
              </a:rPr>
              <a:t> </a:t>
            </a:r>
            <a:r>
              <a:rPr lang="en-US" sz="2200" dirty="0" err="1" smtClean="0">
                <a:latin typeface="Calibri"/>
                <a:cs typeface="Calibri"/>
              </a:rPr>
              <a:t>poskytnout</a:t>
            </a:r>
            <a:r>
              <a:rPr lang="en-US" sz="2200" dirty="0" smtClean="0">
                <a:latin typeface="Calibri"/>
                <a:cs typeface="Calibri"/>
              </a:rPr>
              <a:t> </a:t>
            </a:r>
            <a:r>
              <a:rPr lang="en-US" sz="2200" dirty="0" err="1" smtClean="0">
                <a:latin typeface="Calibri"/>
                <a:cs typeface="Calibri"/>
              </a:rPr>
              <a:t>útočiště</a:t>
            </a:r>
            <a:r>
              <a:rPr lang="en-US" sz="2200" dirty="0" smtClean="0">
                <a:latin typeface="Calibri"/>
                <a:cs typeface="Calibri"/>
              </a:rPr>
              <a:t> </a:t>
            </a:r>
            <a:r>
              <a:rPr lang="en-US" sz="2200" dirty="0" err="1" smtClean="0">
                <a:latin typeface="Calibri"/>
                <a:cs typeface="Calibri"/>
              </a:rPr>
              <a:t>náboženské</a:t>
            </a:r>
            <a:r>
              <a:rPr lang="en-US" sz="2200" dirty="0" smtClean="0">
                <a:latin typeface="Calibri"/>
                <a:cs typeface="Calibri"/>
              </a:rPr>
              <a:t> </a:t>
            </a:r>
            <a:r>
              <a:rPr lang="en-US" sz="2200" dirty="0" err="1" smtClean="0">
                <a:latin typeface="Calibri"/>
                <a:cs typeface="Calibri"/>
              </a:rPr>
              <a:t>skupině</a:t>
            </a:r>
            <a:r>
              <a:rPr lang="en-US" sz="2200" dirty="0" smtClean="0">
                <a:latin typeface="Calibri"/>
                <a:cs typeface="Calibri"/>
              </a:rPr>
              <a:t> </a:t>
            </a:r>
            <a:r>
              <a:rPr lang="en-US" sz="2200" b="1" dirty="0" err="1" smtClean="0">
                <a:latin typeface="Calibri"/>
                <a:cs typeface="Calibri"/>
              </a:rPr>
              <a:t>kvakerů</a:t>
            </a:r>
            <a:endParaRPr lang="en-US" sz="2200" b="1" dirty="0" smtClean="0">
              <a:latin typeface="Calibri"/>
              <a:cs typeface="Calibri"/>
            </a:endParaRPr>
          </a:p>
          <a:p>
            <a:r>
              <a:rPr lang="en-US" sz="2200" dirty="0" smtClean="0">
                <a:latin typeface="Calibri"/>
                <a:cs typeface="Calibri"/>
              </a:rPr>
              <a:t>O </a:t>
            </a:r>
            <a:r>
              <a:rPr lang="en-US" sz="2200" dirty="0" err="1" smtClean="0">
                <a:latin typeface="Calibri"/>
                <a:cs typeface="Calibri"/>
              </a:rPr>
              <a:t>náboženském</a:t>
            </a:r>
            <a:r>
              <a:rPr lang="en-US" sz="2200" dirty="0" smtClean="0">
                <a:latin typeface="Calibri"/>
                <a:cs typeface="Calibri"/>
              </a:rPr>
              <a:t> “</a:t>
            </a:r>
            <a:r>
              <a:rPr lang="en-US" sz="2200" dirty="0" err="1" smtClean="0">
                <a:latin typeface="Calibri"/>
                <a:cs typeface="Calibri"/>
              </a:rPr>
              <a:t>založení</a:t>
            </a:r>
            <a:r>
              <a:rPr lang="en-US" sz="2200" dirty="0" smtClean="0">
                <a:latin typeface="Calibri"/>
                <a:cs typeface="Calibri"/>
              </a:rPr>
              <a:t>” </a:t>
            </a:r>
            <a:r>
              <a:rPr lang="en-US" sz="2200" dirty="0" err="1" smtClean="0">
                <a:latin typeface="Calibri"/>
                <a:cs typeface="Calibri"/>
              </a:rPr>
              <a:t>svědčí</a:t>
            </a:r>
            <a:r>
              <a:rPr lang="en-US" sz="2200" dirty="0" smtClean="0">
                <a:latin typeface="Calibri"/>
                <a:cs typeface="Calibri"/>
              </a:rPr>
              <a:t> </a:t>
            </a:r>
            <a:r>
              <a:rPr lang="en-US" sz="2200" dirty="0" err="1" smtClean="0">
                <a:latin typeface="Calibri"/>
                <a:cs typeface="Calibri"/>
              </a:rPr>
              <a:t>i</a:t>
            </a:r>
            <a:r>
              <a:rPr lang="en-US" sz="2200" dirty="0" smtClean="0">
                <a:latin typeface="Calibri"/>
                <a:cs typeface="Calibri"/>
              </a:rPr>
              <a:t> </a:t>
            </a:r>
            <a:r>
              <a:rPr lang="en-US" sz="2200" dirty="0" err="1" smtClean="0">
                <a:latin typeface="Calibri"/>
                <a:cs typeface="Calibri"/>
              </a:rPr>
              <a:t>jméno</a:t>
            </a:r>
            <a:r>
              <a:rPr lang="en-US" sz="2200" dirty="0" smtClean="0">
                <a:latin typeface="Calibri"/>
                <a:cs typeface="Calibri"/>
              </a:rPr>
              <a:t> hl. </a:t>
            </a:r>
            <a:r>
              <a:rPr lang="en-US" sz="2200" dirty="0" err="1" smtClean="0">
                <a:latin typeface="Calibri"/>
                <a:cs typeface="Calibri"/>
              </a:rPr>
              <a:t>města</a:t>
            </a:r>
            <a:r>
              <a:rPr lang="en-US" sz="2200" dirty="0" smtClean="0">
                <a:latin typeface="Calibri"/>
                <a:cs typeface="Calibri"/>
              </a:rPr>
              <a:t> </a:t>
            </a:r>
            <a:r>
              <a:rPr lang="en-US" sz="2200" dirty="0" err="1" smtClean="0">
                <a:latin typeface="Calibri"/>
                <a:cs typeface="Calibri"/>
              </a:rPr>
              <a:t>kolonie</a:t>
            </a:r>
            <a:r>
              <a:rPr lang="en-US" sz="2200" dirty="0" smtClean="0">
                <a:latin typeface="Calibri"/>
                <a:cs typeface="Calibri"/>
              </a:rPr>
              <a:t> </a:t>
            </a:r>
            <a:r>
              <a:rPr lang="en-US" sz="2200" b="1" dirty="0" err="1" smtClean="0">
                <a:latin typeface="Calibri"/>
                <a:cs typeface="Calibri"/>
              </a:rPr>
              <a:t>Filadelfie</a:t>
            </a:r>
            <a:endParaRPr lang="en-US" sz="2200" b="1" dirty="0">
              <a:latin typeface="Calibri"/>
              <a:cs typeface="Calibri"/>
            </a:endParaRPr>
          </a:p>
        </p:txBody>
      </p:sp>
      <p:pic>
        <p:nvPicPr>
          <p:cNvPr id="7" name="Content Placeholder 6" descr="penn.jpg"/>
          <p:cNvPicPr>
            <a:picLocks noGrp="1" noChangeAspect="1"/>
          </p:cNvPicPr>
          <p:nvPr>
            <p:ph sz="half" idx="2"/>
          </p:nvPr>
        </p:nvPicPr>
        <p:blipFill>
          <a:blip r:embed="rId2"/>
          <a:srcRect l="-9694" r="-9694"/>
          <a:stretch>
            <a:fillRect/>
          </a:stretch>
        </p:blipFill>
        <p:spPr>
          <a:xfrm>
            <a:off x="5147534" y="2595563"/>
            <a:ext cx="3566160" cy="3106737"/>
          </a:xfrm>
        </p:spPr>
      </p:pic>
      <p:sp>
        <p:nvSpPr>
          <p:cNvPr id="8" name="Rectangle 7"/>
          <p:cNvSpPr/>
          <p:nvPr/>
        </p:nvSpPr>
        <p:spPr>
          <a:xfrm>
            <a:off x="5461000" y="5984875"/>
            <a:ext cx="2946400" cy="584200"/>
          </a:xfrm>
          <a:prstGeom prst="rect">
            <a:avLst/>
          </a:prstGeom>
          <a:solidFill>
            <a:schemeClr val="accent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Calibri"/>
                <a:cs typeface="Calibri"/>
              </a:rPr>
              <a:t>William Penn (1644 -1718)</a:t>
            </a:r>
            <a:endParaRPr lang="en-US" sz="1400" b="1" dirty="0">
              <a:latin typeface="Calibri"/>
              <a:cs typeface="Calibri"/>
            </a:endParaRPr>
          </a:p>
        </p:txBody>
      </p:sp>
      <p:pic>
        <p:nvPicPr>
          <p:cNvPr id="6" name="Picture Placeholder 6" descr="300px-Port_St_Louis_Annotated.png"/>
          <p:cNvPicPr>
            <a:picLocks noChangeAspect="1"/>
          </p:cNvPicPr>
          <p:nvPr/>
        </p:nvPicPr>
        <p:blipFill>
          <a:blip r:embed="rId3"/>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Calibri"/>
                <a:cs typeface="Calibri"/>
              </a:rPr>
              <a:t>Pensylvánie</a:t>
            </a:r>
            <a:endParaRPr lang="en-US" dirty="0"/>
          </a:p>
        </p:txBody>
      </p:sp>
      <p:sp>
        <p:nvSpPr>
          <p:cNvPr id="5" name="Content Placeholder 4"/>
          <p:cNvSpPr>
            <a:spLocks noGrp="1"/>
          </p:cNvSpPr>
          <p:nvPr>
            <p:ph idx="1"/>
          </p:nvPr>
        </p:nvSpPr>
        <p:spPr>
          <a:xfrm>
            <a:off x="711200" y="2374900"/>
            <a:ext cx="8013700" cy="4279900"/>
          </a:xfrm>
        </p:spPr>
        <p:txBody>
          <a:bodyPr>
            <a:noAutofit/>
          </a:bodyPr>
          <a:lstStyle/>
          <a:p>
            <a:r>
              <a:rPr lang="en-US" sz="2200" b="1" dirty="0" err="1" smtClean="0">
                <a:latin typeface="Calibri"/>
                <a:cs typeface="Calibri"/>
              </a:rPr>
              <a:t>Kvakeři</a:t>
            </a:r>
            <a:r>
              <a:rPr lang="en-US" sz="2200" dirty="0" smtClean="0">
                <a:latin typeface="Calibri"/>
                <a:cs typeface="Calibri"/>
              </a:rPr>
              <a:t>, </a:t>
            </a:r>
            <a:r>
              <a:rPr lang="en-US" sz="2200" dirty="0" err="1" smtClean="0">
                <a:latin typeface="Calibri"/>
                <a:cs typeface="Calibri"/>
              </a:rPr>
              <a:t>kteří</a:t>
            </a:r>
            <a:r>
              <a:rPr lang="en-US" sz="2200" dirty="0" smtClean="0">
                <a:latin typeface="Calibri"/>
                <a:cs typeface="Calibri"/>
              </a:rPr>
              <a:t> </a:t>
            </a:r>
            <a:r>
              <a:rPr lang="en-US" sz="2200" dirty="0" err="1" smtClean="0">
                <a:latin typeface="Calibri"/>
                <a:cs typeface="Calibri"/>
              </a:rPr>
              <a:t>vznikli</a:t>
            </a:r>
            <a:r>
              <a:rPr lang="en-US" sz="2200" dirty="0" smtClean="0">
                <a:latin typeface="Calibri"/>
                <a:cs typeface="Calibri"/>
              </a:rPr>
              <a:t> </a:t>
            </a:r>
            <a:r>
              <a:rPr lang="en-US" sz="2200" dirty="0" err="1" smtClean="0">
                <a:latin typeface="Calibri"/>
                <a:cs typeface="Calibri"/>
              </a:rPr>
              <a:t>kolem</a:t>
            </a:r>
            <a:r>
              <a:rPr lang="en-US" sz="2200" dirty="0" smtClean="0">
                <a:latin typeface="Calibri"/>
                <a:cs typeface="Calibri"/>
              </a:rPr>
              <a:t> </a:t>
            </a:r>
            <a:r>
              <a:rPr lang="en-US" sz="2200" dirty="0" err="1" smtClean="0">
                <a:latin typeface="Calibri"/>
                <a:cs typeface="Calibri"/>
              </a:rPr>
              <a:t>roku</a:t>
            </a:r>
            <a:r>
              <a:rPr lang="en-US" sz="2200" dirty="0" smtClean="0">
                <a:latin typeface="Calibri"/>
                <a:cs typeface="Calibri"/>
              </a:rPr>
              <a:t> 1647 (</a:t>
            </a:r>
            <a:r>
              <a:rPr lang="en-US" sz="2200" dirty="0" err="1" smtClean="0">
                <a:latin typeface="Calibri"/>
                <a:cs typeface="Calibri"/>
              </a:rPr>
              <a:t>zakl</a:t>
            </a:r>
            <a:r>
              <a:rPr lang="en-US" sz="2200" dirty="0" smtClean="0">
                <a:latin typeface="Calibri"/>
                <a:cs typeface="Calibri"/>
              </a:rPr>
              <a:t>. </a:t>
            </a:r>
            <a:r>
              <a:rPr lang="en-US" sz="2200" b="1" dirty="0" smtClean="0">
                <a:latin typeface="Calibri"/>
                <a:cs typeface="Calibri"/>
              </a:rPr>
              <a:t>George Fox</a:t>
            </a:r>
            <a:r>
              <a:rPr lang="en-US" sz="2200" dirty="0" smtClean="0">
                <a:latin typeface="Calibri"/>
                <a:cs typeface="Calibri"/>
              </a:rPr>
              <a:t>), </a:t>
            </a:r>
            <a:r>
              <a:rPr lang="en-US" sz="2200" dirty="0" err="1" smtClean="0">
                <a:latin typeface="Calibri"/>
                <a:cs typeface="Calibri"/>
              </a:rPr>
              <a:t>patřili</a:t>
            </a:r>
            <a:r>
              <a:rPr lang="en-US" sz="2200" dirty="0" smtClean="0">
                <a:latin typeface="Calibri"/>
                <a:cs typeface="Calibri"/>
              </a:rPr>
              <a:t> </a:t>
            </a:r>
            <a:r>
              <a:rPr lang="en-US" sz="2200" dirty="0" err="1" smtClean="0">
                <a:latin typeface="Calibri"/>
                <a:cs typeface="Calibri"/>
              </a:rPr>
              <a:t>k</a:t>
            </a:r>
            <a:r>
              <a:rPr lang="en-US" sz="2200" dirty="0" smtClean="0">
                <a:latin typeface="Calibri"/>
                <a:cs typeface="Calibri"/>
              </a:rPr>
              <a:t> </a:t>
            </a:r>
            <a:r>
              <a:rPr lang="en-US" sz="2200" dirty="0" err="1" smtClean="0">
                <a:latin typeface="Calibri"/>
                <a:cs typeface="Calibri"/>
              </a:rPr>
              <a:t>představitelům</a:t>
            </a:r>
            <a:r>
              <a:rPr lang="en-US" sz="2200" dirty="0" smtClean="0">
                <a:latin typeface="Calibri"/>
                <a:cs typeface="Calibri"/>
              </a:rPr>
              <a:t> </a:t>
            </a:r>
            <a:r>
              <a:rPr lang="en-US" sz="2200" dirty="0" err="1" smtClean="0">
                <a:latin typeface="Calibri"/>
                <a:cs typeface="Calibri"/>
              </a:rPr>
              <a:t>radikální</a:t>
            </a:r>
            <a:r>
              <a:rPr lang="en-US" sz="2200" dirty="0" smtClean="0">
                <a:latin typeface="Calibri"/>
                <a:cs typeface="Calibri"/>
              </a:rPr>
              <a:t> </a:t>
            </a:r>
            <a:r>
              <a:rPr lang="en-US" sz="2200" dirty="0" err="1" smtClean="0">
                <a:latin typeface="Calibri"/>
                <a:cs typeface="Calibri"/>
              </a:rPr>
              <a:t>reformace</a:t>
            </a:r>
            <a:endParaRPr lang="en-US" sz="2200" dirty="0" smtClean="0">
              <a:latin typeface="Calibri"/>
              <a:cs typeface="Calibri"/>
            </a:endParaRPr>
          </a:p>
          <a:p>
            <a:r>
              <a:rPr lang="en-US" sz="2200" dirty="0" err="1" smtClean="0">
                <a:latin typeface="Calibri"/>
                <a:cs typeface="Calibri"/>
              </a:rPr>
              <a:t>Jádrem</a:t>
            </a:r>
            <a:r>
              <a:rPr lang="en-US" sz="2200" dirty="0" smtClean="0">
                <a:latin typeface="Calibri"/>
                <a:cs typeface="Calibri"/>
              </a:rPr>
              <a:t> </a:t>
            </a:r>
            <a:r>
              <a:rPr lang="en-US" sz="2200" dirty="0" err="1" smtClean="0">
                <a:latin typeface="Calibri"/>
                <a:cs typeface="Calibri"/>
              </a:rPr>
              <a:t>nauky</a:t>
            </a:r>
            <a:r>
              <a:rPr lang="en-US" sz="2200" dirty="0" smtClean="0">
                <a:latin typeface="Calibri"/>
                <a:cs typeface="Calibri"/>
              </a:rPr>
              <a:t> </a:t>
            </a:r>
            <a:r>
              <a:rPr lang="en-US" sz="2200" dirty="0" err="1" smtClean="0">
                <a:latin typeface="Calibri"/>
                <a:cs typeface="Calibri"/>
              </a:rPr>
              <a:t>bylo</a:t>
            </a:r>
            <a:r>
              <a:rPr lang="en-US" sz="2200" dirty="0" smtClean="0">
                <a:latin typeface="Calibri"/>
                <a:cs typeface="Calibri"/>
              </a:rPr>
              <a:t> </a:t>
            </a:r>
            <a:r>
              <a:rPr lang="en-US" sz="2200" dirty="0" err="1" smtClean="0">
                <a:latin typeface="Calibri"/>
                <a:cs typeface="Calibri"/>
              </a:rPr>
              <a:t>učení</a:t>
            </a:r>
            <a:r>
              <a:rPr lang="en-US" sz="2200" dirty="0" smtClean="0">
                <a:latin typeface="Calibri"/>
                <a:cs typeface="Calibri"/>
              </a:rPr>
              <a:t> </a:t>
            </a:r>
            <a:r>
              <a:rPr lang="en-US" sz="2200" dirty="0" err="1" smtClean="0">
                <a:latin typeface="Calibri"/>
                <a:cs typeface="Calibri"/>
              </a:rPr>
              <a:t>o</a:t>
            </a:r>
            <a:r>
              <a:rPr lang="en-US" sz="2200" dirty="0" smtClean="0">
                <a:latin typeface="Calibri"/>
                <a:cs typeface="Calibri"/>
              </a:rPr>
              <a:t> “</a:t>
            </a:r>
            <a:r>
              <a:rPr lang="en-US" sz="2200" b="1" dirty="0" err="1" smtClean="0">
                <a:latin typeface="Calibri"/>
                <a:cs typeface="Calibri"/>
              </a:rPr>
              <a:t>vnitřním</a:t>
            </a:r>
            <a:r>
              <a:rPr lang="en-US" sz="2200" b="1" dirty="0" smtClean="0">
                <a:latin typeface="Calibri"/>
                <a:cs typeface="Calibri"/>
              </a:rPr>
              <a:t> </a:t>
            </a:r>
            <a:r>
              <a:rPr lang="en-US" sz="2200" b="1" dirty="0" err="1" smtClean="0">
                <a:latin typeface="Calibri"/>
                <a:cs typeface="Calibri"/>
              </a:rPr>
              <a:t>světle</a:t>
            </a:r>
            <a:r>
              <a:rPr lang="en-US" sz="2200" dirty="0" smtClean="0">
                <a:latin typeface="Calibri"/>
                <a:cs typeface="Calibri"/>
              </a:rPr>
              <a:t>”, </a:t>
            </a:r>
            <a:r>
              <a:rPr lang="en-US" sz="2200" dirty="0" err="1" smtClean="0">
                <a:latin typeface="Calibri"/>
                <a:cs typeface="Calibri"/>
              </a:rPr>
              <a:t>individuální</a:t>
            </a:r>
            <a:r>
              <a:rPr lang="en-US" sz="2200" dirty="0" smtClean="0">
                <a:latin typeface="Calibri"/>
                <a:cs typeface="Calibri"/>
              </a:rPr>
              <a:t> </a:t>
            </a:r>
            <a:r>
              <a:rPr lang="en-US" sz="2200" dirty="0" err="1" smtClean="0">
                <a:latin typeface="Calibri"/>
                <a:cs typeface="Calibri"/>
              </a:rPr>
              <a:t>duchovní</a:t>
            </a:r>
            <a:r>
              <a:rPr lang="en-US" sz="2200" dirty="0" smtClean="0">
                <a:latin typeface="Calibri"/>
                <a:cs typeface="Calibri"/>
              </a:rPr>
              <a:t> </a:t>
            </a:r>
            <a:r>
              <a:rPr lang="en-US" sz="2200" dirty="0" err="1" smtClean="0">
                <a:latin typeface="Calibri"/>
                <a:cs typeface="Calibri"/>
              </a:rPr>
              <a:t>inspiraci</a:t>
            </a:r>
            <a:r>
              <a:rPr lang="en-US" sz="2200" dirty="0" smtClean="0">
                <a:latin typeface="Calibri"/>
                <a:cs typeface="Calibri"/>
              </a:rPr>
              <a:t> </a:t>
            </a:r>
            <a:r>
              <a:rPr lang="en-US" sz="2200" dirty="0" err="1" smtClean="0">
                <a:latin typeface="Calibri"/>
                <a:cs typeface="Calibri"/>
              </a:rPr>
              <a:t>vedoucí</a:t>
            </a:r>
            <a:r>
              <a:rPr lang="en-US" sz="2200" dirty="0" smtClean="0">
                <a:latin typeface="Calibri"/>
                <a:cs typeface="Calibri"/>
              </a:rPr>
              <a:t> </a:t>
            </a:r>
            <a:r>
              <a:rPr lang="en-US" sz="2200" dirty="0" err="1" smtClean="0">
                <a:latin typeface="Calibri"/>
                <a:cs typeface="Calibri"/>
              </a:rPr>
              <a:t>k</a:t>
            </a:r>
            <a:r>
              <a:rPr lang="en-US" sz="2200" dirty="0" smtClean="0">
                <a:latin typeface="Calibri"/>
                <a:cs typeface="Calibri"/>
              </a:rPr>
              <a:t> </a:t>
            </a:r>
            <a:r>
              <a:rPr lang="en-US" sz="2200" dirty="0" err="1" smtClean="0">
                <a:latin typeface="Calibri"/>
                <a:cs typeface="Calibri"/>
              </a:rPr>
              <a:t>poznání</a:t>
            </a:r>
            <a:r>
              <a:rPr lang="en-US" sz="2200" dirty="0" smtClean="0">
                <a:latin typeface="Calibri"/>
                <a:cs typeface="Calibri"/>
              </a:rPr>
              <a:t> a </a:t>
            </a:r>
            <a:r>
              <a:rPr lang="en-US" sz="2200" dirty="0" err="1" smtClean="0">
                <a:latin typeface="Calibri"/>
                <a:cs typeface="Calibri"/>
              </a:rPr>
              <a:t>spáse</a:t>
            </a:r>
            <a:endParaRPr lang="en-US" sz="2200" dirty="0" smtClean="0">
              <a:latin typeface="Calibri"/>
              <a:cs typeface="Calibri"/>
            </a:endParaRPr>
          </a:p>
          <a:p>
            <a:r>
              <a:rPr lang="en-US" sz="2200" dirty="0" err="1" smtClean="0">
                <a:latin typeface="Calibri"/>
                <a:cs typeface="Calibri"/>
              </a:rPr>
              <a:t>Součástí</a:t>
            </a:r>
            <a:r>
              <a:rPr lang="en-US" sz="2200" dirty="0" smtClean="0">
                <a:latin typeface="Calibri"/>
                <a:cs typeface="Calibri"/>
              </a:rPr>
              <a:t> “</a:t>
            </a:r>
            <a:r>
              <a:rPr lang="en-US" sz="2200" dirty="0" err="1" smtClean="0">
                <a:latin typeface="Calibri"/>
                <a:cs typeface="Calibri"/>
              </a:rPr>
              <a:t>kvakerských</a:t>
            </a:r>
            <a:r>
              <a:rPr lang="en-US" sz="2200" dirty="0" smtClean="0">
                <a:latin typeface="Calibri"/>
                <a:cs typeface="Calibri"/>
              </a:rPr>
              <a:t> </a:t>
            </a:r>
            <a:r>
              <a:rPr lang="en-US" sz="2200" dirty="0" err="1" smtClean="0">
                <a:latin typeface="Calibri"/>
                <a:cs typeface="Calibri"/>
              </a:rPr>
              <a:t>reforem</a:t>
            </a:r>
            <a:r>
              <a:rPr lang="en-US" sz="2200" dirty="0" smtClean="0">
                <a:latin typeface="Calibri"/>
                <a:cs typeface="Calibri"/>
              </a:rPr>
              <a:t>” </a:t>
            </a:r>
            <a:r>
              <a:rPr lang="en-US" sz="2200" dirty="0" err="1" smtClean="0">
                <a:latin typeface="Calibri"/>
                <a:cs typeface="Calibri"/>
              </a:rPr>
              <a:t>bylo</a:t>
            </a:r>
            <a:r>
              <a:rPr lang="en-US" sz="2200" dirty="0" smtClean="0">
                <a:latin typeface="Calibri"/>
                <a:cs typeface="Calibri"/>
              </a:rPr>
              <a:t> </a:t>
            </a:r>
            <a:r>
              <a:rPr lang="en-US" sz="2200" b="1" dirty="0" err="1" smtClean="0">
                <a:latin typeface="Calibri"/>
                <a:cs typeface="Calibri"/>
              </a:rPr>
              <a:t>odstranění</a:t>
            </a:r>
            <a:r>
              <a:rPr lang="en-US" sz="2200" b="1" dirty="0" smtClean="0">
                <a:latin typeface="Calibri"/>
                <a:cs typeface="Calibri"/>
              </a:rPr>
              <a:t> </a:t>
            </a:r>
            <a:r>
              <a:rPr lang="en-US" sz="2200" b="1" dirty="0" err="1" smtClean="0">
                <a:latin typeface="Calibri"/>
                <a:cs typeface="Calibri"/>
              </a:rPr>
              <a:t>svátostí</a:t>
            </a:r>
            <a:r>
              <a:rPr lang="en-US" sz="2200" b="1" dirty="0" smtClean="0">
                <a:latin typeface="Calibri"/>
                <a:cs typeface="Calibri"/>
              </a:rPr>
              <a:t> a </a:t>
            </a:r>
            <a:r>
              <a:rPr lang="en-US" sz="2200" b="1" dirty="0" err="1" smtClean="0">
                <a:latin typeface="Calibri"/>
                <a:cs typeface="Calibri"/>
              </a:rPr>
              <a:t>duchovního</a:t>
            </a:r>
            <a:r>
              <a:rPr lang="en-US" sz="2200" b="1" dirty="0" smtClean="0">
                <a:latin typeface="Calibri"/>
                <a:cs typeface="Calibri"/>
              </a:rPr>
              <a:t> </a:t>
            </a:r>
            <a:r>
              <a:rPr lang="en-US" sz="2200" b="1" dirty="0" err="1" smtClean="0">
                <a:latin typeface="Calibri"/>
                <a:cs typeface="Calibri"/>
              </a:rPr>
              <a:t>stavu</a:t>
            </a:r>
            <a:r>
              <a:rPr lang="en-US" sz="2200" b="1" dirty="0" smtClean="0">
                <a:latin typeface="Calibri"/>
                <a:cs typeface="Calibri"/>
              </a:rPr>
              <a:t>, </a:t>
            </a:r>
            <a:r>
              <a:rPr lang="en-US" sz="2200" b="1" dirty="0" err="1" smtClean="0">
                <a:latin typeface="Calibri"/>
                <a:cs typeface="Calibri"/>
              </a:rPr>
              <a:t>pacifismus</a:t>
            </a:r>
            <a:r>
              <a:rPr lang="en-US" sz="2200" b="1" dirty="0" smtClean="0">
                <a:latin typeface="Calibri"/>
                <a:cs typeface="Calibri"/>
              </a:rPr>
              <a:t>, </a:t>
            </a:r>
            <a:r>
              <a:rPr lang="en-US" sz="2200" b="1" dirty="0" err="1" smtClean="0">
                <a:latin typeface="Calibri"/>
                <a:cs typeface="Calibri"/>
              </a:rPr>
              <a:t>rovnostářství</a:t>
            </a:r>
            <a:r>
              <a:rPr lang="en-US" sz="2200" b="1" dirty="0" smtClean="0">
                <a:latin typeface="Calibri"/>
                <a:cs typeface="Calibri"/>
              </a:rPr>
              <a:t> a </a:t>
            </a:r>
            <a:r>
              <a:rPr lang="en-US" sz="2200" b="1" dirty="0" err="1" smtClean="0">
                <a:latin typeface="Calibri"/>
                <a:cs typeface="Calibri"/>
              </a:rPr>
              <a:t>náboženská</a:t>
            </a:r>
            <a:r>
              <a:rPr lang="en-US" sz="2200" b="1" dirty="0" smtClean="0">
                <a:latin typeface="Calibri"/>
                <a:cs typeface="Calibri"/>
              </a:rPr>
              <a:t> tolerance</a:t>
            </a:r>
          </a:p>
          <a:p>
            <a:r>
              <a:rPr lang="en-US" sz="2200" dirty="0" err="1" smtClean="0">
                <a:latin typeface="Calibri"/>
                <a:cs typeface="Calibri"/>
              </a:rPr>
              <a:t>Zejména</a:t>
            </a:r>
            <a:r>
              <a:rPr lang="en-US" sz="2200" dirty="0" smtClean="0">
                <a:latin typeface="Calibri"/>
                <a:cs typeface="Calibri"/>
              </a:rPr>
              <a:t> </a:t>
            </a:r>
            <a:r>
              <a:rPr lang="en-US" sz="2200" dirty="0" err="1" smtClean="0">
                <a:latin typeface="Calibri"/>
                <a:cs typeface="Calibri"/>
              </a:rPr>
              <a:t>poslední</a:t>
            </a:r>
            <a:r>
              <a:rPr lang="en-US" sz="2200" dirty="0" smtClean="0">
                <a:latin typeface="Calibri"/>
                <a:cs typeface="Calibri"/>
              </a:rPr>
              <a:t> </a:t>
            </a:r>
            <a:r>
              <a:rPr lang="en-US" sz="2200" dirty="0" err="1" smtClean="0">
                <a:latin typeface="Calibri"/>
                <a:cs typeface="Calibri"/>
              </a:rPr>
              <a:t>skutečnost</a:t>
            </a:r>
            <a:r>
              <a:rPr lang="en-US" sz="2200" dirty="0" smtClean="0">
                <a:latin typeface="Calibri"/>
                <a:cs typeface="Calibri"/>
              </a:rPr>
              <a:t> </a:t>
            </a:r>
            <a:r>
              <a:rPr lang="en-US" sz="2200" dirty="0" err="1" smtClean="0">
                <a:latin typeface="Calibri"/>
                <a:cs typeface="Calibri"/>
              </a:rPr>
              <a:t>vedla</a:t>
            </a:r>
            <a:r>
              <a:rPr lang="en-US" sz="2200" dirty="0" smtClean="0">
                <a:latin typeface="Calibri"/>
                <a:cs typeface="Calibri"/>
              </a:rPr>
              <a:t> </a:t>
            </a:r>
            <a:r>
              <a:rPr lang="en-US" sz="2200" dirty="0" err="1" smtClean="0">
                <a:latin typeface="Calibri"/>
                <a:cs typeface="Calibri"/>
              </a:rPr>
              <a:t>k</a:t>
            </a:r>
            <a:r>
              <a:rPr lang="en-US" sz="2200" dirty="0" smtClean="0">
                <a:latin typeface="Calibri"/>
                <a:cs typeface="Calibri"/>
              </a:rPr>
              <a:t> </a:t>
            </a:r>
            <a:r>
              <a:rPr lang="en-US" sz="2200" dirty="0" err="1" smtClean="0">
                <a:latin typeface="Calibri"/>
                <a:cs typeface="Calibri"/>
              </a:rPr>
              <a:t>tomu</a:t>
            </a:r>
            <a:r>
              <a:rPr lang="en-US" sz="2200" dirty="0" smtClean="0">
                <a:latin typeface="Calibri"/>
                <a:cs typeface="Calibri"/>
              </a:rPr>
              <a:t>, </a:t>
            </a:r>
            <a:r>
              <a:rPr lang="en-US" sz="2200" dirty="0" err="1" smtClean="0">
                <a:latin typeface="Calibri"/>
                <a:cs typeface="Calibri"/>
              </a:rPr>
              <a:t>že</a:t>
            </a:r>
            <a:r>
              <a:rPr lang="en-US" sz="2200" dirty="0" smtClean="0">
                <a:latin typeface="Calibri"/>
                <a:cs typeface="Calibri"/>
              </a:rPr>
              <a:t> </a:t>
            </a:r>
            <a:r>
              <a:rPr lang="en-US" sz="2200" dirty="0" err="1" smtClean="0">
                <a:latin typeface="Calibri"/>
                <a:cs typeface="Calibri"/>
              </a:rPr>
              <a:t>Pensylvánie</a:t>
            </a:r>
            <a:r>
              <a:rPr lang="en-US" sz="2200" dirty="0" smtClean="0">
                <a:latin typeface="Calibri"/>
                <a:cs typeface="Calibri"/>
              </a:rPr>
              <a:t> </a:t>
            </a:r>
            <a:r>
              <a:rPr lang="en-US" sz="2200" dirty="0" smtClean="0">
                <a:latin typeface="Calibri"/>
                <a:cs typeface="Calibri"/>
              </a:rPr>
              <a:t>se </a:t>
            </a:r>
            <a:r>
              <a:rPr lang="en-US" sz="2200" dirty="0" err="1" smtClean="0">
                <a:latin typeface="Calibri"/>
                <a:cs typeface="Calibri"/>
              </a:rPr>
              <a:t>stala</a:t>
            </a:r>
            <a:r>
              <a:rPr lang="en-US" sz="2200" dirty="0" smtClean="0">
                <a:latin typeface="Calibri"/>
                <a:cs typeface="Calibri"/>
              </a:rPr>
              <a:t> </a:t>
            </a:r>
            <a:r>
              <a:rPr lang="en-US" sz="2200" dirty="0" err="1" smtClean="0">
                <a:latin typeface="Calibri"/>
                <a:cs typeface="Calibri"/>
              </a:rPr>
              <a:t>místem</a:t>
            </a:r>
            <a:r>
              <a:rPr lang="en-US" sz="2200" dirty="0" smtClean="0">
                <a:latin typeface="Calibri"/>
                <a:cs typeface="Calibri"/>
              </a:rPr>
              <a:t> </a:t>
            </a:r>
            <a:r>
              <a:rPr lang="en-US" sz="2200" dirty="0" err="1" smtClean="0">
                <a:latin typeface="Calibri"/>
                <a:cs typeface="Calibri"/>
              </a:rPr>
              <a:t>exilu</a:t>
            </a:r>
            <a:r>
              <a:rPr lang="en-US" sz="2200" dirty="0" smtClean="0">
                <a:latin typeface="Calibri"/>
                <a:cs typeface="Calibri"/>
              </a:rPr>
              <a:t> </a:t>
            </a:r>
            <a:r>
              <a:rPr lang="en-US" sz="2200" dirty="0" err="1" smtClean="0">
                <a:latin typeface="Calibri"/>
                <a:cs typeface="Calibri"/>
              </a:rPr>
              <a:t>dalších</a:t>
            </a:r>
            <a:r>
              <a:rPr lang="en-US" sz="2200" dirty="0" smtClean="0">
                <a:latin typeface="Calibri"/>
                <a:cs typeface="Calibri"/>
              </a:rPr>
              <a:t> </a:t>
            </a:r>
            <a:r>
              <a:rPr lang="en-US" sz="2200" dirty="0" err="1" smtClean="0">
                <a:latin typeface="Calibri"/>
                <a:cs typeface="Calibri"/>
              </a:rPr>
              <a:t>radikálních</a:t>
            </a:r>
            <a:r>
              <a:rPr lang="en-US" sz="2200" dirty="0" smtClean="0">
                <a:latin typeface="Calibri"/>
                <a:cs typeface="Calibri"/>
              </a:rPr>
              <a:t> </a:t>
            </a:r>
            <a:r>
              <a:rPr lang="en-US" sz="2200" dirty="0" err="1" smtClean="0">
                <a:latin typeface="Calibri"/>
                <a:cs typeface="Calibri"/>
              </a:rPr>
              <a:t>skupin</a:t>
            </a:r>
            <a:r>
              <a:rPr lang="en-US" sz="2200" dirty="0" smtClean="0">
                <a:latin typeface="Calibri"/>
                <a:cs typeface="Calibri"/>
              </a:rPr>
              <a:t> – </a:t>
            </a:r>
            <a:r>
              <a:rPr lang="en-US" sz="2200" i="1" dirty="0" err="1" smtClean="0">
                <a:latin typeface="Calibri"/>
                <a:cs typeface="Calibri"/>
              </a:rPr>
              <a:t>menonité</a:t>
            </a:r>
            <a:r>
              <a:rPr lang="en-US" sz="2200" dirty="0" smtClean="0">
                <a:latin typeface="Calibri"/>
                <a:cs typeface="Calibri"/>
              </a:rPr>
              <a:t>, </a:t>
            </a:r>
            <a:r>
              <a:rPr lang="en-US" sz="2200" i="1" dirty="0" err="1" smtClean="0">
                <a:latin typeface="Calibri"/>
                <a:cs typeface="Calibri"/>
              </a:rPr>
              <a:t>amišové</a:t>
            </a:r>
            <a:r>
              <a:rPr lang="en-US" sz="2200" dirty="0" smtClean="0">
                <a:latin typeface="Calibri"/>
                <a:cs typeface="Calibri"/>
              </a:rPr>
              <a:t>, </a:t>
            </a:r>
            <a:r>
              <a:rPr lang="en-US" sz="2200" dirty="0" err="1" smtClean="0">
                <a:latin typeface="Calibri"/>
                <a:cs typeface="Calibri"/>
              </a:rPr>
              <a:t>apod</a:t>
            </a:r>
            <a:r>
              <a:rPr lang="en-US" sz="2200" dirty="0" smtClean="0">
                <a:latin typeface="Calibri"/>
                <a:cs typeface="Calibri"/>
              </a:rPr>
              <a:t>.</a:t>
            </a:r>
            <a:endParaRPr lang="en-US" sz="2200"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660400"/>
            <a:ext cx="8913813" cy="1123856"/>
          </a:xfrm>
        </p:spPr>
        <p:txBody>
          <a:bodyPr>
            <a:normAutofit fontScale="90000"/>
          </a:bodyPr>
          <a:lstStyle/>
          <a:p>
            <a:r>
              <a:rPr lang="en-US" b="1" dirty="0" err="1" smtClean="0">
                <a:latin typeface="Calibri"/>
                <a:cs typeface="Calibri"/>
              </a:rPr>
              <a:t>Rozdělení</a:t>
            </a:r>
            <a:r>
              <a:rPr lang="en-US" b="1" dirty="0" smtClean="0">
                <a:latin typeface="Calibri"/>
                <a:cs typeface="Calibri"/>
              </a:rPr>
              <a:t> </a:t>
            </a:r>
            <a:r>
              <a:rPr lang="en-US" b="1" dirty="0" err="1" smtClean="0">
                <a:latin typeface="Calibri"/>
                <a:cs typeface="Calibri"/>
              </a:rPr>
              <a:t>britských</a:t>
            </a:r>
            <a:r>
              <a:rPr lang="en-US" b="1" dirty="0" smtClean="0">
                <a:latin typeface="Calibri"/>
                <a:cs typeface="Calibri"/>
              </a:rPr>
              <a:t> </a:t>
            </a:r>
            <a:r>
              <a:rPr lang="en-US" b="1" dirty="0" err="1" smtClean="0">
                <a:latin typeface="Calibri"/>
                <a:cs typeface="Calibri"/>
              </a:rPr>
              <a:t>kolonií</a:t>
            </a:r>
            <a:r>
              <a:rPr lang="en-US" b="1" dirty="0" smtClean="0">
                <a:latin typeface="Calibri"/>
                <a:cs typeface="Calibri"/>
              </a:rPr>
              <a:t> </a:t>
            </a:r>
            <a:r>
              <a:rPr lang="en-US" b="1" dirty="0" err="1" smtClean="0">
                <a:latin typeface="Calibri"/>
                <a:cs typeface="Calibri"/>
              </a:rPr>
              <a:t>v</a:t>
            </a:r>
            <a:r>
              <a:rPr lang="en-US" b="1" dirty="0" smtClean="0">
                <a:latin typeface="Calibri"/>
                <a:cs typeface="Calibri"/>
              </a:rPr>
              <a:t> </a:t>
            </a:r>
            <a:r>
              <a:rPr lang="en-US" b="1" dirty="0" err="1" smtClean="0">
                <a:latin typeface="Calibri"/>
                <a:cs typeface="Calibri"/>
              </a:rPr>
              <a:t>sev</a:t>
            </a:r>
            <a:r>
              <a:rPr lang="en-US" b="1" dirty="0" smtClean="0">
                <a:latin typeface="Calibri"/>
                <a:cs typeface="Calibri"/>
              </a:rPr>
              <a:t>. </a:t>
            </a:r>
            <a:r>
              <a:rPr lang="en-US" b="1" dirty="0" err="1" smtClean="0">
                <a:latin typeface="Calibri"/>
                <a:cs typeface="Calibri"/>
              </a:rPr>
              <a:t>Americe</a:t>
            </a:r>
            <a:endParaRPr lang="en-US" sz="3600" b="1" dirty="0">
              <a:latin typeface="Calibri"/>
              <a:cs typeface="Calibri"/>
            </a:endParaRPr>
          </a:p>
        </p:txBody>
      </p:sp>
      <p:sp>
        <p:nvSpPr>
          <p:cNvPr id="6" name="Content Placeholder 5"/>
          <p:cNvSpPr>
            <a:spLocks noGrp="1"/>
          </p:cNvSpPr>
          <p:nvPr>
            <p:ph idx="1"/>
          </p:nvPr>
        </p:nvSpPr>
        <p:spPr/>
        <p:txBody>
          <a:bodyPr/>
          <a:lstStyle/>
          <a:p>
            <a:endParaRPr lang="en-US" dirty="0"/>
          </a:p>
        </p:txBody>
      </p:sp>
      <p:pic>
        <p:nvPicPr>
          <p:cNvPr id="8" name="Picture 7" descr="colonies 1.jpg"/>
          <p:cNvPicPr>
            <a:picLocks noChangeAspect="1"/>
          </p:cNvPicPr>
          <p:nvPr/>
        </p:nvPicPr>
        <p:blipFill>
          <a:blip r:embed="rId2"/>
          <a:stretch>
            <a:fillRect/>
          </a:stretch>
        </p:blipFill>
        <p:spPr>
          <a:xfrm>
            <a:off x="703517" y="1784256"/>
            <a:ext cx="8210296" cy="4826000"/>
          </a:xfrm>
          <a:prstGeom prst="rect">
            <a:avLst/>
          </a:prstGeom>
        </p:spPr>
      </p:pic>
      <p:cxnSp>
        <p:nvCxnSpPr>
          <p:cNvPr id="10" name="Curved Connector 9"/>
          <p:cNvCxnSpPr/>
          <p:nvPr/>
        </p:nvCxnSpPr>
        <p:spPr>
          <a:xfrm>
            <a:off x="5461000" y="3149600"/>
            <a:ext cx="1397000" cy="1104900"/>
          </a:xfrm>
          <a:prstGeom prst="curvedConnector3">
            <a:avLst>
              <a:gd name="adj1" fmla="val 36364"/>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a:off x="3784600" y="4102100"/>
            <a:ext cx="2463800" cy="736600"/>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Down Ribbon 16"/>
          <p:cNvSpPr/>
          <p:nvPr/>
        </p:nvSpPr>
        <p:spPr>
          <a:xfrm>
            <a:off x="5689600" y="2595562"/>
            <a:ext cx="2336800" cy="673100"/>
          </a:xfrm>
          <a:prstGeom prst="ribbon">
            <a:avLst/>
          </a:prstGeom>
          <a:solidFill>
            <a:schemeClr val="accent1">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660066"/>
                </a:solidFill>
              </a:rPr>
              <a:t>New England</a:t>
            </a:r>
            <a:endParaRPr lang="en-US" dirty="0">
              <a:solidFill>
                <a:srgbClr val="660066"/>
              </a:solidFill>
            </a:endParaRPr>
          </a:p>
        </p:txBody>
      </p:sp>
      <p:sp>
        <p:nvSpPr>
          <p:cNvPr id="18" name="Down Ribbon 17"/>
          <p:cNvSpPr/>
          <p:nvPr/>
        </p:nvSpPr>
        <p:spPr>
          <a:xfrm>
            <a:off x="2997200" y="4838700"/>
            <a:ext cx="2463800" cy="673100"/>
          </a:xfrm>
          <a:prstGeom prst="ribbon">
            <a:avLst/>
          </a:prstGeom>
          <a:solidFill>
            <a:schemeClr val="accent1">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660066"/>
                </a:solidFill>
              </a:rPr>
              <a:t>South colonies</a:t>
            </a:r>
            <a:endParaRPr lang="en-US" dirty="0">
              <a:solidFill>
                <a:srgbClr val="660066"/>
              </a:solidFill>
            </a:endParaRPr>
          </a:p>
        </p:txBody>
      </p:sp>
      <p:sp>
        <p:nvSpPr>
          <p:cNvPr id="19" name="Down Ribbon 18"/>
          <p:cNvSpPr/>
          <p:nvPr/>
        </p:nvSpPr>
        <p:spPr>
          <a:xfrm>
            <a:off x="3784600" y="3530600"/>
            <a:ext cx="2781300" cy="908050"/>
          </a:xfrm>
          <a:prstGeom prst="ribbon">
            <a:avLst>
              <a:gd name="adj1" fmla="val 16667"/>
              <a:gd name="adj2" fmla="val 71005"/>
            </a:avLst>
          </a:prstGeom>
          <a:solidFill>
            <a:schemeClr val="accent1">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6E1AFF"/>
                </a:solidFill>
              </a:rPr>
              <a:t>Middle colonies</a:t>
            </a:r>
            <a:endParaRPr lang="en-US" sz="1600" dirty="0">
              <a:solidFill>
                <a:srgbClr val="6E1AFF"/>
              </a:solidFill>
            </a:endParaRPr>
          </a:p>
        </p:txBody>
      </p:sp>
      <p:sp useBgFill="1">
        <p:nvSpPr>
          <p:cNvPr id="11" name="Rectangle 10"/>
          <p:cNvSpPr/>
          <p:nvPr/>
        </p:nvSpPr>
        <p:spPr>
          <a:xfrm>
            <a:off x="3581400" y="1968500"/>
            <a:ext cx="2286000" cy="13970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useBgFill="1">
        <p:nvSpPr>
          <p:cNvPr id="12" name="Rectangle 11"/>
          <p:cNvSpPr/>
          <p:nvPr/>
        </p:nvSpPr>
        <p:spPr>
          <a:xfrm>
            <a:off x="8229600" y="3530600"/>
            <a:ext cx="317500" cy="166370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useBgFill="1">
        <p:nvSpPr>
          <p:cNvPr id="14" name="Rectangle 13"/>
          <p:cNvSpPr/>
          <p:nvPr/>
        </p:nvSpPr>
        <p:spPr>
          <a:xfrm>
            <a:off x="3302000" y="6266329"/>
            <a:ext cx="2946400" cy="172571"/>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Placeholder 6" descr="300px-Port_St_Louis_Annotated.png"/>
          <p:cNvPicPr>
            <a:picLocks noChangeAspect="1"/>
          </p:cNvPicPr>
          <p:nvPr/>
        </p:nvPicPr>
        <p:blipFill>
          <a:blip r:embed="rId3"/>
          <a:srcRect l="-28111" r="-28111"/>
          <a:stretch>
            <a:fillRect/>
          </a:stretch>
        </p:blipFill>
        <p:spPr>
          <a:xfrm>
            <a:off x="-273050" y="-32403"/>
            <a:ext cx="1587500" cy="692803"/>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20700"/>
            <a:ext cx="8913813" cy="1007533"/>
          </a:xfrm>
        </p:spPr>
        <p:txBody>
          <a:bodyPr>
            <a:normAutofit/>
          </a:bodyPr>
          <a:lstStyle/>
          <a:p>
            <a:r>
              <a:rPr lang="en-US" sz="2800" b="1" dirty="0" err="1" smtClean="0">
                <a:latin typeface="Calibri"/>
                <a:cs typeface="Calibri"/>
              </a:rPr>
              <a:t>Výskyt</a:t>
            </a:r>
            <a:r>
              <a:rPr lang="en-US" sz="2800" b="1" dirty="0" smtClean="0">
                <a:latin typeface="Calibri"/>
                <a:cs typeface="Calibri"/>
              </a:rPr>
              <a:t> </a:t>
            </a:r>
            <a:r>
              <a:rPr lang="en-US" sz="2800" b="1" dirty="0" err="1" smtClean="0">
                <a:latin typeface="Calibri"/>
                <a:cs typeface="Calibri"/>
              </a:rPr>
              <a:t>vybraných</a:t>
            </a:r>
            <a:r>
              <a:rPr lang="en-US" sz="2800" b="1" dirty="0" smtClean="0">
                <a:latin typeface="Calibri"/>
                <a:cs typeface="Calibri"/>
              </a:rPr>
              <a:t> </a:t>
            </a:r>
            <a:r>
              <a:rPr lang="en-US" sz="2800" b="1" dirty="0" err="1" smtClean="0">
                <a:latin typeface="Calibri"/>
                <a:cs typeface="Calibri"/>
              </a:rPr>
              <a:t>náboženských</a:t>
            </a:r>
            <a:r>
              <a:rPr lang="en-US" sz="2800" b="1" dirty="0" smtClean="0">
                <a:latin typeface="Calibri"/>
                <a:cs typeface="Calibri"/>
              </a:rPr>
              <a:t> </a:t>
            </a:r>
            <a:r>
              <a:rPr lang="en-US" sz="2800" b="1" dirty="0" err="1" smtClean="0">
                <a:latin typeface="Calibri"/>
                <a:cs typeface="Calibri"/>
              </a:rPr>
              <a:t>skupin</a:t>
            </a:r>
            <a:r>
              <a:rPr lang="en-US" sz="2800" b="1" dirty="0" smtClean="0">
                <a:latin typeface="Calibri"/>
                <a:cs typeface="Calibri"/>
              </a:rPr>
              <a:t> a </a:t>
            </a:r>
            <a:r>
              <a:rPr lang="en-US" sz="2800" b="1" dirty="0" err="1" smtClean="0">
                <a:latin typeface="Calibri"/>
                <a:cs typeface="Calibri"/>
              </a:rPr>
              <a:t>tradic</a:t>
            </a:r>
            <a:r>
              <a:rPr lang="en-US" sz="2800" b="1" dirty="0" smtClean="0">
                <a:latin typeface="Calibri"/>
                <a:cs typeface="Calibri"/>
              </a:rPr>
              <a:t> </a:t>
            </a:r>
            <a:r>
              <a:rPr lang="en-US" sz="2800" b="1" dirty="0" err="1" smtClean="0">
                <a:latin typeface="Calibri"/>
                <a:cs typeface="Calibri"/>
              </a:rPr>
              <a:t>v</a:t>
            </a:r>
            <a:r>
              <a:rPr lang="en-US" sz="2800" b="1" dirty="0" smtClean="0">
                <a:latin typeface="Calibri"/>
                <a:cs typeface="Calibri"/>
              </a:rPr>
              <a:t> </a:t>
            </a:r>
            <a:r>
              <a:rPr lang="en-US" sz="2800" b="1" dirty="0" err="1" smtClean="0">
                <a:latin typeface="Calibri"/>
                <a:cs typeface="Calibri"/>
              </a:rPr>
              <a:t>britských</a:t>
            </a:r>
            <a:r>
              <a:rPr lang="en-US" sz="2800" b="1" dirty="0" smtClean="0">
                <a:latin typeface="Calibri"/>
                <a:cs typeface="Calibri"/>
              </a:rPr>
              <a:t> </a:t>
            </a:r>
            <a:r>
              <a:rPr lang="en-US" sz="2800" b="1" dirty="0" err="1" smtClean="0">
                <a:latin typeface="Calibri"/>
                <a:cs typeface="Calibri"/>
              </a:rPr>
              <a:t>koloniích</a:t>
            </a:r>
            <a:r>
              <a:rPr lang="en-US" sz="2800" b="1" dirty="0" smtClean="0">
                <a:latin typeface="Calibri"/>
                <a:cs typeface="Calibri"/>
              </a:rPr>
              <a:t> </a:t>
            </a:r>
            <a:r>
              <a:rPr lang="en-US" sz="2800" b="1" dirty="0" err="1" smtClean="0">
                <a:latin typeface="Calibri"/>
                <a:cs typeface="Calibri"/>
              </a:rPr>
              <a:t>v</a:t>
            </a:r>
            <a:r>
              <a:rPr lang="en-US" sz="2800" b="1" dirty="0" smtClean="0">
                <a:latin typeface="Calibri"/>
                <a:cs typeface="Calibri"/>
              </a:rPr>
              <a:t> </a:t>
            </a:r>
            <a:r>
              <a:rPr lang="en-US" sz="2800" b="1" dirty="0" err="1" smtClean="0">
                <a:latin typeface="Calibri"/>
                <a:cs typeface="Calibri"/>
              </a:rPr>
              <a:t>sev</a:t>
            </a:r>
            <a:r>
              <a:rPr lang="en-US" sz="2800" b="1" dirty="0" smtClean="0">
                <a:latin typeface="Calibri"/>
                <a:cs typeface="Calibri"/>
              </a:rPr>
              <a:t>. </a:t>
            </a:r>
            <a:r>
              <a:rPr lang="en-US" sz="2800" b="1" dirty="0" err="1" smtClean="0">
                <a:latin typeface="Calibri"/>
                <a:cs typeface="Calibri"/>
              </a:rPr>
              <a:t>Americe</a:t>
            </a:r>
            <a:endParaRPr lang="en-US" sz="2800" b="1" dirty="0">
              <a:latin typeface="Calibri"/>
              <a:cs typeface="Calibri"/>
            </a:endParaRPr>
          </a:p>
        </p:txBody>
      </p:sp>
      <p:sp>
        <p:nvSpPr>
          <p:cNvPr id="12" name="Content Placeholder 11"/>
          <p:cNvSpPr>
            <a:spLocks noGrp="1"/>
          </p:cNvSpPr>
          <p:nvPr>
            <p:ph idx="1"/>
          </p:nvPr>
        </p:nvSpPr>
        <p:spPr>
          <a:xfrm>
            <a:off x="355600" y="1655233"/>
            <a:ext cx="8610600" cy="5003800"/>
          </a:xfrm>
        </p:spPr>
        <p:txBody>
          <a:bodyPr/>
          <a:lstStyle/>
          <a:p>
            <a:pPr>
              <a:buNone/>
            </a:pPr>
            <a:endParaRPr lang="en-US" dirty="0"/>
          </a:p>
        </p:txBody>
      </p:sp>
      <p:pic>
        <p:nvPicPr>
          <p:cNvPr id="14" name="Picture 13" descr="colonies 1.jpg"/>
          <p:cNvPicPr>
            <a:picLocks noChangeAspect="1"/>
          </p:cNvPicPr>
          <p:nvPr/>
        </p:nvPicPr>
        <p:blipFill>
          <a:blip r:embed="rId2"/>
          <a:stretch>
            <a:fillRect/>
          </a:stretch>
        </p:blipFill>
        <p:spPr>
          <a:xfrm>
            <a:off x="0" y="1528233"/>
            <a:ext cx="7261352" cy="5257800"/>
          </a:xfrm>
          <a:prstGeom prst="rect">
            <a:avLst/>
          </a:prstGeom>
        </p:spPr>
      </p:pic>
      <p:sp>
        <p:nvSpPr>
          <p:cNvPr id="15" name="Donut 14"/>
          <p:cNvSpPr/>
          <p:nvPr/>
        </p:nvSpPr>
        <p:spPr>
          <a:xfrm>
            <a:off x="4707467" y="2851575"/>
            <a:ext cx="1248833" cy="1153159"/>
          </a:xfrm>
          <a:prstGeom prst="donut">
            <a:avLst>
              <a:gd name="adj" fmla="val 5320"/>
            </a:avLst>
          </a:prstGeom>
          <a:solidFill>
            <a:srgbClr val="FF66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4051301" y="3691467"/>
            <a:ext cx="448733" cy="465666"/>
          </a:xfrm>
          <a:prstGeom prst="donut">
            <a:avLst>
              <a:gd name="adj" fmla="val 9302"/>
            </a:avLst>
          </a:prstGeom>
          <a:solidFill>
            <a:srgbClr val="172A94"/>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3378201" y="4402666"/>
            <a:ext cx="736600" cy="711200"/>
          </a:xfrm>
          <a:prstGeom prst="donut">
            <a:avLst>
              <a:gd name="adj" fmla="val 710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8" name="Donut 17"/>
          <p:cNvSpPr/>
          <p:nvPr/>
        </p:nvSpPr>
        <p:spPr>
          <a:xfrm>
            <a:off x="3903134" y="4157133"/>
            <a:ext cx="296334" cy="270933"/>
          </a:xfrm>
          <a:prstGeom prst="donut">
            <a:avLst>
              <a:gd name="adj" fmla="val 92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6-Point Star 30"/>
          <p:cNvSpPr/>
          <p:nvPr/>
        </p:nvSpPr>
        <p:spPr>
          <a:xfrm>
            <a:off x="4707467" y="3826934"/>
            <a:ext cx="121919" cy="13715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Diamond 31"/>
          <p:cNvSpPr/>
          <p:nvPr/>
        </p:nvSpPr>
        <p:spPr>
          <a:xfrm flipH="1" flipV="1">
            <a:off x="4905586" y="3166533"/>
            <a:ext cx="152400" cy="152400"/>
          </a:xfrm>
          <a:prstGeom prst="diamond">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iamond 32"/>
          <p:cNvSpPr/>
          <p:nvPr/>
        </p:nvSpPr>
        <p:spPr>
          <a:xfrm flipH="1" flipV="1">
            <a:off x="4829386" y="3318933"/>
            <a:ext cx="152400" cy="152400"/>
          </a:xfrm>
          <a:prstGeom prst="diamond">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iamond 33"/>
          <p:cNvSpPr/>
          <p:nvPr/>
        </p:nvSpPr>
        <p:spPr>
          <a:xfrm flipH="1" flipV="1">
            <a:off x="4555067" y="3318933"/>
            <a:ext cx="152400" cy="152400"/>
          </a:xfrm>
          <a:prstGeom prst="diamond">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p:nvPr/>
        </p:nvSpPr>
        <p:spPr>
          <a:xfrm>
            <a:off x="3818467" y="3903134"/>
            <a:ext cx="135466" cy="101600"/>
          </a:xfrm>
          <a:prstGeom prst="triangl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Isosceles Triangle 36"/>
          <p:cNvSpPr/>
          <p:nvPr/>
        </p:nvSpPr>
        <p:spPr>
          <a:xfrm>
            <a:off x="3683001" y="3801534"/>
            <a:ext cx="135466" cy="101600"/>
          </a:xfrm>
          <a:prstGeom prst="triangl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p:nvPr/>
        </p:nvSpPr>
        <p:spPr>
          <a:xfrm>
            <a:off x="3547535" y="4004734"/>
            <a:ext cx="135466" cy="101600"/>
          </a:xfrm>
          <a:prstGeom prst="triangl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6629400" y="1951985"/>
            <a:ext cx="2336800" cy="4262968"/>
          </a:xfrm>
          <a:prstGeom prst="rect">
            <a:avLst/>
          </a:prstGeom>
        </p:spPr>
        <p:style>
          <a:lnRef idx="2">
            <a:schemeClr val="accent2"/>
          </a:lnRef>
          <a:fillRef idx="1">
            <a:schemeClr val="lt1"/>
          </a:fillRef>
          <a:effectRef idx="0">
            <a:schemeClr val="accent2"/>
          </a:effectRef>
          <a:fontRef idx="minor">
            <a:schemeClr val="dk1"/>
          </a:fontRef>
        </p:style>
        <p:txBody>
          <a:bodyPr rtlCol="0" anchor="t" anchorCtr="0"/>
          <a:lstStyle/>
          <a:p>
            <a:r>
              <a:rPr lang="en-US" dirty="0" smtClean="0"/>
              <a:t>    </a:t>
            </a:r>
            <a:r>
              <a:rPr lang="en-US" sz="1200" dirty="0" smtClean="0">
                <a:latin typeface="Calibri"/>
                <a:cs typeface="Calibri"/>
              </a:rPr>
              <a:t>	</a:t>
            </a:r>
            <a:r>
              <a:rPr lang="en-US" sz="1200" dirty="0" err="1" smtClean="0">
                <a:latin typeface="Calibri"/>
                <a:cs typeface="Calibri"/>
              </a:rPr>
              <a:t>Puritáni</a:t>
            </a:r>
            <a:endParaRPr lang="en-US" sz="1200" dirty="0" smtClean="0">
              <a:latin typeface="Calibri"/>
              <a:cs typeface="Calibri"/>
            </a:endParaRPr>
          </a:p>
          <a:p>
            <a:r>
              <a:rPr lang="en-US" sz="1200" dirty="0" smtClean="0">
                <a:latin typeface="Calibri"/>
                <a:cs typeface="Calibri"/>
              </a:rPr>
              <a:t>	</a:t>
            </a:r>
          </a:p>
          <a:p>
            <a:r>
              <a:rPr lang="en-US" sz="1200" dirty="0" smtClean="0">
                <a:latin typeface="Calibri"/>
                <a:cs typeface="Calibri"/>
              </a:rPr>
              <a:t>	</a:t>
            </a:r>
            <a:r>
              <a:rPr lang="en-US" sz="1200" dirty="0" err="1" smtClean="0">
                <a:latin typeface="Calibri"/>
                <a:cs typeface="Calibri"/>
              </a:rPr>
              <a:t>Kavkeři</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a:t>
            </a:r>
            <a:r>
              <a:rPr lang="en-US" sz="1200" dirty="0" err="1" smtClean="0">
                <a:latin typeface="Calibri"/>
                <a:cs typeface="Calibri"/>
              </a:rPr>
              <a:t>Katolíci</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Church of England</a:t>
            </a:r>
          </a:p>
          <a:p>
            <a:endParaRPr lang="en-US" sz="1200" dirty="0" smtClean="0">
              <a:latin typeface="Calibri"/>
              <a:cs typeface="Calibri"/>
            </a:endParaRPr>
          </a:p>
          <a:p>
            <a:r>
              <a:rPr lang="en-US" sz="1200" dirty="0" smtClean="0">
                <a:latin typeface="Calibri"/>
                <a:cs typeface="Calibri"/>
              </a:rPr>
              <a:t>	</a:t>
            </a:r>
          </a:p>
          <a:p>
            <a:r>
              <a:rPr lang="en-US" sz="1200" dirty="0" smtClean="0">
                <a:latin typeface="Calibri"/>
                <a:cs typeface="Calibri"/>
              </a:rPr>
              <a:t>	</a:t>
            </a:r>
            <a:r>
              <a:rPr lang="en-US" sz="1200" dirty="0" err="1" smtClean="0">
                <a:latin typeface="Calibri"/>
                <a:cs typeface="Calibri"/>
              </a:rPr>
              <a:t>Židé</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a:t>
            </a:r>
            <a:r>
              <a:rPr lang="en-US" sz="1200" dirty="0" err="1" smtClean="0">
                <a:latin typeface="Calibri"/>
                <a:cs typeface="Calibri"/>
              </a:rPr>
              <a:t>Amišové/Mennonité</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a:t>
            </a:r>
            <a:r>
              <a:rPr lang="en-US" sz="1200" dirty="0" err="1" smtClean="0">
                <a:latin typeface="Calibri"/>
                <a:cs typeface="Calibri"/>
              </a:rPr>
              <a:t>Shakeři</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a:t>
            </a:r>
            <a:r>
              <a:rPr lang="en-US" sz="1200" dirty="0" err="1" smtClean="0">
                <a:latin typeface="Calibri"/>
                <a:cs typeface="Calibri"/>
              </a:rPr>
              <a:t>Holandští</a:t>
            </a:r>
            <a:r>
              <a:rPr lang="en-US" sz="1200" dirty="0" smtClean="0">
                <a:latin typeface="Calibri"/>
                <a:cs typeface="Calibri"/>
              </a:rPr>
              <a:t> </a:t>
            </a:r>
            <a:r>
              <a:rPr lang="en-US" sz="1200" dirty="0" err="1" smtClean="0">
                <a:latin typeface="Calibri"/>
                <a:cs typeface="Calibri"/>
              </a:rPr>
              <a:t>kalvinisté</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a:t>
            </a:r>
          </a:p>
          <a:p>
            <a:r>
              <a:rPr lang="en-US" sz="1200" dirty="0" smtClean="0">
                <a:latin typeface="Calibri"/>
                <a:cs typeface="Calibri"/>
              </a:rPr>
              <a:t>	</a:t>
            </a:r>
            <a:r>
              <a:rPr lang="en-US" sz="1200" dirty="0" err="1" smtClean="0">
                <a:latin typeface="Calibri"/>
                <a:cs typeface="Calibri"/>
              </a:rPr>
              <a:t>Němečtí</a:t>
            </a:r>
            <a:r>
              <a:rPr lang="en-US" sz="1200" dirty="0" smtClean="0">
                <a:latin typeface="Calibri"/>
                <a:cs typeface="Calibri"/>
              </a:rPr>
              <a:t> </a:t>
            </a:r>
            <a:r>
              <a:rPr lang="en-US" sz="1200" dirty="0" err="1" smtClean="0">
                <a:latin typeface="Calibri"/>
                <a:cs typeface="Calibri"/>
              </a:rPr>
              <a:t>luteráni</a:t>
            </a:r>
            <a:endParaRPr lang="en-US" sz="1200" dirty="0" smtClean="0">
              <a:latin typeface="Calibri"/>
              <a:cs typeface="Calibri"/>
            </a:endParaRPr>
          </a:p>
          <a:p>
            <a:endParaRPr lang="en-US" sz="1200" dirty="0" smtClean="0">
              <a:latin typeface="Calibri"/>
              <a:cs typeface="Calibri"/>
            </a:endParaRPr>
          </a:p>
          <a:p>
            <a:r>
              <a:rPr lang="en-US" sz="1200" dirty="0" smtClean="0">
                <a:latin typeface="Calibri"/>
                <a:cs typeface="Calibri"/>
              </a:rPr>
              <a:t>	</a:t>
            </a:r>
            <a:r>
              <a:rPr lang="en-US" sz="1200" dirty="0" err="1" smtClean="0">
                <a:latin typeface="Calibri"/>
                <a:cs typeface="Calibri"/>
              </a:rPr>
              <a:t>Místa</a:t>
            </a:r>
            <a:r>
              <a:rPr lang="en-US" sz="1200" dirty="0" smtClean="0">
                <a:latin typeface="Calibri"/>
                <a:cs typeface="Calibri"/>
              </a:rPr>
              <a:t> </a:t>
            </a:r>
            <a:r>
              <a:rPr lang="en-US" sz="1200" dirty="0" err="1" smtClean="0">
                <a:latin typeface="Calibri"/>
                <a:cs typeface="Calibri"/>
              </a:rPr>
              <a:t>s</a:t>
            </a:r>
            <a:r>
              <a:rPr lang="en-US" sz="1200" dirty="0" smtClean="0">
                <a:latin typeface="Calibri"/>
                <a:cs typeface="Calibri"/>
              </a:rPr>
              <a:t> </a:t>
            </a:r>
            <a:r>
              <a:rPr lang="en-US" sz="1200" dirty="0" err="1" smtClean="0">
                <a:latin typeface="Calibri"/>
                <a:cs typeface="Calibri"/>
              </a:rPr>
              <a:t>velkou</a:t>
            </a:r>
            <a:r>
              <a:rPr lang="en-US" sz="1200" dirty="0" smtClean="0">
                <a:latin typeface="Calibri"/>
                <a:cs typeface="Calibri"/>
              </a:rPr>
              <a:t> </a:t>
            </a:r>
            <a:r>
              <a:rPr lang="en-US" sz="1200" dirty="0" err="1" smtClean="0">
                <a:latin typeface="Calibri"/>
                <a:cs typeface="Calibri"/>
              </a:rPr>
              <a:t>mírou</a:t>
            </a:r>
            <a:r>
              <a:rPr lang="en-US" sz="1200" dirty="0" smtClean="0">
                <a:latin typeface="Calibri"/>
                <a:cs typeface="Calibri"/>
              </a:rPr>
              <a:t> </a:t>
            </a:r>
            <a:r>
              <a:rPr lang="en-US" sz="1200" dirty="0" err="1" smtClean="0">
                <a:latin typeface="Calibri"/>
                <a:cs typeface="Calibri"/>
              </a:rPr>
              <a:t>náboženské</a:t>
            </a:r>
            <a:r>
              <a:rPr lang="en-US" sz="1200" dirty="0" smtClean="0">
                <a:latin typeface="Calibri"/>
                <a:cs typeface="Calibri"/>
              </a:rPr>
              <a:t> tolerance</a:t>
            </a:r>
          </a:p>
          <a:p>
            <a:endParaRPr lang="en-US" sz="1200" dirty="0" smtClean="0"/>
          </a:p>
          <a:p>
            <a:endParaRPr lang="en-US" sz="1200" dirty="0" smtClean="0"/>
          </a:p>
          <a:p>
            <a:r>
              <a:rPr lang="en-US" sz="1200" dirty="0" smtClean="0"/>
              <a:t>	</a:t>
            </a:r>
            <a:endParaRPr lang="en-US" dirty="0"/>
          </a:p>
        </p:txBody>
      </p:sp>
      <p:sp>
        <p:nvSpPr>
          <p:cNvPr id="44" name="Donut 43"/>
          <p:cNvSpPr/>
          <p:nvPr/>
        </p:nvSpPr>
        <p:spPr>
          <a:xfrm>
            <a:off x="6794500" y="2133600"/>
            <a:ext cx="254000" cy="254000"/>
          </a:xfrm>
          <a:prstGeom prst="donut">
            <a:avLst/>
          </a:prstGeom>
          <a:solidFill>
            <a:srgbClr val="FF6600"/>
          </a:solidFill>
          <a:ln w="6858"/>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6794500" y="2470575"/>
            <a:ext cx="254000" cy="254000"/>
          </a:xfrm>
          <a:prstGeom prst="donut">
            <a:avLst/>
          </a:prstGeom>
          <a:solidFill>
            <a:srgbClr val="172A94"/>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6794500" y="2785533"/>
            <a:ext cx="254000" cy="2540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Donut 46"/>
          <p:cNvSpPr/>
          <p:nvPr/>
        </p:nvSpPr>
        <p:spPr>
          <a:xfrm>
            <a:off x="6794500" y="3166533"/>
            <a:ext cx="254000" cy="254000"/>
          </a:xfrm>
          <a:prstGeom prst="don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48" name="6-Point Star 47"/>
          <p:cNvSpPr/>
          <p:nvPr/>
        </p:nvSpPr>
        <p:spPr>
          <a:xfrm>
            <a:off x="6794500" y="3699933"/>
            <a:ext cx="254000" cy="23875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a:off x="6794500" y="4106334"/>
            <a:ext cx="254000" cy="186266"/>
          </a:xfrm>
          <a:prstGeom prst="triangl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Diamond 49"/>
          <p:cNvSpPr/>
          <p:nvPr/>
        </p:nvSpPr>
        <p:spPr>
          <a:xfrm>
            <a:off x="6794500" y="4402666"/>
            <a:ext cx="254000" cy="262467"/>
          </a:xfrm>
          <a:prstGeom prst="diamond">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309708" y="6527800"/>
            <a:ext cx="2746586" cy="3302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5" name="Oval 54"/>
          <p:cNvSpPr/>
          <p:nvPr/>
        </p:nvSpPr>
        <p:spPr>
          <a:xfrm>
            <a:off x="4555067" y="3496732"/>
            <a:ext cx="198119" cy="203201"/>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794500" y="4846321"/>
            <a:ext cx="254000" cy="26246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Frame 56"/>
          <p:cNvSpPr/>
          <p:nvPr/>
        </p:nvSpPr>
        <p:spPr>
          <a:xfrm>
            <a:off x="4051301" y="3895513"/>
            <a:ext cx="211666" cy="210821"/>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Frame 57"/>
          <p:cNvSpPr/>
          <p:nvPr/>
        </p:nvSpPr>
        <p:spPr>
          <a:xfrm>
            <a:off x="6794500" y="5287007"/>
            <a:ext cx="254000" cy="266700"/>
          </a:xfrm>
          <a:prstGeom prst="fram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Frame 58"/>
          <p:cNvSpPr/>
          <p:nvPr/>
        </p:nvSpPr>
        <p:spPr>
          <a:xfrm>
            <a:off x="4343401" y="3496732"/>
            <a:ext cx="156633" cy="185423"/>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Frame 59"/>
          <p:cNvSpPr/>
          <p:nvPr/>
        </p:nvSpPr>
        <p:spPr>
          <a:xfrm>
            <a:off x="5359400" y="3598333"/>
            <a:ext cx="133350" cy="185422"/>
          </a:xfrm>
          <a:prstGeom prst="frame">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Frame 60"/>
          <p:cNvSpPr/>
          <p:nvPr/>
        </p:nvSpPr>
        <p:spPr>
          <a:xfrm>
            <a:off x="6794500" y="5739760"/>
            <a:ext cx="254000" cy="199393"/>
          </a:xfrm>
          <a:prstGeom prst="frame">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6-Point Star 38"/>
          <p:cNvSpPr/>
          <p:nvPr/>
        </p:nvSpPr>
        <p:spPr>
          <a:xfrm>
            <a:off x="3378201" y="5549900"/>
            <a:ext cx="121919" cy="13715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6-Point Star 39"/>
          <p:cNvSpPr/>
          <p:nvPr/>
        </p:nvSpPr>
        <p:spPr>
          <a:xfrm>
            <a:off x="2857076" y="5839457"/>
            <a:ext cx="121919" cy="13715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608407" y="3623733"/>
            <a:ext cx="198119" cy="203201"/>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ame 41"/>
          <p:cNvSpPr/>
          <p:nvPr/>
        </p:nvSpPr>
        <p:spPr>
          <a:xfrm>
            <a:off x="2918036" y="4977554"/>
            <a:ext cx="211666" cy="210821"/>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useBgFill="1">
        <p:nvSpPr>
          <p:cNvPr id="52" name="Rectangle 51"/>
          <p:cNvSpPr/>
          <p:nvPr/>
        </p:nvSpPr>
        <p:spPr>
          <a:xfrm>
            <a:off x="2514600" y="1655233"/>
            <a:ext cx="1985434" cy="296752"/>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useBgFill="1">
        <p:nvSpPr>
          <p:cNvPr id="53" name="Rectangle 52"/>
          <p:cNvSpPr/>
          <p:nvPr/>
        </p:nvSpPr>
        <p:spPr>
          <a:xfrm>
            <a:off x="2211492" y="6451600"/>
            <a:ext cx="2541694" cy="15240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4" name="Picture Placeholder 6" descr="300px-Port_St_Louis_Annotated.png"/>
          <p:cNvPicPr>
            <a:picLocks noChangeAspect="1"/>
          </p:cNvPicPr>
          <p:nvPr/>
        </p:nvPicPr>
        <p:blipFill>
          <a:blip r:embed="rId3"/>
          <a:srcRect l="-28111" r="-28111"/>
          <a:stretch>
            <a:fillRect/>
          </a:stretch>
        </p:blipFill>
        <p:spPr>
          <a:xfrm>
            <a:off x="-273050" y="-32402"/>
            <a:ext cx="1587500" cy="553102"/>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alibri"/>
                <a:cs typeface="Calibri"/>
              </a:rPr>
              <a:t>“</a:t>
            </a:r>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školství</a:t>
            </a:r>
            <a:endParaRPr lang="en-US" b="1" dirty="0">
              <a:latin typeface="Calibri"/>
              <a:cs typeface="Calibri"/>
            </a:endParaRPr>
          </a:p>
        </p:txBody>
      </p:sp>
      <p:sp>
        <p:nvSpPr>
          <p:cNvPr id="3" name="Content Placeholder 2"/>
          <p:cNvSpPr>
            <a:spLocks noGrp="1"/>
          </p:cNvSpPr>
          <p:nvPr>
            <p:ph idx="1"/>
          </p:nvPr>
        </p:nvSpPr>
        <p:spPr>
          <a:xfrm>
            <a:off x="698500" y="2595562"/>
            <a:ext cx="8026400" cy="3670767"/>
          </a:xfrm>
        </p:spPr>
        <p:txBody>
          <a:bodyPr>
            <a:noAutofit/>
          </a:bodyPr>
          <a:lstStyle/>
          <a:p>
            <a:r>
              <a:rPr lang="en-US" sz="2200" dirty="0" smtClean="0">
                <a:latin typeface="Calibri"/>
                <a:cs typeface="Calibri"/>
              </a:rPr>
              <a:t>V </a:t>
            </a:r>
            <a:r>
              <a:rPr lang="en-US" sz="2200" dirty="0" err="1" smtClean="0">
                <a:latin typeface="Calibri"/>
                <a:cs typeface="Calibri"/>
              </a:rPr>
              <a:t>roce</a:t>
            </a:r>
            <a:r>
              <a:rPr lang="en-US" sz="2200" dirty="0" smtClean="0">
                <a:latin typeface="Calibri"/>
                <a:cs typeface="Calibri"/>
              </a:rPr>
              <a:t> </a:t>
            </a:r>
            <a:r>
              <a:rPr lang="en-US" sz="2200" b="1" dirty="0" smtClean="0">
                <a:latin typeface="Calibri"/>
                <a:cs typeface="Calibri"/>
              </a:rPr>
              <a:t>1636 </a:t>
            </a:r>
            <a:r>
              <a:rPr lang="en-US" sz="2200" dirty="0" smtClean="0">
                <a:latin typeface="Calibri"/>
                <a:cs typeface="Calibri"/>
              </a:rPr>
              <a:t>je </a:t>
            </a:r>
            <a:r>
              <a:rPr lang="en-US" sz="2200" dirty="0" err="1" smtClean="0">
                <a:latin typeface="Calibri"/>
                <a:cs typeface="Calibri"/>
              </a:rPr>
              <a:t>založen</a:t>
            </a:r>
            <a:r>
              <a:rPr lang="en-US" sz="2200" dirty="0" smtClean="0">
                <a:latin typeface="Calibri"/>
                <a:cs typeface="Calibri"/>
              </a:rPr>
              <a:t> </a:t>
            </a:r>
            <a:r>
              <a:rPr lang="en-US" sz="2200" b="1" dirty="0" smtClean="0">
                <a:latin typeface="Calibri"/>
                <a:cs typeface="Calibri"/>
              </a:rPr>
              <a:t>Harvard</a:t>
            </a:r>
            <a:r>
              <a:rPr lang="en-US" sz="2200" dirty="0" smtClean="0">
                <a:latin typeface="Calibri"/>
                <a:cs typeface="Calibri"/>
              </a:rPr>
              <a:t>, </a:t>
            </a:r>
            <a:r>
              <a:rPr lang="en-US" sz="2200" dirty="0" err="1" smtClean="0">
                <a:latin typeface="Calibri"/>
                <a:cs typeface="Calibri"/>
              </a:rPr>
              <a:t>jehož</a:t>
            </a:r>
            <a:r>
              <a:rPr lang="en-US" sz="2200" dirty="0" smtClean="0">
                <a:latin typeface="Calibri"/>
                <a:cs typeface="Calibri"/>
              </a:rPr>
              <a:t> </a:t>
            </a:r>
            <a:r>
              <a:rPr lang="en-US" sz="2200" dirty="0" err="1" smtClean="0">
                <a:latin typeface="Calibri"/>
                <a:cs typeface="Calibri"/>
              </a:rPr>
              <a:t>cílem</a:t>
            </a:r>
            <a:r>
              <a:rPr lang="en-US" sz="2200" dirty="0" smtClean="0">
                <a:latin typeface="Calibri"/>
                <a:cs typeface="Calibri"/>
              </a:rPr>
              <a:t> </a:t>
            </a:r>
            <a:r>
              <a:rPr lang="en-US" sz="2200" dirty="0" err="1" smtClean="0">
                <a:latin typeface="Calibri"/>
                <a:cs typeface="Calibri"/>
              </a:rPr>
              <a:t>bylo</a:t>
            </a:r>
            <a:r>
              <a:rPr lang="en-US" sz="2200" dirty="0" smtClean="0">
                <a:latin typeface="Calibri"/>
                <a:cs typeface="Calibri"/>
              </a:rPr>
              <a:t> </a:t>
            </a:r>
            <a:r>
              <a:rPr lang="en-US" sz="2200" dirty="0" err="1" smtClean="0">
                <a:latin typeface="Calibri"/>
                <a:cs typeface="Calibri"/>
              </a:rPr>
              <a:t>primárně</a:t>
            </a:r>
            <a:r>
              <a:rPr lang="en-US" sz="2200" dirty="0" smtClean="0">
                <a:latin typeface="Calibri"/>
                <a:cs typeface="Calibri"/>
              </a:rPr>
              <a:t> </a:t>
            </a:r>
            <a:r>
              <a:rPr lang="en-US" sz="2200" dirty="0" err="1" smtClean="0">
                <a:latin typeface="Calibri"/>
                <a:cs typeface="Calibri"/>
              </a:rPr>
              <a:t>vzdělávat</a:t>
            </a:r>
            <a:r>
              <a:rPr lang="en-US" sz="2200" dirty="0" smtClean="0">
                <a:latin typeface="Calibri"/>
                <a:cs typeface="Calibri"/>
              </a:rPr>
              <a:t> </a:t>
            </a:r>
            <a:r>
              <a:rPr lang="en-US" sz="2200" dirty="0" err="1" smtClean="0">
                <a:latin typeface="Calibri"/>
                <a:cs typeface="Calibri"/>
              </a:rPr>
              <a:t>duchovní</a:t>
            </a:r>
            <a:r>
              <a:rPr lang="en-US" sz="2200" dirty="0" smtClean="0">
                <a:latin typeface="Calibri"/>
                <a:cs typeface="Calibri"/>
              </a:rPr>
              <a:t>, </a:t>
            </a:r>
            <a:r>
              <a:rPr lang="en-US" sz="2200" dirty="0" err="1" smtClean="0">
                <a:latin typeface="Calibri"/>
                <a:cs typeface="Calibri"/>
              </a:rPr>
              <a:t>aby</a:t>
            </a:r>
            <a:r>
              <a:rPr lang="en-US" sz="2200" dirty="0" smtClean="0">
                <a:latin typeface="Calibri"/>
                <a:cs typeface="Calibri"/>
              </a:rPr>
              <a:t> </a:t>
            </a:r>
            <a:r>
              <a:rPr lang="en-US" sz="2200" dirty="0" err="1" smtClean="0">
                <a:latin typeface="Calibri"/>
                <a:cs typeface="Calibri"/>
              </a:rPr>
              <a:t>nemuselo</a:t>
            </a:r>
            <a:r>
              <a:rPr lang="en-US" sz="2200" dirty="0" smtClean="0">
                <a:latin typeface="Calibri"/>
                <a:cs typeface="Calibri"/>
              </a:rPr>
              <a:t> </a:t>
            </a:r>
            <a:r>
              <a:rPr lang="en-US" sz="2200" dirty="0" err="1" smtClean="0">
                <a:latin typeface="Calibri"/>
                <a:cs typeface="Calibri"/>
              </a:rPr>
              <a:t>dojít</a:t>
            </a:r>
            <a:r>
              <a:rPr lang="en-US" sz="2200" dirty="0" smtClean="0">
                <a:latin typeface="Calibri"/>
                <a:cs typeface="Calibri"/>
              </a:rPr>
              <a:t> </a:t>
            </a:r>
            <a:r>
              <a:rPr lang="en-US" sz="2200" dirty="0" err="1" smtClean="0">
                <a:latin typeface="Calibri"/>
                <a:cs typeface="Calibri"/>
              </a:rPr>
              <a:t>k</a:t>
            </a:r>
            <a:r>
              <a:rPr lang="en-US" sz="2200" dirty="0" smtClean="0">
                <a:latin typeface="Calibri"/>
                <a:cs typeface="Calibri"/>
              </a:rPr>
              <a:t> </a:t>
            </a:r>
            <a:r>
              <a:rPr lang="en-US" sz="2200" dirty="0" err="1" smtClean="0">
                <a:latin typeface="Calibri"/>
                <a:cs typeface="Calibri"/>
              </a:rPr>
              <a:t>situaci</a:t>
            </a:r>
            <a:r>
              <a:rPr lang="en-US" sz="2200" dirty="0" smtClean="0">
                <a:latin typeface="Calibri"/>
                <a:cs typeface="Calibri"/>
              </a:rPr>
              <a:t>, </a:t>
            </a:r>
            <a:r>
              <a:rPr lang="en-US" sz="2200" dirty="0" err="1" smtClean="0">
                <a:latin typeface="Calibri"/>
                <a:cs typeface="Calibri"/>
              </a:rPr>
              <a:t>kdy</a:t>
            </a:r>
            <a:r>
              <a:rPr lang="en-US" sz="2200" dirty="0" smtClean="0">
                <a:latin typeface="Calibri"/>
                <a:cs typeface="Calibri"/>
              </a:rPr>
              <a:t> “</a:t>
            </a:r>
            <a:r>
              <a:rPr lang="en-US" sz="2200" i="1" dirty="0" err="1" smtClean="0">
                <a:latin typeface="Calibri"/>
                <a:cs typeface="Calibri"/>
              </a:rPr>
              <a:t>budeme</a:t>
            </a:r>
            <a:r>
              <a:rPr lang="en-US" sz="2200" i="1" dirty="0" smtClean="0">
                <a:latin typeface="Calibri"/>
                <a:cs typeface="Calibri"/>
              </a:rPr>
              <a:t> </a:t>
            </a:r>
            <a:r>
              <a:rPr lang="en-US" sz="2200" i="1" dirty="0" err="1" smtClean="0">
                <a:latin typeface="Calibri"/>
                <a:cs typeface="Calibri"/>
              </a:rPr>
              <a:t>muset</a:t>
            </a:r>
            <a:r>
              <a:rPr lang="en-US" sz="2200" i="1" dirty="0" smtClean="0">
                <a:latin typeface="Calibri"/>
                <a:cs typeface="Calibri"/>
              </a:rPr>
              <a:t> </a:t>
            </a:r>
            <a:r>
              <a:rPr lang="en-US" sz="2200" i="1" dirty="0" err="1" smtClean="0">
                <a:latin typeface="Calibri"/>
                <a:cs typeface="Calibri"/>
              </a:rPr>
              <a:t>vpustit</a:t>
            </a:r>
            <a:r>
              <a:rPr lang="en-US" sz="2200" i="1" dirty="0" smtClean="0">
                <a:latin typeface="Calibri"/>
                <a:cs typeface="Calibri"/>
              </a:rPr>
              <a:t> do </a:t>
            </a:r>
            <a:r>
              <a:rPr lang="en-US" sz="2200" i="1" dirty="0" err="1" smtClean="0">
                <a:latin typeface="Calibri"/>
                <a:cs typeface="Calibri"/>
              </a:rPr>
              <a:t>církve</a:t>
            </a:r>
            <a:r>
              <a:rPr lang="en-US" sz="2200" i="1" dirty="0" smtClean="0">
                <a:latin typeface="Calibri"/>
                <a:cs typeface="Calibri"/>
              </a:rPr>
              <a:t> </a:t>
            </a:r>
            <a:r>
              <a:rPr lang="en-US" sz="2200" i="1" dirty="0" err="1" smtClean="0">
                <a:latin typeface="Calibri"/>
                <a:cs typeface="Calibri"/>
              </a:rPr>
              <a:t>negramotné</a:t>
            </a:r>
            <a:r>
              <a:rPr lang="en-US" sz="2200" i="1" dirty="0" smtClean="0">
                <a:latin typeface="Calibri"/>
                <a:cs typeface="Calibri"/>
              </a:rPr>
              <a:t> </a:t>
            </a:r>
            <a:r>
              <a:rPr lang="en-US" sz="2200" i="1" dirty="0" err="1" smtClean="0">
                <a:latin typeface="Calibri"/>
                <a:cs typeface="Calibri"/>
              </a:rPr>
              <a:t>duchovní</a:t>
            </a:r>
            <a:r>
              <a:rPr lang="en-US" sz="2200" i="1" dirty="0" smtClean="0">
                <a:latin typeface="Calibri"/>
                <a:cs typeface="Calibri"/>
              </a:rPr>
              <a:t>, </a:t>
            </a:r>
            <a:r>
              <a:rPr lang="en-US" sz="2200" i="1" dirty="0" err="1" smtClean="0">
                <a:latin typeface="Calibri"/>
                <a:cs typeface="Calibri"/>
              </a:rPr>
              <a:t>až</a:t>
            </a:r>
            <a:r>
              <a:rPr lang="en-US" sz="2200" i="1" dirty="0" smtClean="0">
                <a:latin typeface="Calibri"/>
                <a:cs typeface="Calibri"/>
              </a:rPr>
              <a:t> </a:t>
            </a:r>
            <a:r>
              <a:rPr lang="en-US" sz="2200" i="1" dirty="0" err="1" smtClean="0">
                <a:latin typeface="Calibri"/>
                <a:cs typeface="Calibri"/>
              </a:rPr>
              <a:t>naši</a:t>
            </a:r>
            <a:r>
              <a:rPr lang="en-US" sz="2200" i="1" dirty="0" smtClean="0">
                <a:latin typeface="Calibri"/>
                <a:cs typeface="Calibri"/>
              </a:rPr>
              <a:t> </a:t>
            </a:r>
            <a:r>
              <a:rPr lang="en-US" sz="2200" i="1" dirty="0" err="1" smtClean="0">
                <a:latin typeface="Calibri"/>
                <a:cs typeface="Calibri"/>
              </a:rPr>
              <a:t>současní</a:t>
            </a:r>
            <a:r>
              <a:rPr lang="en-US" sz="2200" i="1" dirty="0" smtClean="0">
                <a:latin typeface="Calibri"/>
                <a:cs typeface="Calibri"/>
              </a:rPr>
              <a:t> </a:t>
            </a:r>
            <a:r>
              <a:rPr lang="en-US" sz="2200" i="1" dirty="0" err="1" smtClean="0">
                <a:latin typeface="Calibri"/>
                <a:cs typeface="Calibri"/>
              </a:rPr>
              <a:t>duchovní</a:t>
            </a:r>
            <a:r>
              <a:rPr lang="en-US" sz="2200" i="1" dirty="0" smtClean="0">
                <a:latin typeface="Calibri"/>
                <a:cs typeface="Calibri"/>
              </a:rPr>
              <a:t> </a:t>
            </a:r>
            <a:r>
              <a:rPr lang="en-US" sz="2200" i="1" dirty="0" err="1" smtClean="0">
                <a:latin typeface="Calibri"/>
                <a:cs typeface="Calibri"/>
              </a:rPr>
              <a:t>obrátí</a:t>
            </a:r>
            <a:r>
              <a:rPr lang="en-US" sz="2200" i="1" dirty="0" smtClean="0">
                <a:latin typeface="Calibri"/>
                <a:cs typeface="Calibri"/>
              </a:rPr>
              <a:t> </a:t>
            </a:r>
            <a:r>
              <a:rPr lang="en-US" sz="2200" i="1" dirty="0" err="1" smtClean="0">
                <a:latin typeface="Calibri"/>
                <a:cs typeface="Calibri"/>
              </a:rPr>
              <a:t>v</a:t>
            </a:r>
            <a:r>
              <a:rPr lang="en-US" sz="2200" i="1" dirty="0" smtClean="0">
                <a:latin typeface="Calibri"/>
                <a:cs typeface="Calibri"/>
              </a:rPr>
              <a:t> </a:t>
            </a:r>
            <a:r>
              <a:rPr lang="en-US" sz="2200" i="1" dirty="0" err="1" smtClean="0">
                <a:latin typeface="Calibri"/>
                <a:cs typeface="Calibri"/>
              </a:rPr>
              <a:t>prach</a:t>
            </a:r>
            <a:r>
              <a:rPr lang="en-US" sz="2200" dirty="0" smtClean="0">
                <a:latin typeface="Calibri"/>
                <a:cs typeface="Calibri"/>
              </a:rPr>
              <a:t>”</a:t>
            </a:r>
          </a:p>
          <a:p>
            <a:r>
              <a:rPr lang="en-US" sz="2200" b="1" dirty="0" smtClean="0">
                <a:latin typeface="Calibri"/>
                <a:cs typeface="Calibri"/>
              </a:rPr>
              <a:t>1701 </a:t>
            </a:r>
            <a:r>
              <a:rPr lang="en-US" sz="2200" dirty="0" smtClean="0">
                <a:latin typeface="Calibri"/>
                <a:cs typeface="Calibri"/>
              </a:rPr>
              <a:t>je </a:t>
            </a:r>
            <a:r>
              <a:rPr lang="en-US" sz="2200" dirty="0" err="1" smtClean="0">
                <a:latin typeface="Calibri"/>
                <a:cs typeface="Calibri"/>
              </a:rPr>
              <a:t>založen</a:t>
            </a:r>
            <a:r>
              <a:rPr lang="en-US" sz="2200" dirty="0" smtClean="0">
                <a:latin typeface="Calibri"/>
                <a:cs typeface="Calibri"/>
              </a:rPr>
              <a:t> </a:t>
            </a:r>
            <a:r>
              <a:rPr lang="en-US" sz="2200" dirty="0" err="1" smtClean="0">
                <a:latin typeface="Calibri"/>
                <a:cs typeface="Calibri"/>
              </a:rPr>
              <a:t>puritány</a:t>
            </a:r>
            <a:r>
              <a:rPr lang="en-US" sz="2200" dirty="0" smtClean="0">
                <a:latin typeface="Calibri"/>
                <a:cs typeface="Calibri"/>
              </a:rPr>
              <a:t> </a:t>
            </a:r>
            <a:r>
              <a:rPr lang="en-US" sz="2200" dirty="0" err="1" smtClean="0">
                <a:latin typeface="Calibri"/>
                <a:cs typeface="Calibri"/>
              </a:rPr>
              <a:t>z</a:t>
            </a:r>
            <a:r>
              <a:rPr lang="en-US" sz="2200" dirty="0" smtClean="0">
                <a:latin typeface="Calibri"/>
                <a:cs typeface="Calibri"/>
              </a:rPr>
              <a:t> </a:t>
            </a:r>
            <a:r>
              <a:rPr lang="en-US" sz="2200" dirty="0" err="1" smtClean="0">
                <a:latin typeface="Calibri"/>
                <a:cs typeface="Calibri"/>
              </a:rPr>
              <a:t>Connecticutu</a:t>
            </a:r>
            <a:r>
              <a:rPr lang="en-US" sz="2200" dirty="0" smtClean="0">
                <a:latin typeface="Calibri"/>
                <a:cs typeface="Calibri"/>
              </a:rPr>
              <a:t> </a:t>
            </a:r>
            <a:r>
              <a:rPr lang="en-US" sz="2200" b="1" dirty="0" smtClean="0">
                <a:latin typeface="Calibri"/>
                <a:cs typeface="Calibri"/>
              </a:rPr>
              <a:t>Yale</a:t>
            </a:r>
            <a:r>
              <a:rPr lang="en-US" sz="2200" dirty="0" smtClean="0">
                <a:latin typeface="Calibri"/>
                <a:cs typeface="Calibri"/>
              </a:rPr>
              <a:t>. </a:t>
            </a:r>
            <a:r>
              <a:rPr lang="en-US" sz="2200" dirty="0" err="1" smtClean="0">
                <a:latin typeface="Calibri"/>
                <a:cs typeface="Calibri"/>
              </a:rPr>
              <a:t>Důvodem</a:t>
            </a:r>
            <a:r>
              <a:rPr lang="en-US" sz="2200" dirty="0" smtClean="0">
                <a:latin typeface="Calibri"/>
                <a:cs typeface="Calibri"/>
              </a:rPr>
              <a:t> </a:t>
            </a:r>
            <a:r>
              <a:rPr lang="en-US" sz="2200" dirty="0" err="1" smtClean="0">
                <a:latin typeface="Calibri"/>
                <a:cs typeface="Calibri"/>
              </a:rPr>
              <a:t>byla</a:t>
            </a:r>
            <a:r>
              <a:rPr lang="en-US" sz="2200" dirty="0" smtClean="0">
                <a:latin typeface="Calibri"/>
                <a:cs typeface="Calibri"/>
              </a:rPr>
              <a:t> </a:t>
            </a:r>
            <a:r>
              <a:rPr lang="en-US" sz="2200" dirty="0" err="1" smtClean="0">
                <a:latin typeface="Calibri"/>
                <a:cs typeface="Calibri"/>
              </a:rPr>
              <a:t>obava</a:t>
            </a:r>
            <a:r>
              <a:rPr lang="en-US" sz="2200" dirty="0" smtClean="0">
                <a:latin typeface="Calibri"/>
                <a:cs typeface="Calibri"/>
              </a:rPr>
              <a:t> </a:t>
            </a:r>
            <a:r>
              <a:rPr lang="en-US" sz="2200" dirty="0" err="1" smtClean="0">
                <a:latin typeface="Calibri"/>
                <a:cs typeface="Calibri"/>
              </a:rPr>
              <a:t>z</a:t>
            </a:r>
            <a:r>
              <a:rPr lang="en-US" sz="2200" dirty="0" smtClean="0">
                <a:latin typeface="Calibri"/>
                <a:cs typeface="Calibri"/>
              </a:rPr>
              <a:t> “</a:t>
            </a:r>
            <a:r>
              <a:rPr lang="en-US" sz="2200" dirty="0" err="1" smtClean="0">
                <a:latin typeface="Calibri"/>
                <a:cs typeface="Calibri"/>
              </a:rPr>
              <a:t>liberalizace</a:t>
            </a:r>
            <a:r>
              <a:rPr lang="en-US" sz="2200" dirty="0" smtClean="0">
                <a:latin typeface="Calibri"/>
                <a:cs typeface="Calibri"/>
              </a:rPr>
              <a:t>” </a:t>
            </a:r>
            <a:r>
              <a:rPr lang="en-US" sz="2200" dirty="0" err="1" smtClean="0">
                <a:latin typeface="Calibri"/>
                <a:cs typeface="Calibri"/>
              </a:rPr>
              <a:t>duchovních</a:t>
            </a:r>
            <a:r>
              <a:rPr lang="en-US" sz="2200" dirty="0" smtClean="0">
                <a:latin typeface="Calibri"/>
                <a:cs typeface="Calibri"/>
              </a:rPr>
              <a:t> </a:t>
            </a:r>
            <a:r>
              <a:rPr lang="en-US" sz="2200" dirty="0" err="1" smtClean="0">
                <a:latin typeface="Calibri"/>
                <a:cs typeface="Calibri"/>
              </a:rPr>
              <a:t>z</a:t>
            </a:r>
            <a:r>
              <a:rPr lang="en-US" sz="2200" dirty="0" smtClean="0">
                <a:latin typeface="Calibri"/>
                <a:cs typeface="Calibri"/>
              </a:rPr>
              <a:t> </a:t>
            </a:r>
            <a:r>
              <a:rPr lang="en-US" sz="2200" dirty="0" err="1" smtClean="0">
                <a:latin typeface="Calibri"/>
                <a:cs typeface="Calibri"/>
              </a:rPr>
              <a:t>Harvardu</a:t>
            </a:r>
            <a:endParaRPr lang="en-US" sz="2200" dirty="0" smtClean="0">
              <a:latin typeface="Calibri"/>
              <a:cs typeface="Calibri"/>
            </a:endParaRPr>
          </a:p>
          <a:p>
            <a:r>
              <a:rPr lang="en-US" sz="2200" b="1" dirty="0" smtClean="0">
                <a:latin typeface="Calibri"/>
                <a:cs typeface="Calibri"/>
              </a:rPr>
              <a:t>1746 </a:t>
            </a:r>
            <a:r>
              <a:rPr lang="en-US" sz="2200" dirty="0" smtClean="0">
                <a:latin typeface="Calibri"/>
                <a:cs typeface="Calibri"/>
              </a:rPr>
              <a:t>je </a:t>
            </a:r>
            <a:r>
              <a:rPr lang="en-US" sz="2200" dirty="0" err="1" smtClean="0">
                <a:latin typeface="Calibri"/>
                <a:cs typeface="Calibri"/>
              </a:rPr>
              <a:t>založena</a:t>
            </a:r>
            <a:r>
              <a:rPr lang="en-US" sz="2200" dirty="0" smtClean="0">
                <a:latin typeface="Calibri"/>
                <a:cs typeface="Calibri"/>
              </a:rPr>
              <a:t> </a:t>
            </a:r>
            <a:r>
              <a:rPr lang="en-US" sz="2200" dirty="0" err="1" smtClean="0">
                <a:latin typeface="Calibri"/>
                <a:cs typeface="Calibri"/>
              </a:rPr>
              <a:t>presbyteriánská</a:t>
            </a:r>
            <a:r>
              <a:rPr lang="en-US" sz="2200" dirty="0" smtClean="0">
                <a:latin typeface="Calibri"/>
                <a:cs typeface="Calibri"/>
              </a:rPr>
              <a:t> </a:t>
            </a:r>
            <a:r>
              <a:rPr lang="en-US" sz="2200" dirty="0" err="1" smtClean="0">
                <a:latin typeface="Calibri"/>
                <a:cs typeface="Calibri"/>
              </a:rPr>
              <a:t>kolej</a:t>
            </a:r>
            <a:r>
              <a:rPr lang="en-US" sz="2200" dirty="0" smtClean="0">
                <a:latin typeface="Calibri"/>
                <a:cs typeface="Calibri"/>
              </a:rPr>
              <a:t> </a:t>
            </a:r>
            <a:r>
              <a:rPr lang="en-US" sz="2200" dirty="0" err="1" smtClean="0">
                <a:latin typeface="Calibri"/>
                <a:cs typeface="Calibri"/>
              </a:rPr>
              <a:t>v</a:t>
            </a:r>
            <a:r>
              <a:rPr lang="en-US" sz="2200" dirty="0" smtClean="0">
                <a:latin typeface="Calibri"/>
                <a:cs typeface="Calibri"/>
              </a:rPr>
              <a:t> New Jersey </a:t>
            </a:r>
            <a:r>
              <a:rPr lang="en-US" sz="2200" dirty="0" err="1" smtClean="0">
                <a:latin typeface="Calibri"/>
                <a:cs typeface="Calibri"/>
              </a:rPr>
              <a:t>jako</a:t>
            </a:r>
            <a:r>
              <a:rPr lang="en-US" sz="2200" dirty="0" smtClean="0">
                <a:latin typeface="Calibri"/>
                <a:cs typeface="Calibri"/>
              </a:rPr>
              <a:t> </a:t>
            </a:r>
            <a:r>
              <a:rPr lang="en-US" sz="2200" dirty="0" err="1" smtClean="0">
                <a:latin typeface="Calibri"/>
                <a:cs typeface="Calibri"/>
              </a:rPr>
              <a:t>nástupkyně</a:t>
            </a:r>
            <a:r>
              <a:rPr lang="en-US" sz="2200" dirty="0" smtClean="0">
                <a:latin typeface="Calibri"/>
                <a:cs typeface="Calibri"/>
              </a:rPr>
              <a:t> </a:t>
            </a:r>
            <a:r>
              <a:rPr lang="en-US" sz="2200" dirty="0" err="1" smtClean="0">
                <a:latin typeface="Calibri"/>
                <a:cs typeface="Calibri"/>
              </a:rPr>
              <a:t>tzv</a:t>
            </a:r>
            <a:r>
              <a:rPr lang="en-US" sz="2200" dirty="0" smtClean="0">
                <a:latin typeface="Calibri"/>
                <a:cs typeface="Calibri"/>
              </a:rPr>
              <a:t>. </a:t>
            </a:r>
            <a:r>
              <a:rPr lang="en-US" sz="2200" dirty="0" err="1" smtClean="0">
                <a:latin typeface="Calibri"/>
                <a:cs typeface="Calibri"/>
              </a:rPr>
              <a:t>Roubené</a:t>
            </a:r>
            <a:r>
              <a:rPr lang="en-US" sz="2200" dirty="0" smtClean="0">
                <a:latin typeface="Calibri"/>
                <a:cs typeface="Calibri"/>
              </a:rPr>
              <a:t> </a:t>
            </a:r>
            <a:r>
              <a:rPr lang="en-US" sz="2200" dirty="0" err="1" smtClean="0">
                <a:latin typeface="Calibri"/>
                <a:cs typeface="Calibri"/>
              </a:rPr>
              <a:t>koleje</a:t>
            </a:r>
            <a:r>
              <a:rPr lang="en-US" sz="2200" dirty="0" smtClean="0">
                <a:latin typeface="Calibri"/>
                <a:cs typeface="Calibri"/>
              </a:rPr>
              <a:t> </a:t>
            </a:r>
            <a:r>
              <a:rPr lang="en-US" sz="2200" dirty="0" err="1" smtClean="0">
                <a:latin typeface="Calibri"/>
                <a:cs typeface="Calibri"/>
              </a:rPr>
              <a:t>Williama</a:t>
            </a:r>
            <a:r>
              <a:rPr lang="en-US" sz="2200" dirty="0" smtClean="0">
                <a:latin typeface="Calibri"/>
                <a:cs typeface="Calibri"/>
              </a:rPr>
              <a:t> </a:t>
            </a:r>
            <a:r>
              <a:rPr lang="en-US" sz="2200" dirty="0" err="1" smtClean="0">
                <a:latin typeface="Calibri"/>
                <a:cs typeface="Calibri"/>
              </a:rPr>
              <a:t>Tenneta</a:t>
            </a:r>
            <a:r>
              <a:rPr lang="en-US" sz="2200" dirty="0" smtClean="0">
                <a:latin typeface="Calibri"/>
                <a:cs typeface="Calibri"/>
              </a:rPr>
              <a:t> (</a:t>
            </a:r>
            <a:r>
              <a:rPr lang="en-US" sz="2200" dirty="0" err="1" smtClean="0">
                <a:latin typeface="Calibri"/>
                <a:cs typeface="Calibri"/>
              </a:rPr>
              <a:t>viz</a:t>
            </a:r>
            <a:r>
              <a:rPr lang="en-US" sz="2200" dirty="0" smtClean="0">
                <a:latin typeface="Calibri"/>
                <a:cs typeface="Calibri"/>
              </a:rPr>
              <a:t> </a:t>
            </a:r>
            <a:r>
              <a:rPr lang="en-US" sz="2200" dirty="0" err="1" smtClean="0">
                <a:latin typeface="Calibri"/>
                <a:cs typeface="Calibri"/>
              </a:rPr>
              <a:t>náboženské</a:t>
            </a:r>
            <a:r>
              <a:rPr lang="en-US" sz="2200" dirty="0" smtClean="0">
                <a:latin typeface="Calibri"/>
                <a:cs typeface="Calibri"/>
              </a:rPr>
              <a:t> </a:t>
            </a:r>
            <a:r>
              <a:rPr lang="en-US" sz="2200" dirty="0" err="1" smtClean="0">
                <a:latin typeface="Calibri"/>
                <a:cs typeface="Calibri"/>
              </a:rPr>
              <a:t>probuzení</a:t>
            </a:r>
            <a:r>
              <a:rPr lang="en-US" sz="2200" dirty="0" smtClean="0">
                <a:latin typeface="Calibri"/>
                <a:cs typeface="Calibri"/>
              </a:rPr>
              <a:t>). Z </a:t>
            </a:r>
            <a:r>
              <a:rPr lang="en-US" sz="2200" dirty="0" err="1" smtClean="0">
                <a:latin typeface="Calibri"/>
                <a:cs typeface="Calibri"/>
              </a:rPr>
              <a:t>této</a:t>
            </a:r>
            <a:r>
              <a:rPr lang="en-US" sz="2200" dirty="0" smtClean="0">
                <a:latin typeface="Calibri"/>
                <a:cs typeface="Calibri"/>
              </a:rPr>
              <a:t> </a:t>
            </a:r>
            <a:r>
              <a:rPr lang="en-US" sz="2200" dirty="0" err="1" smtClean="0">
                <a:latin typeface="Calibri"/>
                <a:cs typeface="Calibri"/>
              </a:rPr>
              <a:t>koleje</a:t>
            </a:r>
            <a:r>
              <a:rPr lang="en-US" sz="2200" dirty="0" smtClean="0">
                <a:latin typeface="Calibri"/>
                <a:cs typeface="Calibri"/>
              </a:rPr>
              <a:t> </a:t>
            </a:r>
            <a:r>
              <a:rPr lang="en-US" sz="2200" dirty="0" err="1" smtClean="0">
                <a:latin typeface="Calibri"/>
                <a:cs typeface="Calibri"/>
              </a:rPr>
              <a:t>vzniká</a:t>
            </a:r>
            <a:r>
              <a:rPr lang="en-US" sz="2200" dirty="0" smtClean="0">
                <a:latin typeface="Calibri"/>
                <a:cs typeface="Calibri"/>
              </a:rPr>
              <a:t> </a:t>
            </a:r>
            <a:r>
              <a:rPr lang="en-US" sz="2200" b="1" dirty="0" err="1" smtClean="0">
                <a:latin typeface="Calibri"/>
                <a:cs typeface="Calibri"/>
              </a:rPr>
              <a:t>Princetonská</a:t>
            </a:r>
            <a:r>
              <a:rPr lang="en-US" sz="2200" b="1" dirty="0" smtClean="0">
                <a:latin typeface="Calibri"/>
                <a:cs typeface="Calibri"/>
              </a:rPr>
              <a:t> </a:t>
            </a:r>
            <a:r>
              <a:rPr lang="en-US" sz="2200" b="1" dirty="0" err="1" smtClean="0">
                <a:latin typeface="Calibri"/>
                <a:cs typeface="Calibri"/>
              </a:rPr>
              <a:t>univerzita</a:t>
            </a:r>
            <a:endParaRPr lang="en-US" sz="2200" b="1"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a:cs typeface="Calibri"/>
              </a:rPr>
              <a:t>“</a:t>
            </a:r>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školství</a:t>
            </a:r>
            <a:endParaRPr lang="en-US" dirty="0"/>
          </a:p>
        </p:txBody>
      </p:sp>
      <p:sp>
        <p:nvSpPr>
          <p:cNvPr id="3" name="Content Placeholder 2"/>
          <p:cNvSpPr>
            <a:spLocks noGrp="1"/>
          </p:cNvSpPr>
          <p:nvPr>
            <p:ph idx="1"/>
          </p:nvPr>
        </p:nvSpPr>
        <p:spPr>
          <a:xfrm>
            <a:off x="812800" y="2595562"/>
            <a:ext cx="7912100" cy="3670767"/>
          </a:xfrm>
        </p:spPr>
        <p:txBody>
          <a:bodyPr>
            <a:normAutofit/>
          </a:bodyPr>
          <a:lstStyle/>
          <a:p>
            <a:r>
              <a:rPr lang="en-US" sz="2400" dirty="0" err="1" smtClean="0">
                <a:latin typeface="Calibri"/>
                <a:cs typeface="Calibri"/>
              </a:rPr>
              <a:t>Náboženské</a:t>
            </a:r>
            <a:r>
              <a:rPr lang="en-US" sz="2400" dirty="0" smtClean="0">
                <a:latin typeface="Calibri"/>
                <a:cs typeface="Calibri"/>
              </a:rPr>
              <a:t> </a:t>
            </a:r>
            <a:r>
              <a:rPr lang="en-US" sz="2400" dirty="0" err="1" smtClean="0">
                <a:latin typeface="Calibri"/>
                <a:cs typeface="Calibri"/>
              </a:rPr>
              <a:t>motivy</a:t>
            </a:r>
            <a:r>
              <a:rPr lang="en-US" sz="2400" dirty="0" smtClean="0">
                <a:latin typeface="Calibri"/>
                <a:cs typeface="Calibri"/>
              </a:rPr>
              <a:t> </a:t>
            </a:r>
            <a:r>
              <a:rPr lang="en-US" sz="2400" dirty="0" err="1" smtClean="0">
                <a:latin typeface="Calibri"/>
                <a:cs typeface="Calibri"/>
              </a:rPr>
              <a:t>stály</a:t>
            </a:r>
            <a:r>
              <a:rPr lang="en-US" sz="2400" dirty="0" smtClean="0">
                <a:latin typeface="Calibri"/>
                <a:cs typeface="Calibri"/>
              </a:rPr>
              <a:t> </a:t>
            </a:r>
            <a:r>
              <a:rPr lang="en-US" sz="2400" dirty="0" err="1" smtClean="0">
                <a:latin typeface="Calibri"/>
                <a:cs typeface="Calibri"/>
              </a:rPr>
              <a:t>i</a:t>
            </a:r>
            <a:r>
              <a:rPr lang="en-US" sz="2400" dirty="0" smtClean="0">
                <a:latin typeface="Calibri"/>
                <a:cs typeface="Calibri"/>
              </a:rPr>
              <a:t> </a:t>
            </a:r>
            <a:r>
              <a:rPr lang="en-US" sz="2400" dirty="0" err="1" smtClean="0">
                <a:latin typeface="Calibri"/>
                <a:cs typeface="Calibri"/>
              </a:rPr>
              <a:t>za</a:t>
            </a:r>
            <a:r>
              <a:rPr lang="en-US" sz="2400" dirty="0" smtClean="0">
                <a:latin typeface="Calibri"/>
                <a:cs typeface="Calibri"/>
              </a:rPr>
              <a:t> </a:t>
            </a:r>
            <a:r>
              <a:rPr lang="en-US" sz="2400" dirty="0" err="1" smtClean="0">
                <a:latin typeface="Calibri"/>
                <a:cs typeface="Calibri"/>
              </a:rPr>
              <a:t>vznikem</a:t>
            </a:r>
            <a:r>
              <a:rPr lang="en-US" sz="2400" dirty="0" smtClean="0">
                <a:latin typeface="Calibri"/>
                <a:cs typeface="Calibri"/>
              </a:rPr>
              <a:t> </a:t>
            </a:r>
            <a:r>
              <a:rPr lang="en-US" sz="2400" dirty="0" err="1" smtClean="0">
                <a:latin typeface="Calibri"/>
                <a:cs typeface="Calibri"/>
              </a:rPr>
              <a:t>dalších</a:t>
            </a:r>
            <a:r>
              <a:rPr lang="en-US" sz="2400" dirty="0" smtClean="0">
                <a:latin typeface="Calibri"/>
                <a:cs typeface="Calibri"/>
              </a:rPr>
              <a:t> </a:t>
            </a:r>
            <a:r>
              <a:rPr lang="en-US" sz="2400" dirty="0" err="1" smtClean="0">
                <a:latin typeface="Calibri"/>
                <a:cs typeface="Calibri"/>
              </a:rPr>
              <a:t>amerických</a:t>
            </a:r>
            <a:r>
              <a:rPr lang="en-US" sz="2400" dirty="0" smtClean="0">
                <a:latin typeface="Calibri"/>
                <a:cs typeface="Calibri"/>
              </a:rPr>
              <a:t> </a:t>
            </a:r>
            <a:r>
              <a:rPr lang="en-US" sz="2400" dirty="0" err="1" smtClean="0">
                <a:latin typeface="Calibri"/>
                <a:cs typeface="Calibri"/>
              </a:rPr>
              <a:t>univerzit</a:t>
            </a:r>
            <a:r>
              <a:rPr lang="en-US" sz="2400" dirty="0" smtClean="0">
                <a:latin typeface="Calibri"/>
                <a:cs typeface="Calibri"/>
              </a:rPr>
              <a:t>:</a:t>
            </a:r>
          </a:p>
          <a:p>
            <a:pPr>
              <a:buNone/>
            </a:pPr>
            <a:r>
              <a:rPr lang="en-US" sz="2400" dirty="0" smtClean="0">
                <a:latin typeface="Calibri"/>
                <a:cs typeface="Calibri"/>
              </a:rPr>
              <a:t>	- </a:t>
            </a:r>
            <a:r>
              <a:rPr lang="en-US" sz="2400" dirty="0" err="1" smtClean="0">
                <a:latin typeface="Calibri"/>
                <a:cs typeface="Calibri"/>
              </a:rPr>
              <a:t>Kolumbijská</a:t>
            </a:r>
            <a:r>
              <a:rPr lang="en-US" sz="2400" dirty="0" smtClean="0">
                <a:latin typeface="Calibri"/>
                <a:cs typeface="Calibri"/>
              </a:rPr>
              <a:t> </a:t>
            </a:r>
            <a:r>
              <a:rPr lang="en-US" sz="2400" dirty="0" err="1" smtClean="0">
                <a:latin typeface="Calibri"/>
                <a:cs typeface="Calibri"/>
              </a:rPr>
              <a:t>univerzita</a:t>
            </a:r>
            <a:r>
              <a:rPr lang="en-US" sz="2400" dirty="0" smtClean="0">
                <a:latin typeface="Calibri"/>
                <a:cs typeface="Calibri"/>
              </a:rPr>
              <a:t> (</a:t>
            </a:r>
            <a:r>
              <a:rPr lang="en-US" sz="2400" dirty="0" err="1" smtClean="0">
                <a:latin typeface="Calibri"/>
                <a:cs typeface="Calibri"/>
              </a:rPr>
              <a:t>anglikáni</a:t>
            </a:r>
            <a:r>
              <a:rPr lang="en-US" sz="2400" dirty="0" smtClean="0">
                <a:latin typeface="Calibri"/>
                <a:cs typeface="Calibri"/>
              </a:rPr>
              <a:t>)</a:t>
            </a:r>
          </a:p>
          <a:p>
            <a:pPr>
              <a:buNone/>
            </a:pPr>
            <a:r>
              <a:rPr lang="en-US" sz="2400" dirty="0" smtClean="0">
                <a:latin typeface="Calibri"/>
                <a:cs typeface="Calibri"/>
              </a:rPr>
              <a:t>	- </a:t>
            </a:r>
            <a:r>
              <a:rPr lang="en-US" sz="2400" dirty="0" err="1" smtClean="0">
                <a:latin typeface="Calibri"/>
                <a:cs typeface="Calibri"/>
              </a:rPr>
              <a:t>Brownova</a:t>
            </a:r>
            <a:r>
              <a:rPr lang="en-US" sz="2400" dirty="0" smtClean="0">
                <a:latin typeface="Calibri"/>
                <a:cs typeface="Calibri"/>
              </a:rPr>
              <a:t> </a:t>
            </a:r>
            <a:r>
              <a:rPr lang="en-US" sz="2400" dirty="0" err="1" smtClean="0">
                <a:latin typeface="Calibri"/>
                <a:cs typeface="Calibri"/>
              </a:rPr>
              <a:t>univerzita</a:t>
            </a:r>
            <a:r>
              <a:rPr lang="en-US" sz="2400" dirty="0" smtClean="0">
                <a:latin typeface="Calibri"/>
                <a:cs typeface="Calibri"/>
              </a:rPr>
              <a:t> (</a:t>
            </a:r>
            <a:r>
              <a:rPr lang="en-US" sz="2400" dirty="0" err="1" smtClean="0">
                <a:latin typeface="Calibri"/>
                <a:cs typeface="Calibri"/>
              </a:rPr>
              <a:t>baptisté</a:t>
            </a:r>
            <a:r>
              <a:rPr lang="en-US" sz="2400" dirty="0" smtClean="0">
                <a:latin typeface="Calibri"/>
                <a:cs typeface="Calibri"/>
              </a:rPr>
              <a:t>)</a:t>
            </a:r>
          </a:p>
          <a:p>
            <a:pPr>
              <a:buNone/>
            </a:pPr>
            <a:r>
              <a:rPr lang="en-US" sz="2400" dirty="0" smtClean="0">
                <a:latin typeface="Calibri"/>
                <a:cs typeface="Calibri"/>
              </a:rPr>
              <a:t>	- </a:t>
            </a:r>
            <a:r>
              <a:rPr lang="en-US" sz="2400" dirty="0" err="1" smtClean="0">
                <a:latin typeface="Calibri"/>
                <a:cs typeface="Calibri"/>
              </a:rPr>
              <a:t>Rutgersova</a:t>
            </a:r>
            <a:r>
              <a:rPr lang="en-US" sz="2400" dirty="0" smtClean="0">
                <a:latin typeface="Calibri"/>
                <a:cs typeface="Calibri"/>
              </a:rPr>
              <a:t> </a:t>
            </a:r>
            <a:r>
              <a:rPr lang="en-US" sz="2400" dirty="0" err="1" smtClean="0">
                <a:latin typeface="Calibri"/>
                <a:cs typeface="Calibri"/>
              </a:rPr>
              <a:t>univerzita</a:t>
            </a:r>
            <a:r>
              <a:rPr lang="en-US" sz="2400" dirty="0" smtClean="0">
                <a:latin typeface="Calibri"/>
                <a:cs typeface="Calibri"/>
              </a:rPr>
              <a:t> (</a:t>
            </a:r>
            <a:r>
              <a:rPr lang="en-US" sz="2400" dirty="0" err="1" smtClean="0">
                <a:latin typeface="Calibri"/>
                <a:cs typeface="Calibri"/>
              </a:rPr>
              <a:t>holandští</a:t>
            </a:r>
            <a:r>
              <a:rPr lang="en-US" sz="2400" dirty="0" smtClean="0">
                <a:latin typeface="Calibri"/>
                <a:cs typeface="Calibri"/>
              </a:rPr>
              <a:t> </a:t>
            </a:r>
            <a:r>
              <a:rPr lang="en-US" sz="2400" dirty="0" err="1" smtClean="0">
                <a:latin typeface="Calibri"/>
                <a:cs typeface="Calibri"/>
              </a:rPr>
              <a:t>kalvinisté</a:t>
            </a:r>
            <a:r>
              <a:rPr lang="en-US" sz="2400" dirty="0" smtClean="0">
                <a:latin typeface="Calibri"/>
                <a:cs typeface="Calibri"/>
              </a:rPr>
              <a:t>)</a:t>
            </a:r>
          </a:p>
          <a:p>
            <a:pPr>
              <a:buNone/>
            </a:pPr>
            <a:r>
              <a:rPr lang="en-US" sz="2400" dirty="0" smtClean="0">
                <a:latin typeface="Calibri"/>
                <a:cs typeface="Calibri"/>
              </a:rPr>
              <a:t>	- </a:t>
            </a:r>
            <a:r>
              <a:rPr lang="en-US" sz="2400" dirty="0" err="1" smtClean="0">
                <a:latin typeface="Calibri"/>
                <a:cs typeface="Calibri"/>
              </a:rPr>
              <a:t>Darmouthská</a:t>
            </a:r>
            <a:r>
              <a:rPr lang="en-US" sz="2400" dirty="0" smtClean="0">
                <a:latin typeface="Calibri"/>
                <a:cs typeface="Calibri"/>
              </a:rPr>
              <a:t> </a:t>
            </a:r>
            <a:r>
              <a:rPr lang="en-US" sz="2400" dirty="0" err="1" smtClean="0">
                <a:latin typeface="Calibri"/>
                <a:cs typeface="Calibri"/>
              </a:rPr>
              <a:t>univerzita</a:t>
            </a:r>
            <a:r>
              <a:rPr lang="en-US" sz="2400" dirty="0" smtClean="0">
                <a:latin typeface="Calibri"/>
                <a:cs typeface="Calibri"/>
              </a:rPr>
              <a:t> (</a:t>
            </a:r>
            <a:r>
              <a:rPr lang="en-US" sz="2400" dirty="0" err="1" smtClean="0">
                <a:latin typeface="Calibri"/>
                <a:cs typeface="Calibri"/>
              </a:rPr>
              <a:t>kongregacionalisté</a:t>
            </a:r>
            <a:r>
              <a:rPr lang="en-US" sz="2400" dirty="0" smtClean="0">
                <a:latin typeface="Calibri"/>
                <a:cs typeface="Calibri"/>
              </a:rPr>
              <a:t>)</a:t>
            </a:r>
            <a:endParaRPr lang="en-US" sz="2400" dirty="0">
              <a:latin typeface="Calibri"/>
              <a:cs typeface="Calibri"/>
            </a:endParaRPr>
          </a:p>
        </p:txBody>
      </p:sp>
      <p:pic>
        <p:nvPicPr>
          <p:cNvPr id="4" name="Picture Placeholder 6" descr="300px-Port_St_Louis_Annotated.png"/>
          <p:cNvPicPr>
            <a:picLocks noChangeAspect="1"/>
          </p:cNvPicPr>
          <p:nvPr/>
        </p:nvPicPr>
        <p:blipFill>
          <a:blip r:embed="rId2"/>
          <a:srcRect l="-28111" r="-28111"/>
          <a:stretch>
            <a:fillRect/>
          </a:stretch>
        </p:blipFill>
        <p:spPr>
          <a:xfrm>
            <a:off x="-273050" y="-32403"/>
            <a:ext cx="1587500" cy="11562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lumMod val="5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t">
            <a:normAutofit fontScale="90000"/>
          </a:bodyPr>
          <a:lstStyle/>
          <a:p>
            <a:r>
              <a:rPr lang="en-US" sz="3556" b="1" dirty="0" err="1" smtClean="0">
                <a:latin typeface="Calibri"/>
                <a:cs typeface="Calibri"/>
              </a:rPr>
              <a:t>Náboženská</a:t>
            </a:r>
            <a:r>
              <a:rPr lang="en-US" sz="3556" b="1" dirty="0" smtClean="0">
                <a:latin typeface="Calibri"/>
                <a:cs typeface="Calibri"/>
              </a:rPr>
              <a:t> </a:t>
            </a:r>
            <a:r>
              <a:rPr lang="en-US" sz="3556" b="1" dirty="0" err="1" smtClean="0">
                <a:latin typeface="Calibri"/>
                <a:cs typeface="Calibri"/>
              </a:rPr>
              <a:t>majorita</a:t>
            </a:r>
            <a:r>
              <a:rPr lang="en-US" sz="3556" b="1" dirty="0" smtClean="0">
                <a:latin typeface="Calibri"/>
                <a:cs typeface="Calibri"/>
              </a:rPr>
              <a:t> a </a:t>
            </a:r>
            <a:r>
              <a:rPr lang="en-US" sz="3556" b="1" dirty="0" err="1" smtClean="0">
                <a:latin typeface="Calibri"/>
                <a:cs typeface="Calibri"/>
              </a:rPr>
              <a:t>náboženské</a:t>
            </a:r>
            <a:r>
              <a:rPr lang="en-US" sz="3556" b="1" dirty="0" smtClean="0">
                <a:latin typeface="Calibri"/>
                <a:cs typeface="Calibri"/>
              </a:rPr>
              <a:t> minority</a:t>
            </a:r>
            <a:r>
              <a:rPr lang="en-US" dirty="0" smtClean="0"/>
              <a:t/>
            </a:r>
            <a:br>
              <a:rPr lang="en-US" dirty="0" smtClean="0"/>
            </a:br>
            <a:endParaRPr lang="en-US" dirty="0"/>
          </a:p>
        </p:txBody>
      </p:sp>
      <p:sp>
        <p:nvSpPr>
          <p:cNvPr id="5" name="Subtitle 4"/>
          <p:cNvSpPr>
            <a:spLocks noGrp="1"/>
          </p:cNvSpPr>
          <p:nvPr>
            <p:ph type="subTitle" idx="1"/>
          </p:nvPr>
        </p:nvSpPr>
        <p:spPr/>
        <p:txBody>
          <a:bodyPr/>
          <a:lstStyle/>
          <a:p>
            <a:endParaRPr lang="en-US" dirty="0"/>
          </a:p>
        </p:txBody>
      </p:sp>
      <p:pic>
        <p:nvPicPr>
          <p:cNvPr id="7" name="Picture Placeholder 6" descr="penn_treaty_indian.jpg"/>
          <p:cNvPicPr>
            <a:picLocks noGrp="1" noChangeAspect="1"/>
          </p:cNvPicPr>
          <p:nvPr>
            <p:ph type="pic" sz="quarter" idx="13"/>
          </p:nvPr>
        </p:nvPicPr>
        <p:blipFill>
          <a:blip r:embed="rId2"/>
          <a:srcRect l="-21498" r="-21498"/>
          <a:stretch>
            <a:fillRect/>
          </a:stretch>
        </p:blipFill>
        <p:spPr/>
      </p:pic>
    </p:spTree>
  </p:cSld>
  <p:clrMapOvr>
    <a:masterClrMapping/>
  </p:clrMapOvr>
  <p:transition>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lumMod val="5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t">
            <a:normAutofit fontScale="90000"/>
          </a:bodyPr>
          <a:lstStyle/>
          <a:p>
            <a:r>
              <a:rPr lang="en-US" sz="3333" b="1" dirty="0" err="1" smtClean="0">
                <a:latin typeface="Calibri"/>
                <a:cs typeface="Calibri"/>
              </a:rPr>
              <a:t>Počátky</a:t>
            </a:r>
            <a:r>
              <a:rPr lang="en-US" sz="3333" b="1" dirty="0" smtClean="0">
                <a:latin typeface="Calibri"/>
                <a:cs typeface="Calibri"/>
              </a:rPr>
              <a:t> </a:t>
            </a:r>
            <a:r>
              <a:rPr lang="en-US" sz="3333" b="1" dirty="0" err="1" smtClean="0">
                <a:latin typeface="Calibri"/>
                <a:cs typeface="Calibri"/>
              </a:rPr>
              <a:t>anglických</a:t>
            </a:r>
            <a:r>
              <a:rPr lang="en-US" sz="3333" b="1" dirty="0" smtClean="0">
                <a:latin typeface="Calibri"/>
                <a:cs typeface="Calibri"/>
              </a:rPr>
              <a:t> </a:t>
            </a:r>
            <a:r>
              <a:rPr lang="en-US" sz="3333" b="1" dirty="0" err="1" smtClean="0">
                <a:latin typeface="Calibri"/>
                <a:cs typeface="Calibri"/>
              </a:rPr>
              <a:t>kolonií</a:t>
            </a:r>
            <a:r>
              <a:rPr lang="en-US" sz="3333" b="1" dirty="0" smtClean="0">
                <a:latin typeface="Calibri"/>
                <a:cs typeface="Calibri"/>
              </a:rPr>
              <a:t> </a:t>
            </a:r>
            <a:r>
              <a:rPr lang="en-US" sz="3333" b="1" dirty="0" err="1" smtClean="0">
                <a:latin typeface="Calibri"/>
                <a:cs typeface="Calibri"/>
              </a:rPr>
              <a:t>v</a:t>
            </a:r>
            <a:r>
              <a:rPr lang="en-US" sz="3333" b="1" dirty="0" smtClean="0">
                <a:latin typeface="Calibri"/>
                <a:cs typeface="Calibri"/>
              </a:rPr>
              <a:t> </a:t>
            </a:r>
            <a:r>
              <a:rPr lang="en-US" sz="3333" b="1" dirty="0" err="1" smtClean="0">
                <a:latin typeface="Calibri"/>
                <a:cs typeface="Calibri"/>
              </a:rPr>
              <a:t>severní</a:t>
            </a:r>
            <a:r>
              <a:rPr lang="en-US" sz="3333" b="1" dirty="0" smtClean="0">
                <a:latin typeface="Calibri"/>
                <a:cs typeface="Calibri"/>
              </a:rPr>
              <a:t> </a:t>
            </a:r>
            <a:r>
              <a:rPr lang="en-US" sz="3333" b="1" dirty="0" err="1" smtClean="0">
                <a:latin typeface="Calibri"/>
                <a:cs typeface="Calibri"/>
              </a:rPr>
              <a:t>Americe</a:t>
            </a:r>
            <a:r>
              <a:rPr lang="en-US" sz="2400" dirty="0" smtClean="0">
                <a:latin typeface="Calibri"/>
                <a:cs typeface="Calibri"/>
              </a:rPr>
              <a:t/>
            </a:r>
            <a:br>
              <a:rPr lang="en-US" sz="2400" dirty="0" smtClean="0">
                <a:latin typeface="Calibri"/>
                <a:cs typeface="Calibri"/>
              </a:rPr>
            </a:br>
            <a:r>
              <a:rPr lang="en-US" dirty="0" smtClean="0"/>
              <a:t/>
            </a:r>
            <a:br>
              <a:rPr lang="en-US" dirty="0" smtClean="0"/>
            </a:br>
            <a:endParaRPr lang="en-US" dirty="0"/>
          </a:p>
        </p:txBody>
      </p:sp>
      <p:sp>
        <p:nvSpPr>
          <p:cNvPr id="5" name="Subtitle 4"/>
          <p:cNvSpPr>
            <a:spLocks noGrp="1"/>
          </p:cNvSpPr>
          <p:nvPr>
            <p:ph type="subTitle" idx="1"/>
          </p:nvPr>
        </p:nvSpPr>
        <p:spPr/>
        <p:txBody>
          <a:bodyPr/>
          <a:lstStyle/>
          <a:p>
            <a:endParaRPr lang="en-US" dirty="0"/>
          </a:p>
        </p:txBody>
      </p:sp>
      <p:pic>
        <p:nvPicPr>
          <p:cNvPr id="7" name="Picture Placeholder 6" descr="300px-British_colonies_1763-76_shepherd1923.png"/>
          <p:cNvPicPr>
            <a:picLocks noGrp="1" noChangeAspect="1"/>
          </p:cNvPicPr>
          <p:nvPr>
            <p:ph type="pic" sz="quarter" idx="13"/>
          </p:nvPr>
        </p:nvPicPr>
        <p:blipFill>
          <a:blip r:embed="rId2"/>
          <a:srcRect l="-13037" r="-13037"/>
          <a:stretch>
            <a:fillRect/>
          </a:stretch>
        </p:blipFill>
        <p:spPr/>
      </p:pic>
    </p:spTree>
  </p:cSld>
  <p:clrMapOvr>
    <a:masterClrMapping/>
  </p:clrMapOvr>
  <p:transition>
    <p:wheel spokes="3"/>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latin typeface="Calibri"/>
                <a:cs typeface="Calibri"/>
              </a:rPr>
              <a:t/>
            </a:r>
            <a:br>
              <a:rPr lang="en-US" sz="2800" b="1" dirty="0" smtClean="0">
                <a:latin typeface="Calibri"/>
                <a:cs typeface="Calibri"/>
              </a:rPr>
            </a:br>
            <a:r>
              <a:rPr lang="en-US" sz="2800" b="1" dirty="0" err="1" smtClean="0">
                <a:latin typeface="Calibri"/>
                <a:cs typeface="Calibri"/>
              </a:rPr>
              <a:t>Náboženská</a:t>
            </a:r>
            <a:r>
              <a:rPr lang="en-US" sz="2800" b="1" dirty="0" smtClean="0">
                <a:latin typeface="Calibri"/>
                <a:cs typeface="Calibri"/>
              </a:rPr>
              <a:t> </a:t>
            </a:r>
            <a:r>
              <a:rPr lang="en-US" sz="2800" b="1" dirty="0" err="1" smtClean="0">
                <a:latin typeface="Calibri"/>
                <a:cs typeface="Calibri"/>
              </a:rPr>
              <a:t>majorita</a:t>
            </a:r>
            <a:r>
              <a:rPr lang="en-US" sz="2800" b="1" dirty="0" smtClean="0">
                <a:latin typeface="Calibri"/>
                <a:cs typeface="Calibri"/>
              </a:rPr>
              <a:t> a </a:t>
            </a:r>
            <a:r>
              <a:rPr lang="en-US" sz="2800" b="1" dirty="0" err="1" smtClean="0">
                <a:latin typeface="Calibri"/>
                <a:cs typeface="Calibri"/>
              </a:rPr>
              <a:t>náboženské</a:t>
            </a:r>
            <a:r>
              <a:rPr lang="en-US" sz="2800" b="1" dirty="0" smtClean="0">
                <a:latin typeface="Calibri"/>
                <a:cs typeface="Calibri"/>
              </a:rPr>
              <a:t> minority</a:t>
            </a:r>
            <a:r>
              <a:rPr lang="en-US" sz="3200" dirty="0" smtClean="0"/>
              <a:t/>
            </a:r>
            <a:br>
              <a:rPr lang="en-US" sz="3200" dirty="0" smtClean="0"/>
            </a:br>
            <a:endParaRPr lang="en-US" sz="3000" dirty="0">
              <a:latin typeface="+mn-lt"/>
              <a:cs typeface="Academy Engraved LET"/>
            </a:endParaRPr>
          </a:p>
        </p:txBody>
      </p:sp>
      <p:sp>
        <p:nvSpPr>
          <p:cNvPr id="3" name="Content Placeholder 2"/>
          <p:cNvSpPr>
            <a:spLocks noGrp="1"/>
          </p:cNvSpPr>
          <p:nvPr>
            <p:ph idx="1"/>
          </p:nvPr>
        </p:nvSpPr>
        <p:spPr>
          <a:xfrm>
            <a:off x="736600" y="2595562"/>
            <a:ext cx="7988300" cy="3670767"/>
          </a:xfrm>
        </p:spPr>
        <p:txBody>
          <a:bodyPr>
            <a:noAutofit/>
          </a:bodyPr>
          <a:lstStyle/>
          <a:p>
            <a:r>
              <a:rPr lang="en-US" sz="2400" dirty="0" smtClean="0">
                <a:latin typeface="Calibri"/>
                <a:cs typeface="Calibri"/>
              </a:rPr>
              <a:t>V </a:t>
            </a:r>
            <a:r>
              <a:rPr lang="en-US" sz="2400" dirty="0" err="1" smtClean="0">
                <a:latin typeface="Calibri"/>
                <a:cs typeface="Calibri"/>
              </a:rPr>
              <a:t>některých</a:t>
            </a:r>
            <a:r>
              <a:rPr lang="en-US" sz="2400" dirty="0" smtClean="0">
                <a:latin typeface="Calibri"/>
                <a:cs typeface="Calibri"/>
              </a:rPr>
              <a:t> </a:t>
            </a:r>
            <a:r>
              <a:rPr lang="en-US" sz="2400" dirty="0" err="1" smtClean="0">
                <a:latin typeface="Calibri"/>
                <a:cs typeface="Calibri"/>
              </a:rPr>
              <a:t>státech</a:t>
            </a:r>
            <a:r>
              <a:rPr lang="en-US" sz="2400" dirty="0" smtClean="0">
                <a:latin typeface="Calibri"/>
                <a:cs typeface="Calibri"/>
              </a:rPr>
              <a:t> se </a:t>
            </a:r>
            <a:r>
              <a:rPr lang="en-US" sz="2400" dirty="0" err="1" smtClean="0">
                <a:latin typeface="Calibri"/>
                <a:cs typeface="Calibri"/>
              </a:rPr>
              <a:t>některé</a:t>
            </a:r>
            <a:r>
              <a:rPr lang="en-US" sz="2400" dirty="0" smtClean="0">
                <a:latin typeface="Calibri"/>
                <a:cs typeface="Calibri"/>
              </a:rPr>
              <a:t> </a:t>
            </a:r>
            <a:r>
              <a:rPr lang="en-US" sz="2400" dirty="0" err="1" smtClean="0">
                <a:latin typeface="Calibri"/>
                <a:cs typeface="Calibri"/>
              </a:rPr>
              <a:t>náboženské</a:t>
            </a:r>
            <a:r>
              <a:rPr lang="en-US" sz="2400" dirty="0" smtClean="0">
                <a:latin typeface="Calibri"/>
                <a:cs typeface="Calibri"/>
              </a:rPr>
              <a:t> </a:t>
            </a:r>
            <a:r>
              <a:rPr lang="en-US" sz="2400" dirty="0" err="1" smtClean="0">
                <a:latin typeface="Calibri"/>
                <a:cs typeface="Calibri"/>
              </a:rPr>
              <a:t>skupiny</a:t>
            </a:r>
            <a:r>
              <a:rPr lang="en-US" sz="2400" dirty="0" smtClean="0">
                <a:latin typeface="Calibri"/>
                <a:cs typeface="Calibri"/>
              </a:rPr>
              <a:t> </a:t>
            </a:r>
            <a:r>
              <a:rPr lang="en-US" sz="2400" dirty="0" err="1" smtClean="0">
                <a:latin typeface="Calibri"/>
                <a:cs typeface="Calibri"/>
              </a:rPr>
              <a:t>dostaly</a:t>
            </a:r>
            <a:r>
              <a:rPr lang="en-US" sz="2400" dirty="0" smtClean="0">
                <a:latin typeface="Calibri"/>
                <a:cs typeface="Calibri"/>
              </a:rPr>
              <a:t> do </a:t>
            </a:r>
            <a:r>
              <a:rPr lang="en-US" sz="2400" dirty="0" err="1" smtClean="0">
                <a:latin typeface="Calibri"/>
                <a:cs typeface="Calibri"/>
              </a:rPr>
              <a:t>postavení</a:t>
            </a:r>
            <a:r>
              <a:rPr lang="en-US" sz="2400" dirty="0" smtClean="0">
                <a:latin typeface="Calibri"/>
                <a:cs typeface="Calibri"/>
              </a:rPr>
              <a:t> “</a:t>
            </a:r>
            <a:r>
              <a:rPr lang="en-US" sz="2400" dirty="0" err="1" smtClean="0">
                <a:latin typeface="Calibri"/>
                <a:cs typeface="Calibri"/>
              </a:rPr>
              <a:t>státních</a:t>
            </a:r>
            <a:r>
              <a:rPr lang="en-US" sz="2400" dirty="0" smtClean="0">
                <a:latin typeface="Calibri"/>
                <a:cs typeface="Calibri"/>
              </a:rPr>
              <a:t>” </a:t>
            </a:r>
            <a:r>
              <a:rPr lang="en-US" sz="2400" dirty="0" err="1" smtClean="0">
                <a:latin typeface="Calibri"/>
                <a:cs typeface="Calibri"/>
              </a:rPr>
              <a:t>církví</a:t>
            </a:r>
            <a:r>
              <a:rPr lang="en-US" sz="2400" dirty="0" smtClean="0">
                <a:latin typeface="Calibri"/>
                <a:cs typeface="Calibri"/>
              </a:rPr>
              <a:t> a to </a:t>
            </a:r>
            <a:r>
              <a:rPr lang="en-US" sz="2400" dirty="0" err="1" smtClean="0">
                <a:latin typeface="Calibri"/>
                <a:cs typeface="Calibri"/>
              </a:rPr>
              <a:t>i</a:t>
            </a:r>
            <a:r>
              <a:rPr lang="en-US" sz="2400" dirty="0" smtClean="0">
                <a:latin typeface="Calibri"/>
                <a:cs typeface="Calibri"/>
              </a:rPr>
              <a:t> </a:t>
            </a:r>
            <a:r>
              <a:rPr lang="en-US" sz="2400" dirty="0" err="1" smtClean="0">
                <a:latin typeface="Calibri"/>
                <a:cs typeface="Calibri"/>
              </a:rPr>
              <a:t>přesto</a:t>
            </a:r>
            <a:r>
              <a:rPr lang="en-US" sz="2400" dirty="0" smtClean="0">
                <a:latin typeface="Calibri"/>
                <a:cs typeface="Calibri"/>
              </a:rPr>
              <a:t>, </a:t>
            </a:r>
            <a:r>
              <a:rPr lang="en-US" sz="2400" dirty="0" err="1" smtClean="0">
                <a:latin typeface="Calibri"/>
                <a:cs typeface="Calibri"/>
              </a:rPr>
              <a:t>že</a:t>
            </a:r>
            <a:r>
              <a:rPr lang="en-US" sz="2400" dirty="0" smtClean="0">
                <a:latin typeface="Calibri"/>
                <a:cs typeface="Calibri"/>
              </a:rPr>
              <a:t> </a:t>
            </a:r>
            <a:r>
              <a:rPr lang="en-US" sz="2400" dirty="0" err="1" smtClean="0">
                <a:latin typeface="Calibri"/>
                <a:cs typeface="Calibri"/>
              </a:rPr>
              <a:t>formálně</a:t>
            </a:r>
            <a:r>
              <a:rPr lang="en-US" sz="2400" dirty="0" smtClean="0">
                <a:latin typeface="Calibri"/>
                <a:cs typeface="Calibri"/>
              </a:rPr>
              <a:t> </a:t>
            </a:r>
            <a:r>
              <a:rPr lang="en-US" sz="2400" dirty="0" err="1" smtClean="0">
                <a:latin typeface="Calibri"/>
                <a:cs typeface="Calibri"/>
              </a:rPr>
              <a:t>často</a:t>
            </a:r>
            <a:r>
              <a:rPr lang="en-US" sz="2400" dirty="0" smtClean="0">
                <a:latin typeface="Calibri"/>
                <a:cs typeface="Calibri"/>
              </a:rPr>
              <a:t> </a:t>
            </a:r>
            <a:r>
              <a:rPr lang="en-US" sz="2400" dirty="0" err="1" smtClean="0">
                <a:latin typeface="Calibri"/>
                <a:cs typeface="Calibri"/>
              </a:rPr>
              <a:t>neexistoval</a:t>
            </a:r>
            <a:r>
              <a:rPr lang="en-US" sz="2400" dirty="0" smtClean="0">
                <a:latin typeface="Calibri"/>
                <a:cs typeface="Calibri"/>
              </a:rPr>
              <a:t> </a:t>
            </a:r>
            <a:r>
              <a:rPr lang="en-US" sz="2400" dirty="0" err="1" smtClean="0">
                <a:latin typeface="Calibri"/>
                <a:cs typeface="Calibri"/>
              </a:rPr>
              <a:t>institucionalizovaný</a:t>
            </a:r>
            <a:r>
              <a:rPr lang="en-US" sz="2400" dirty="0" smtClean="0">
                <a:latin typeface="Calibri"/>
                <a:cs typeface="Calibri"/>
              </a:rPr>
              <a:t> </a:t>
            </a:r>
            <a:r>
              <a:rPr lang="en-US" sz="2400" dirty="0" err="1" smtClean="0">
                <a:latin typeface="Calibri"/>
                <a:cs typeface="Calibri"/>
              </a:rPr>
              <a:t>vztah</a:t>
            </a:r>
            <a:r>
              <a:rPr lang="en-US" sz="2400" dirty="0" smtClean="0">
                <a:latin typeface="Calibri"/>
                <a:cs typeface="Calibri"/>
              </a:rPr>
              <a:t> </a:t>
            </a:r>
            <a:r>
              <a:rPr lang="en-US" sz="2400" dirty="0" err="1" smtClean="0">
                <a:latin typeface="Calibri"/>
                <a:cs typeface="Calibri"/>
              </a:rPr>
              <a:t>mezi</a:t>
            </a:r>
            <a:r>
              <a:rPr lang="en-US" sz="2400" dirty="0" smtClean="0">
                <a:latin typeface="Calibri"/>
                <a:cs typeface="Calibri"/>
              </a:rPr>
              <a:t> </a:t>
            </a:r>
            <a:r>
              <a:rPr lang="en-US" sz="2400" dirty="0" err="1" smtClean="0">
                <a:latin typeface="Calibri"/>
                <a:cs typeface="Calibri"/>
              </a:rPr>
              <a:t>církví</a:t>
            </a:r>
            <a:r>
              <a:rPr lang="en-US" sz="2400" dirty="0" smtClean="0">
                <a:latin typeface="Calibri"/>
                <a:cs typeface="Calibri"/>
              </a:rPr>
              <a:t> a </a:t>
            </a:r>
            <a:r>
              <a:rPr lang="en-US" sz="2400" dirty="0" err="1" smtClean="0">
                <a:latin typeface="Calibri"/>
                <a:cs typeface="Calibri"/>
              </a:rPr>
              <a:t>státem</a:t>
            </a:r>
            <a:endParaRPr lang="en-US" sz="2400" dirty="0" smtClean="0">
              <a:latin typeface="Calibri"/>
              <a:cs typeface="Calibri"/>
            </a:endParaRPr>
          </a:p>
          <a:p>
            <a:r>
              <a:rPr lang="en-US" sz="2400" dirty="0" err="1" smtClean="0">
                <a:latin typeface="Calibri"/>
                <a:cs typeface="Calibri"/>
              </a:rPr>
              <a:t>Tento</a:t>
            </a:r>
            <a:r>
              <a:rPr lang="en-US" sz="2400" dirty="0" smtClean="0">
                <a:latin typeface="Calibri"/>
                <a:cs typeface="Calibri"/>
              </a:rPr>
              <a:t> </a:t>
            </a:r>
            <a:r>
              <a:rPr lang="en-US" sz="2400" dirty="0" err="1" smtClean="0">
                <a:latin typeface="Calibri"/>
                <a:cs typeface="Calibri"/>
              </a:rPr>
              <a:t>fakt</a:t>
            </a:r>
            <a:r>
              <a:rPr lang="en-US" sz="2400" dirty="0" smtClean="0">
                <a:latin typeface="Calibri"/>
                <a:cs typeface="Calibri"/>
              </a:rPr>
              <a:t> </a:t>
            </a:r>
            <a:r>
              <a:rPr lang="en-US" sz="2400" dirty="0" err="1" smtClean="0">
                <a:latin typeface="Calibri"/>
                <a:cs typeface="Calibri"/>
              </a:rPr>
              <a:t>vedl</a:t>
            </a:r>
            <a:r>
              <a:rPr lang="en-US" sz="2400" dirty="0" smtClean="0">
                <a:latin typeface="Calibri"/>
                <a:cs typeface="Calibri"/>
              </a:rPr>
              <a:t> </a:t>
            </a:r>
            <a:r>
              <a:rPr lang="en-US" sz="2400" dirty="0" err="1" smtClean="0">
                <a:latin typeface="Calibri"/>
                <a:cs typeface="Calibri"/>
              </a:rPr>
              <a:t>k</a:t>
            </a:r>
            <a:r>
              <a:rPr lang="en-US" sz="2400" dirty="0" smtClean="0">
                <a:latin typeface="Calibri"/>
                <a:cs typeface="Calibri"/>
              </a:rPr>
              <a:t> </a:t>
            </a:r>
            <a:r>
              <a:rPr lang="en-US" sz="2400" dirty="0" err="1" smtClean="0">
                <a:latin typeface="Calibri"/>
                <a:cs typeface="Calibri"/>
              </a:rPr>
              <a:t>jasné</a:t>
            </a:r>
            <a:r>
              <a:rPr lang="en-US" sz="2400" dirty="0" smtClean="0">
                <a:latin typeface="Calibri"/>
                <a:cs typeface="Calibri"/>
              </a:rPr>
              <a:t> </a:t>
            </a:r>
            <a:r>
              <a:rPr lang="en-US" sz="2400" b="1" dirty="0" err="1" smtClean="0">
                <a:latin typeface="Calibri"/>
                <a:cs typeface="Calibri"/>
              </a:rPr>
              <a:t>mocenské</a:t>
            </a:r>
            <a:r>
              <a:rPr lang="en-US" sz="2400" b="1" dirty="0" smtClean="0">
                <a:latin typeface="Calibri"/>
                <a:cs typeface="Calibri"/>
              </a:rPr>
              <a:t> </a:t>
            </a:r>
            <a:r>
              <a:rPr lang="en-US" sz="2400" b="1" dirty="0" err="1" smtClean="0">
                <a:latin typeface="Calibri"/>
                <a:cs typeface="Calibri"/>
              </a:rPr>
              <a:t>dominanci</a:t>
            </a:r>
            <a:r>
              <a:rPr lang="en-US" sz="2400" b="1" dirty="0" smtClean="0">
                <a:latin typeface="Calibri"/>
                <a:cs typeface="Calibri"/>
              </a:rPr>
              <a:t> </a:t>
            </a:r>
            <a:r>
              <a:rPr lang="en-US" sz="2400" dirty="0" err="1" smtClean="0">
                <a:latin typeface="Calibri"/>
                <a:cs typeface="Calibri"/>
              </a:rPr>
              <a:t>těchto</a:t>
            </a:r>
            <a:r>
              <a:rPr lang="en-US" sz="2400" dirty="0" smtClean="0">
                <a:latin typeface="Calibri"/>
                <a:cs typeface="Calibri"/>
              </a:rPr>
              <a:t> </a:t>
            </a:r>
            <a:r>
              <a:rPr lang="en-US" sz="2400" dirty="0" err="1" smtClean="0">
                <a:latin typeface="Calibri"/>
                <a:cs typeface="Calibri"/>
              </a:rPr>
              <a:t>skupin</a:t>
            </a:r>
            <a:r>
              <a:rPr lang="en-US" sz="2400" dirty="0" smtClean="0">
                <a:latin typeface="Calibri"/>
                <a:cs typeface="Calibri"/>
              </a:rPr>
              <a:t> </a:t>
            </a:r>
            <a:r>
              <a:rPr lang="en-US" sz="2400" dirty="0" err="1" smtClean="0">
                <a:latin typeface="Calibri"/>
                <a:cs typeface="Calibri"/>
              </a:rPr>
              <a:t>podtržené</a:t>
            </a:r>
            <a:r>
              <a:rPr lang="en-US" sz="2400" dirty="0" smtClean="0">
                <a:latin typeface="Calibri"/>
                <a:cs typeface="Calibri"/>
              </a:rPr>
              <a:t> </a:t>
            </a:r>
            <a:r>
              <a:rPr lang="en-US" sz="2400" dirty="0" err="1" smtClean="0">
                <a:latin typeface="Calibri"/>
                <a:cs typeface="Calibri"/>
              </a:rPr>
              <a:t>faktem</a:t>
            </a:r>
            <a:r>
              <a:rPr lang="en-US" sz="2400" dirty="0" smtClean="0">
                <a:latin typeface="Calibri"/>
                <a:cs typeface="Calibri"/>
              </a:rPr>
              <a:t>, </a:t>
            </a:r>
            <a:r>
              <a:rPr lang="en-US" sz="2400" dirty="0" err="1" smtClean="0">
                <a:latin typeface="Calibri"/>
                <a:cs typeface="Calibri"/>
              </a:rPr>
              <a:t>že</a:t>
            </a:r>
            <a:r>
              <a:rPr lang="en-US" sz="2400" dirty="0" smtClean="0">
                <a:latin typeface="Calibri"/>
                <a:cs typeface="Calibri"/>
              </a:rPr>
              <a:t> </a:t>
            </a:r>
            <a:r>
              <a:rPr lang="en-US" sz="2400" dirty="0" err="1" smtClean="0">
                <a:latin typeface="Calibri"/>
                <a:cs typeface="Calibri"/>
              </a:rPr>
              <a:t>všichni</a:t>
            </a:r>
            <a:r>
              <a:rPr lang="en-US" sz="2400" dirty="0" smtClean="0">
                <a:latin typeface="Calibri"/>
                <a:cs typeface="Calibri"/>
              </a:rPr>
              <a:t> </a:t>
            </a:r>
            <a:r>
              <a:rPr lang="en-US" sz="2400" dirty="0" err="1" smtClean="0">
                <a:latin typeface="Calibri"/>
                <a:cs typeface="Calibri"/>
              </a:rPr>
              <a:t>členové</a:t>
            </a:r>
            <a:r>
              <a:rPr lang="en-US" sz="2400" dirty="0" smtClean="0">
                <a:latin typeface="Calibri"/>
                <a:cs typeface="Calibri"/>
              </a:rPr>
              <a:t> </a:t>
            </a:r>
            <a:r>
              <a:rPr lang="en-US" sz="2400" dirty="0" err="1" smtClean="0">
                <a:latin typeface="Calibri"/>
                <a:cs typeface="Calibri"/>
              </a:rPr>
              <a:t>komunity</a:t>
            </a:r>
            <a:r>
              <a:rPr lang="en-US" sz="2400" dirty="0" smtClean="0">
                <a:latin typeface="Calibri"/>
                <a:cs typeface="Calibri"/>
              </a:rPr>
              <a:t> </a:t>
            </a:r>
            <a:r>
              <a:rPr lang="en-US" sz="2400" dirty="0" err="1" smtClean="0">
                <a:latin typeface="Calibri"/>
                <a:cs typeface="Calibri"/>
              </a:rPr>
              <a:t>museli</a:t>
            </a:r>
            <a:r>
              <a:rPr lang="en-US" sz="2400" dirty="0" smtClean="0">
                <a:latin typeface="Calibri"/>
                <a:cs typeface="Calibri"/>
              </a:rPr>
              <a:t> </a:t>
            </a:r>
            <a:r>
              <a:rPr lang="en-US" sz="2400" dirty="0" err="1" smtClean="0">
                <a:latin typeface="Calibri"/>
                <a:cs typeface="Calibri"/>
              </a:rPr>
              <a:t>platit</a:t>
            </a:r>
            <a:r>
              <a:rPr lang="en-US" sz="2400" dirty="0" smtClean="0">
                <a:latin typeface="Calibri"/>
                <a:cs typeface="Calibri"/>
              </a:rPr>
              <a:t> </a:t>
            </a:r>
            <a:r>
              <a:rPr lang="en-US" sz="2400" dirty="0" err="1" smtClean="0">
                <a:latin typeface="Calibri"/>
                <a:cs typeface="Calibri"/>
              </a:rPr>
              <a:t>daně</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jejich</a:t>
            </a:r>
            <a:r>
              <a:rPr lang="en-US" sz="2400" dirty="0" smtClean="0">
                <a:latin typeface="Calibri"/>
                <a:cs typeface="Calibri"/>
              </a:rPr>
              <a:t> </a:t>
            </a:r>
            <a:r>
              <a:rPr lang="en-US" sz="2400" dirty="0" err="1" smtClean="0">
                <a:latin typeface="Calibri"/>
                <a:cs typeface="Calibri"/>
              </a:rPr>
              <a:t>podporu</a:t>
            </a:r>
            <a:r>
              <a:rPr lang="en-US" sz="2400" dirty="0" smtClean="0">
                <a:latin typeface="Calibri"/>
                <a:cs typeface="Calibri"/>
              </a:rPr>
              <a:t> </a:t>
            </a:r>
          </a:p>
          <a:p>
            <a:r>
              <a:rPr lang="en-US" sz="2400" dirty="0" err="1" smtClean="0">
                <a:latin typeface="Calibri"/>
                <a:cs typeface="Calibri"/>
              </a:rPr>
              <a:t>Občas</a:t>
            </a:r>
            <a:r>
              <a:rPr lang="en-US" sz="2400" dirty="0" smtClean="0">
                <a:latin typeface="Calibri"/>
                <a:cs typeface="Calibri"/>
              </a:rPr>
              <a:t> se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některých</a:t>
            </a:r>
            <a:r>
              <a:rPr lang="en-US" sz="2400" dirty="0" smtClean="0">
                <a:latin typeface="Calibri"/>
                <a:cs typeface="Calibri"/>
              </a:rPr>
              <a:t> </a:t>
            </a:r>
            <a:r>
              <a:rPr lang="en-US" sz="2400" dirty="0" err="1" smtClean="0">
                <a:latin typeface="Calibri"/>
                <a:cs typeface="Calibri"/>
              </a:rPr>
              <a:t>kolonicích</a:t>
            </a:r>
            <a:r>
              <a:rPr lang="en-US" sz="2400" dirty="0" smtClean="0">
                <a:latin typeface="Calibri"/>
                <a:cs typeface="Calibri"/>
              </a:rPr>
              <a:t> </a:t>
            </a:r>
            <a:r>
              <a:rPr lang="en-US" sz="2400" dirty="0" err="1" smtClean="0">
                <a:latin typeface="Calibri"/>
                <a:cs typeface="Calibri"/>
              </a:rPr>
              <a:t>vyžadovala</a:t>
            </a:r>
            <a:r>
              <a:rPr lang="en-US" sz="2400" dirty="0" smtClean="0">
                <a:latin typeface="Calibri"/>
                <a:cs typeface="Calibri"/>
              </a:rPr>
              <a:t> </a:t>
            </a:r>
            <a:r>
              <a:rPr lang="en-US" sz="2400" dirty="0" err="1" smtClean="0">
                <a:latin typeface="Calibri"/>
                <a:cs typeface="Calibri"/>
              </a:rPr>
              <a:t>dokonce</a:t>
            </a:r>
            <a:r>
              <a:rPr lang="en-US" sz="2400" dirty="0" smtClean="0">
                <a:latin typeface="Calibri"/>
                <a:cs typeface="Calibri"/>
              </a:rPr>
              <a:t> </a:t>
            </a:r>
            <a:r>
              <a:rPr lang="en-US" sz="2400" dirty="0" err="1" smtClean="0">
                <a:latin typeface="Calibri"/>
                <a:cs typeface="Calibri"/>
              </a:rPr>
              <a:t>účast</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bohoslužbách</a:t>
            </a:r>
            <a:r>
              <a:rPr lang="en-US" sz="2400" dirty="0" smtClean="0">
                <a:latin typeface="Calibri"/>
                <a:cs typeface="Calibri"/>
              </a:rPr>
              <a:t> </a:t>
            </a:r>
            <a:r>
              <a:rPr lang="en-US" sz="2400" dirty="0" err="1" smtClean="0">
                <a:latin typeface="Calibri"/>
                <a:cs typeface="Calibri"/>
              </a:rPr>
              <a:t>těchto</a:t>
            </a:r>
            <a:r>
              <a:rPr lang="en-US" sz="2400" dirty="0" smtClean="0">
                <a:latin typeface="Calibri"/>
                <a:cs typeface="Calibri"/>
              </a:rPr>
              <a:t> </a:t>
            </a:r>
            <a:r>
              <a:rPr lang="en-US" sz="2400" dirty="0" err="1" smtClean="0">
                <a:latin typeface="Calibri"/>
                <a:cs typeface="Calibri"/>
              </a:rPr>
              <a:t>skupin</a:t>
            </a:r>
            <a:r>
              <a:rPr lang="en-US" sz="2400" dirty="0" smtClean="0">
                <a:latin typeface="Calibri"/>
                <a:cs typeface="Calibri"/>
              </a:rPr>
              <a:t>, a to </a:t>
            </a:r>
            <a:r>
              <a:rPr lang="en-US" sz="2400" dirty="0" err="1" smtClean="0">
                <a:latin typeface="Calibri"/>
                <a:cs typeface="Calibri"/>
              </a:rPr>
              <a:t>bez</a:t>
            </a:r>
            <a:r>
              <a:rPr lang="en-US" sz="2400" dirty="0" smtClean="0">
                <a:latin typeface="Calibri"/>
                <a:cs typeface="Calibri"/>
              </a:rPr>
              <a:t> </a:t>
            </a:r>
            <a:r>
              <a:rPr lang="en-US" sz="2400" dirty="0" err="1" smtClean="0">
                <a:latin typeface="Calibri"/>
                <a:cs typeface="Calibri"/>
              </a:rPr>
              <a:t>ohledu</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náboženskou</a:t>
            </a:r>
            <a:r>
              <a:rPr lang="en-US" sz="2400" dirty="0" smtClean="0">
                <a:latin typeface="Calibri"/>
                <a:cs typeface="Calibri"/>
              </a:rPr>
              <a:t> </a:t>
            </a:r>
            <a:r>
              <a:rPr lang="en-US" sz="2400" dirty="0" err="1" smtClean="0">
                <a:latin typeface="Calibri"/>
                <a:cs typeface="Calibri"/>
              </a:rPr>
              <a:t>afiliaci</a:t>
            </a:r>
            <a:r>
              <a:rPr lang="en-US" sz="2400" dirty="0" smtClean="0">
                <a:latin typeface="Calibri"/>
                <a:cs typeface="Calibri"/>
              </a:rPr>
              <a:t> (</a:t>
            </a:r>
            <a:r>
              <a:rPr lang="en-US" sz="2400" dirty="0" err="1" smtClean="0">
                <a:latin typeface="Calibri"/>
                <a:cs typeface="Calibri"/>
              </a:rPr>
              <a:t>např</a:t>
            </a:r>
            <a:r>
              <a:rPr lang="en-US" sz="2400" dirty="0" smtClean="0">
                <a:latin typeface="Calibri"/>
                <a:cs typeface="Calibri"/>
              </a:rPr>
              <a:t>. New Heaven)</a:t>
            </a:r>
          </a:p>
        </p:txBody>
      </p:sp>
      <p:pic>
        <p:nvPicPr>
          <p:cNvPr id="4" name="Picture Placeholder 6" descr="penn_treaty_indian.jpg"/>
          <p:cNvPicPr>
            <a:picLocks noChangeAspect="1"/>
          </p:cNvPicPr>
          <p:nvPr/>
        </p:nvPicPr>
        <p:blipFill>
          <a:blip r:embed="rId2"/>
          <a:srcRect l="-21498" r="-21498"/>
          <a:stretch>
            <a:fillRect/>
          </a:stretch>
        </p:blipFill>
        <p:spPr>
          <a:xfrm>
            <a:off x="-336550" y="0"/>
            <a:ext cx="2146300" cy="11238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err="1" smtClean="0">
                <a:latin typeface="Calibri"/>
                <a:cs typeface="Calibri"/>
              </a:rPr>
              <a:t>Náboženská</a:t>
            </a:r>
            <a:r>
              <a:rPr lang="en-US" sz="3200" b="1" dirty="0" smtClean="0">
                <a:latin typeface="Calibri"/>
                <a:cs typeface="Calibri"/>
              </a:rPr>
              <a:t> </a:t>
            </a:r>
            <a:r>
              <a:rPr lang="en-US" sz="3200" b="1" dirty="0" err="1" smtClean="0">
                <a:latin typeface="Calibri"/>
                <a:cs typeface="Calibri"/>
              </a:rPr>
              <a:t>majorita</a:t>
            </a:r>
            <a:r>
              <a:rPr lang="en-US" sz="3200" b="1" dirty="0" smtClean="0">
                <a:latin typeface="Calibri"/>
                <a:cs typeface="Calibri"/>
              </a:rPr>
              <a:t> a </a:t>
            </a:r>
            <a:r>
              <a:rPr lang="en-US" sz="3200" b="1" dirty="0" err="1" smtClean="0">
                <a:latin typeface="Calibri"/>
                <a:cs typeface="Calibri"/>
              </a:rPr>
              <a:t>náboženské</a:t>
            </a:r>
            <a:r>
              <a:rPr lang="en-US" sz="3200" b="1" dirty="0" smtClean="0">
                <a:latin typeface="Calibri"/>
                <a:cs typeface="Calibri"/>
              </a:rPr>
              <a:t> minority</a:t>
            </a:r>
            <a:endParaRPr lang="en-US" sz="3200" dirty="0"/>
          </a:p>
        </p:txBody>
      </p:sp>
      <p:sp>
        <p:nvSpPr>
          <p:cNvPr id="3" name="Content Placeholder 2"/>
          <p:cNvSpPr>
            <a:spLocks noGrp="1"/>
          </p:cNvSpPr>
          <p:nvPr>
            <p:ph idx="1"/>
          </p:nvPr>
        </p:nvSpPr>
        <p:spPr>
          <a:xfrm>
            <a:off x="711200" y="2595562"/>
            <a:ext cx="8013700" cy="3868738"/>
          </a:xfrm>
        </p:spPr>
        <p:txBody>
          <a:bodyPr>
            <a:normAutofit/>
          </a:bodyPr>
          <a:lstStyle/>
          <a:p>
            <a:r>
              <a:rPr lang="en-US" sz="2400" dirty="0" smtClean="0">
                <a:latin typeface="Calibri"/>
                <a:cs typeface="Calibri"/>
              </a:rPr>
              <a:t>V </a:t>
            </a:r>
            <a:r>
              <a:rPr lang="en-US" sz="2400" dirty="0" err="1" smtClean="0">
                <a:latin typeface="Calibri"/>
                <a:cs typeface="Calibri"/>
              </a:rPr>
              <a:t>těchto</a:t>
            </a:r>
            <a:r>
              <a:rPr lang="en-US" sz="2400" dirty="0" smtClean="0">
                <a:latin typeface="Calibri"/>
                <a:cs typeface="Calibri"/>
              </a:rPr>
              <a:t> </a:t>
            </a:r>
            <a:r>
              <a:rPr lang="en-US" sz="2400" dirty="0" err="1" smtClean="0">
                <a:latin typeface="Calibri"/>
                <a:cs typeface="Calibri"/>
              </a:rPr>
              <a:t>společnost</a:t>
            </a:r>
            <a:r>
              <a:rPr lang="en-US" sz="2400" dirty="0" smtClean="0">
                <a:latin typeface="Calibri"/>
                <a:cs typeface="Calibri"/>
              </a:rPr>
              <a:t> je </a:t>
            </a:r>
            <a:r>
              <a:rPr lang="en-US" sz="2400" dirty="0" err="1" smtClean="0">
                <a:latin typeface="Calibri"/>
                <a:cs typeface="Calibri"/>
              </a:rPr>
              <a:t>tak</a:t>
            </a:r>
            <a:r>
              <a:rPr lang="en-US" sz="2400" dirty="0" smtClean="0">
                <a:latin typeface="Calibri"/>
                <a:cs typeface="Calibri"/>
              </a:rPr>
              <a:t> </a:t>
            </a:r>
            <a:r>
              <a:rPr lang="en-US" sz="2400" dirty="0" err="1" smtClean="0">
                <a:latin typeface="Calibri"/>
                <a:cs typeface="Calibri"/>
              </a:rPr>
              <a:t>obtížené</a:t>
            </a:r>
            <a:r>
              <a:rPr lang="en-US" sz="2400" dirty="0" smtClean="0">
                <a:latin typeface="Calibri"/>
                <a:cs typeface="Calibri"/>
              </a:rPr>
              <a:t> </a:t>
            </a:r>
            <a:r>
              <a:rPr lang="en-US" sz="2400" dirty="0" err="1" smtClean="0">
                <a:latin typeface="Calibri"/>
                <a:cs typeface="Calibri"/>
              </a:rPr>
              <a:t>mluvit</a:t>
            </a:r>
            <a:r>
              <a:rPr lang="en-US" sz="2400" dirty="0" smtClean="0">
                <a:latin typeface="Calibri"/>
                <a:cs typeface="Calibri"/>
              </a:rPr>
              <a:t> </a:t>
            </a:r>
            <a:r>
              <a:rPr lang="en-US" sz="2400" dirty="0" err="1" smtClean="0">
                <a:latin typeface="Calibri"/>
                <a:cs typeface="Calibri"/>
              </a:rPr>
              <a:t>o</a:t>
            </a:r>
            <a:r>
              <a:rPr lang="en-US" sz="2400" dirty="0" smtClean="0">
                <a:latin typeface="Calibri"/>
                <a:cs typeface="Calibri"/>
              </a:rPr>
              <a:t> </a:t>
            </a:r>
            <a:r>
              <a:rPr lang="en-US" sz="2400" dirty="0" err="1" smtClean="0">
                <a:latin typeface="Calibri"/>
                <a:cs typeface="Calibri"/>
              </a:rPr>
              <a:t>náboženské</a:t>
            </a:r>
            <a:r>
              <a:rPr lang="en-US" sz="2400" dirty="0" smtClean="0">
                <a:latin typeface="Calibri"/>
                <a:cs typeface="Calibri"/>
              </a:rPr>
              <a:t> </a:t>
            </a:r>
            <a:r>
              <a:rPr lang="en-US" sz="2400" dirty="0" err="1" smtClean="0">
                <a:latin typeface="Calibri"/>
                <a:cs typeface="Calibri"/>
              </a:rPr>
              <a:t>toleranci</a:t>
            </a:r>
            <a:r>
              <a:rPr lang="en-US" sz="2400" dirty="0" smtClean="0">
                <a:latin typeface="Calibri"/>
                <a:cs typeface="Calibri"/>
              </a:rPr>
              <a:t> </a:t>
            </a:r>
            <a:r>
              <a:rPr lang="en-US" sz="2400" dirty="0" err="1" smtClean="0">
                <a:latin typeface="Calibri"/>
                <a:cs typeface="Calibri"/>
              </a:rPr>
              <a:t>jinek</a:t>
            </a:r>
            <a:r>
              <a:rPr lang="en-US" sz="2400" dirty="0" smtClean="0">
                <a:latin typeface="Calibri"/>
                <a:cs typeface="Calibri"/>
              </a:rPr>
              <a:t> </a:t>
            </a:r>
            <a:r>
              <a:rPr lang="en-US" sz="2400" dirty="0" err="1" smtClean="0">
                <a:latin typeface="Calibri"/>
                <a:cs typeface="Calibri"/>
              </a:rPr>
              <a:t>než</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dirty="0" err="1" smtClean="0">
                <a:latin typeface="Calibri"/>
                <a:cs typeface="Calibri"/>
              </a:rPr>
              <a:t>o</a:t>
            </a:r>
            <a:r>
              <a:rPr lang="en-US" sz="2400" dirty="0" smtClean="0">
                <a:latin typeface="Calibri"/>
                <a:cs typeface="Calibri"/>
              </a:rPr>
              <a:t> </a:t>
            </a:r>
            <a:r>
              <a:rPr lang="en-US" sz="2400" dirty="0" err="1" smtClean="0">
                <a:latin typeface="Calibri"/>
                <a:cs typeface="Calibri"/>
              </a:rPr>
              <a:t>příkladu</a:t>
            </a:r>
            <a:r>
              <a:rPr lang="en-US" sz="2400" dirty="0" smtClean="0">
                <a:latin typeface="Calibri"/>
                <a:cs typeface="Calibri"/>
              </a:rPr>
              <a:t> </a:t>
            </a:r>
            <a:r>
              <a:rPr lang="en-US" sz="2400" b="1" dirty="0" smtClean="0">
                <a:latin typeface="Calibri"/>
                <a:cs typeface="Calibri"/>
              </a:rPr>
              <a:t>“</a:t>
            </a:r>
            <a:r>
              <a:rPr lang="en-US" sz="2400" b="1" dirty="0" err="1" smtClean="0">
                <a:latin typeface="Calibri"/>
                <a:cs typeface="Calibri"/>
              </a:rPr>
              <a:t>pasivního</a:t>
            </a:r>
            <a:r>
              <a:rPr lang="en-US" sz="2400" b="1" dirty="0" smtClean="0">
                <a:latin typeface="Calibri"/>
                <a:cs typeface="Calibri"/>
              </a:rPr>
              <a:t>” </a:t>
            </a:r>
            <a:r>
              <a:rPr lang="en-US" sz="2400" b="1" dirty="0" err="1" smtClean="0">
                <a:latin typeface="Calibri"/>
                <a:cs typeface="Calibri"/>
              </a:rPr>
              <a:t>akceptování</a:t>
            </a:r>
            <a:r>
              <a:rPr lang="en-US" sz="2400" b="1" dirty="0" smtClean="0">
                <a:latin typeface="Calibri"/>
                <a:cs typeface="Calibri"/>
              </a:rPr>
              <a:t> </a:t>
            </a:r>
            <a:r>
              <a:rPr lang="en-US" sz="2400" dirty="0" err="1" smtClean="0">
                <a:latin typeface="Calibri"/>
                <a:cs typeface="Calibri"/>
              </a:rPr>
              <a:t>jiných</a:t>
            </a:r>
            <a:r>
              <a:rPr lang="en-US" sz="2400" dirty="0" smtClean="0">
                <a:latin typeface="Calibri"/>
                <a:cs typeface="Calibri"/>
              </a:rPr>
              <a:t> </a:t>
            </a:r>
            <a:r>
              <a:rPr lang="en-US" sz="2400" dirty="0" err="1" smtClean="0">
                <a:latin typeface="Calibri"/>
                <a:cs typeface="Calibri"/>
              </a:rPr>
              <a:t>náboženských</a:t>
            </a:r>
            <a:r>
              <a:rPr lang="en-US" sz="2400" dirty="0" smtClean="0">
                <a:latin typeface="Calibri"/>
                <a:cs typeface="Calibri"/>
              </a:rPr>
              <a:t> </a:t>
            </a:r>
            <a:r>
              <a:rPr lang="en-US" sz="2400" dirty="0" err="1" smtClean="0">
                <a:latin typeface="Calibri"/>
                <a:cs typeface="Calibri"/>
              </a:rPr>
              <a:t>skupin/menšin</a:t>
            </a:r>
            <a:endParaRPr lang="en-US" sz="2400" dirty="0" smtClean="0">
              <a:latin typeface="Calibri"/>
              <a:cs typeface="Calibri"/>
            </a:endParaRPr>
          </a:p>
          <a:p>
            <a:r>
              <a:rPr lang="en-US" sz="2400" dirty="0" smtClean="0">
                <a:latin typeface="Calibri"/>
                <a:cs typeface="Calibri"/>
              </a:rPr>
              <a:t>Toto “</a:t>
            </a:r>
            <a:r>
              <a:rPr lang="en-US" sz="2400" dirty="0" err="1" smtClean="0">
                <a:latin typeface="Calibri"/>
                <a:cs typeface="Calibri"/>
              </a:rPr>
              <a:t>trpění</a:t>
            </a:r>
            <a:r>
              <a:rPr lang="en-US" sz="2400" dirty="0" smtClean="0">
                <a:latin typeface="Calibri"/>
                <a:cs typeface="Calibri"/>
              </a:rPr>
              <a:t>” </a:t>
            </a:r>
            <a:r>
              <a:rPr lang="en-US" sz="2400" dirty="0" err="1" smtClean="0">
                <a:latin typeface="Calibri"/>
                <a:cs typeface="Calibri"/>
              </a:rPr>
              <a:t>přitom</a:t>
            </a:r>
            <a:r>
              <a:rPr lang="en-US" sz="2400" dirty="0" smtClean="0">
                <a:latin typeface="Calibri"/>
                <a:cs typeface="Calibri"/>
              </a:rPr>
              <a:t> </a:t>
            </a:r>
            <a:r>
              <a:rPr lang="en-US" sz="2400" b="1" dirty="0" err="1" smtClean="0">
                <a:latin typeface="Calibri"/>
                <a:cs typeface="Calibri"/>
              </a:rPr>
              <a:t>mnohdy</a:t>
            </a:r>
            <a:r>
              <a:rPr lang="en-US" sz="2400" b="1" dirty="0" smtClean="0">
                <a:latin typeface="Calibri"/>
                <a:cs typeface="Calibri"/>
              </a:rPr>
              <a:t> </a:t>
            </a:r>
            <a:r>
              <a:rPr lang="en-US" sz="2400" b="1" dirty="0" err="1" smtClean="0">
                <a:latin typeface="Calibri"/>
                <a:cs typeface="Calibri"/>
              </a:rPr>
              <a:t>přerůstá</a:t>
            </a:r>
            <a:r>
              <a:rPr lang="en-US" sz="2400" b="1" dirty="0" smtClean="0">
                <a:latin typeface="Calibri"/>
                <a:cs typeface="Calibri"/>
              </a:rPr>
              <a:t> </a:t>
            </a:r>
            <a:r>
              <a:rPr lang="en-US" sz="2400" b="1" dirty="0" err="1" smtClean="0">
                <a:latin typeface="Calibri"/>
                <a:cs typeface="Calibri"/>
              </a:rPr>
              <a:t>v</a:t>
            </a:r>
            <a:r>
              <a:rPr lang="en-US" sz="2400" b="1" dirty="0" smtClean="0">
                <a:latin typeface="Calibri"/>
                <a:cs typeface="Calibri"/>
              </a:rPr>
              <a:t> </a:t>
            </a:r>
            <a:r>
              <a:rPr lang="en-US" sz="2400" b="1" dirty="0" err="1" smtClean="0">
                <a:latin typeface="Calibri"/>
                <a:cs typeface="Calibri"/>
              </a:rPr>
              <a:t>pronásledování</a:t>
            </a:r>
            <a:r>
              <a:rPr lang="en-US" sz="2400" dirty="0" smtClean="0">
                <a:latin typeface="Calibri"/>
                <a:cs typeface="Calibri"/>
              </a:rPr>
              <a:t> (</a:t>
            </a:r>
            <a:r>
              <a:rPr lang="en-US" sz="2400" dirty="0" err="1" smtClean="0">
                <a:latin typeface="Calibri"/>
                <a:cs typeface="Calibri"/>
              </a:rPr>
              <a:t>viz</a:t>
            </a:r>
            <a:r>
              <a:rPr lang="en-US" sz="2400" dirty="0" smtClean="0">
                <a:latin typeface="Calibri"/>
                <a:cs typeface="Calibri"/>
              </a:rPr>
              <a:t> </a:t>
            </a:r>
            <a:r>
              <a:rPr lang="en-US" sz="2400" dirty="0" err="1" smtClean="0">
                <a:latin typeface="Calibri"/>
                <a:cs typeface="Calibri"/>
              </a:rPr>
              <a:t>pronásledování</a:t>
            </a:r>
            <a:r>
              <a:rPr lang="en-US" sz="2400" dirty="0" smtClean="0">
                <a:latin typeface="Calibri"/>
                <a:cs typeface="Calibri"/>
              </a:rPr>
              <a:t> </a:t>
            </a:r>
            <a:r>
              <a:rPr lang="en-US" sz="2400" dirty="0" err="1" smtClean="0">
                <a:latin typeface="Calibri"/>
                <a:cs typeface="Calibri"/>
              </a:rPr>
              <a:t>kvakerů</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puritánských</a:t>
            </a:r>
            <a:r>
              <a:rPr lang="en-US" sz="2400" dirty="0" smtClean="0">
                <a:latin typeface="Calibri"/>
                <a:cs typeface="Calibri"/>
              </a:rPr>
              <a:t>” </a:t>
            </a:r>
            <a:r>
              <a:rPr lang="en-US" sz="2400" dirty="0" err="1" smtClean="0">
                <a:latin typeface="Calibri"/>
                <a:cs typeface="Calibri"/>
              </a:rPr>
              <a:t>koloniích</a:t>
            </a:r>
            <a:r>
              <a:rPr lang="en-US" sz="2400" dirty="0" smtClean="0">
                <a:latin typeface="Calibri"/>
                <a:cs typeface="Calibri"/>
              </a:rPr>
              <a:t>)</a:t>
            </a:r>
          </a:p>
          <a:p>
            <a:r>
              <a:rPr lang="en-US" sz="2400" dirty="0" err="1" smtClean="0">
                <a:latin typeface="Calibri"/>
                <a:cs typeface="Calibri"/>
              </a:rPr>
              <a:t>Jednoznačná</a:t>
            </a:r>
            <a:r>
              <a:rPr lang="en-US" sz="2400" dirty="0" smtClean="0">
                <a:latin typeface="Calibri"/>
                <a:cs typeface="Calibri"/>
              </a:rPr>
              <a:t> </a:t>
            </a:r>
            <a:r>
              <a:rPr lang="en-US" sz="2400" b="1" dirty="0" err="1" smtClean="0">
                <a:latin typeface="Calibri"/>
                <a:cs typeface="Calibri"/>
              </a:rPr>
              <a:t>netolerance</a:t>
            </a:r>
            <a:r>
              <a:rPr lang="en-US" sz="2400" b="1" dirty="0" smtClean="0">
                <a:latin typeface="Calibri"/>
                <a:cs typeface="Calibri"/>
              </a:rPr>
              <a:t> je </a:t>
            </a:r>
            <a:r>
              <a:rPr lang="en-US" sz="2400" b="1" dirty="0" err="1" smtClean="0">
                <a:latin typeface="Calibri"/>
                <a:cs typeface="Calibri"/>
              </a:rPr>
              <a:t>vůči</a:t>
            </a:r>
            <a:r>
              <a:rPr lang="en-US" sz="2400" b="1" dirty="0" smtClean="0">
                <a:latin typeface="Calibri"/>
                <a:cs typeface="Calibri"/>
              </a:rPr>
              <a:t> </a:t>
            </a:r>
            <a:r>
              <a:rPr lang="en-US" sz="2400" b="1" dirty="0" err="1" smtClean="0">
                <a:latin typeface="Calibri"/>
                <a:cs typeface="Calibri"/>
              </a:rPr>
              <a:t>nekřesťanským</a:t>
            </a:r>
            <a:r>
              <a:rPr lang="en-US" sz="2400" b="1" dirty="0" smtClean="0">
                <a:latin typeface="Calibri"/>
                <a:cs typeface="Calibri"/>
              </a:rPr>
              <a:t> </a:t>
            </a:r>
            <a:r>
              <a:rPr lang="en-US" sz="2400" b="1" dirty="0" err="1" smtClean="0">
                <a:latin typeface="Calibri"/>
                <a:cs typeface="Calibri"/>
              </a:rPr>
              <a:t>skupinám</a:t>
            </a:r>
            <a:r>
              <a:rPr lang="en-US" sz="2400" b="1" dirty="0" smtClean="0">
                <a:latin typeface="Calibri"/>
                <a:cs typeface="Calibri"/>
              </a:rPr>
              <a:t> </a:t>
            </a:r>
            <a:r>
              <a:rPr lang="en-US" sz="2400" b="1" dirty="0" err="1" smtClean="0">
                <a:latin typeface="Calibri"/>
                <a:cs typeface="Calibri"/>
              </a:rPr>
              <a:t>či</a:t>
            </a:r>
            <a:r>
              <a:rPr lang="en-US" sz="2400" b="1" dirty="0" smtClean="0">
                <a:latin typeface="Calibri"/>
                <a:cs typeface="Calibri"/>
              </a:rPr>
              <a:t> </a:t>
            </a:r>
            <a:r>
              <a:rPr lang="en-US" sz="2400" b="1" dirty="0" err="1" smtClean="0">
                <a:latin typeface="Calibri"/>
                <a:cs typeface="Calibri"/>
              </a:rPr>
              <a:t>náboženským</a:t>
            </a:r>
            <a:r>
              <a:rPr lang="en-US" sz="2400" b="1" dirty="0" smtClean="0">
                <a:latin typeface="Calibri"/>
                <a:cs typeface="Calibri"/>
              </a:rPr>
              <a:t> </a:t>
            </a:r>
            <a:r>
              <a:rPr lang="en-US" sz="2400" b="1" dirty="0" err="1" smtClean="0">
                <a:latin typeface="Calibri"/>
                <a:cs typeface="Calibri"/>
              </a:rPr>
              <a:t>praktikám</a:t>
            </a:r>
            <a:r>
              <a:rPr lang="en-US" sz="2400" dirty="0" smtClean="0">
                <a:latin typeface="Calibri"/>
                <a:cs typeface="Calibri"/>
              </a:rPr>
              <a:t>, </a:t>
            </a:r>
            <a:r>
              <a:rPr lang="en-US" sz="2400" dirty="0" err="1" smtClean="0">
                <a:latin typeface="Calibri"/>
                <a:cs typeface="Calibri"/>
              </a:rPr>
              <a:t>což</a:t>
            </a:r>
            <a:r>
              <a:rPr lang="en-US" sz="2400" dirty="0" smtClean="0">
                <a:latin typeface="Calibri"/>
                <a:cs typeface="Calibri"/>
              </a:rPr>
              <a:t> </a:t>
            </a:r>
            <a:r>
              <a:rPr lang="en-US" sz="2400" dirty="0" err="1" smtClean="0">
                <a:latin typeface="Calibri"/>
                <a:cs typeface="Calibri"/>
              </a:rPr>
              <a:t>dobře</a:t>
            </a:r>
            <a:r>
              <a:rPr lang="en-US" sz="2400" dirty="0" smtClean="0">
                <a:latin typeface="Calibri"/>
                <a:cs typeface="Calibri"/>
              </a:rPr>
              <a:t> </a:t>
            </a:r>
            <a:r>
              <a:rPr lang="en-US" sz="2400" dirty="0" err="1" smtClean="0">
                <a:latin typeface="Calibri"/>
                <a:cs typeface="Calibri"/>
              </a:rPr>
              <a:t>dokládá</a:t>
            </a:r>
            <a:r>
              <a:rPr lang="en-US" sz="2400" dirty="0" smtClean="0">
                <a:latin typeface="Calibri"/>
                <a:cs typeface="Calibri"/>
              </a:rPr>
              <a:t> </a:t>
            </a:r>
            <a:r>
              <a:rPr lang="en-US" sz="2400" dirty="0" err="1" smtClean="0">
                <a:latin typeface="Calibri"/>
                <a:cs typeface="Calibri"/>
              </a:rPr>
              <a:t>Salemský</a:t>
            </a:r>
            <a:r>
              <a:rPr lang="en-US" sz="2400" dirty="0" smtClean="0">
                <a:latin typeface="Calibri"/>
                <a:cs typeface="Calibri"/>
              </a:rPr>
              <a:t> </a:t>
            </a:r>
            <a:r>
              <a:rPr lang="en-US" sz="2400" dirty="0" err="1" smtClean="0">
                <a:latin typeface="Calibri"/>
                <a:cs typeface="Calibri"/>
              </a:rPr>
              <a:t>případ</a:t>
            </a:r>
            <a:r>
              <a:rPr lang="en-US" sz="2400" dirty="0" smtClean="0">
                <a:latin typeface="Calibri"/>
                <a:cs typeface="Calibri"/>
              </a:rPr>
              <a:t> (1692)</a:t>
            </a:r>
            <a:endParaRPr lang="en-US" sz="2400" dirty="0">
              <a:latin typeface="Calibri"/>
              <a:cs typeface="Calibri"/>
            </a:endParaRPr>
          </a:p>
        </p:txBody>
      </p:sp>
      <p:pic>
        <p:nvPicPr>
          <p:cNvPr id="4" name="Picture Placeholder 6" descr="penn_treaty_indian.jpg"/>
          <p:cNvPicPr>
            <a:picLocks noChangeAspect="1"/>
          </p:cNvPicPr>
          <p:nvPr/>
        </p:nvPicPr>
        <p:blipFill>
          <a:blip r:embed="rId2"/>
          <a:srcRect l="-21498" r="-21498"/>
          <a:stretch>
            <a:fillRect/>
          </a:stretch>
        </p:blipFill>
        <p:spPr>
          <a:xfrm>
            <a:off x="-336550" y="0"/>
            <a:ext cx="2146300" cy="11238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err="1" smtClean="0">
                <a:latin typeface="Calibri"/>
                <a:cs typeface="Calibri"/>
              </a:rPr>
              <a:t>Náboženská</a:t>
            </a:r>
            <a:r>
              <a:rPr lang="en-US" sz="3200" b="1" dirty="0" smtClean="0">
                <a:latin typeface="Calibri"/>
                <a:cs typeface="Calibri"/>
              </a:rPr>
              <a:t> </a:t>
            </a:r>
            <a:r>
              <a:rPr lang="en-US" sz="3200" b="1" dirty="0" err="1" smtClean="0">
                <a:latin typeface="Calibri"/>
                <a:cs typeface="Calibri"/>
              </a:rPr>
              <a:t>majorita</a:t>
            </a:r>
            <a:r>
              <a:rPr lang="en-US" sz="3200" b="1" dirty="0" smtClean="0">
                <a:latin typeface="Calibri"/>
                <a:cs typeface="Calibri"/>
              </a:rPr>
              <a:t> a </a:t>
            </a:r>
            <a:r>
              <a:rPr lang="en-US" sz="3200" b="1" dirty="0" err="1" smtClean="0">
                <a:latin typeface="Calibri"/>
                <a:cs typeface="Calibri"/>
              </a:rPr>
              <a:t>náboženské</a:t>
            </a:r>
            <a:r>
              <a:rPr lang="en-US" sz="3200" b="1" dirty="0" smtClean="0">
                <a:latin typeface="Calibri"/>
                <a:cs typeface="Calibri"/>
              </a:rPr>
              <a:t> minority</a:t>
            </a:r>
            <a:endParaRPr lang="en-US" sz="3000" dirty="0"/>
          </a:p>
        </p:txBody>
      </p:sp>
      <p:pic>
        <p:nvPicPr>
          <p:cNvPr id="4" name="Content Placeholder 3" descr="400px-Witchcraft_at_Salem_Village.jpg"/>
          <p:cNvPicPr>
            <a:picLocks noGrp="1" noChangeAspect="1"/>
          </p:cNvPicPr>
          <p:nvPr>
            <p:ph idx="1"/>
          </p:nvPr>
        </p:nvPicPr>
        <p:blipFill>
          <a:blip r:embed="rId2"/>
          <a:srcRect l="-22055" r="-22055"/>
          <a:stretch>
            <a:fillRect/>
          </a:stretch>
        </p:blipFill>
        <p:spPr>
          <a:xfrm>
            <a:off x="669924" y="2387600"/>
            <a:ext cx="7610476" cy="3322638"/>
          </a:xfrm>
        </p:spPr>
      </p:pic>
      <p:sp>
        <p:nvSpPr>
          <p:cNvPr id="5" name="Rectangle 4"/>
          <p:cNvSpPr/>
          <p:nvPr/>
        </p:nvSpPr>
        <p:spPr>
          <a:xfrm>
            <a:off x="1854200" y="5848909"/>
            <a:ext cx="5283200" cy="494179"/>
          </a:xfrm>
          <a:prstGeom prst="rect">
            <a:avLst/>
          </a:prstGeom>
          <a:solidFill>
            <a:schemeClr val="accent1">
              <a:shade val="90000"/>
              <a:alpha val="49000"/>
            </a:schemeClr>
          </a:solidFill>
          <a:ln>
            <a:solidFill>
              <a:schemeClr val="accent1">
                <a:satMod val="105000"/>
                <a:alpha val="46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err="1" smtClean="0">
                <a:solidFill>
                  <a:srgbClr val="FFFFFF"/>
                </a:solidFill>
                <a:latin typeface="Calibri"/>
                <a:cs typeface="Calibri"/>
              </a:rPr>
              <a:t>Vyobrazení</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čarodějnického</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procesu</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v</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Salemu</a:t>
            </a:r>
            <a:endParaRPr lang="en-US" sz="1400" b="1" dirty="0">
              <a:solidFill>
                <a:srgbClr val="FFFFFF"/>
              </a:solidFill>
              <a:latin typeface="Calibri"/>
              <a:cs typeface="Calibri"/>
            </a:endParaRPr>
          </a:p>
        </p:txBody>
      </p:sp>
      <p:pic>
        <p:nvPicPr>
          <p:cNvPr id="6" name="Picture Placeholder 6" descr="penn_treaty_indian.jpg"/>
          <p:cNvPicPr>
            <a:picLocks noChangeAspect="1"/>
          </p:cNvPicPr>
          <p:nvPr/>
        </p:nvPicPr>
        <p:blipFill>
          <a:blip r:embed="rId3"/>
          <a:srcRect l="-21498" r="-21498"/>
          <a:stretch>
            <a:fillRect/>
          </a:stretch>
        </p:blipFill>
        <p:spPr>
          <a:xfrm>
            <a:off x="-336550" y="0"/>
            <a:ext cx="2146300" cy="11238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err="1" smtClean="0">
                <a:latin typeface="Calibri"/>
                <a:cs typeface="Calibri"/>
              </a:rPr>
              <a:t>Náboženská</a:t>
            </a:r>
            <a:r>
              <a:rPr lang="en-US" sz="3200" b="1" dirty="0" smtClean="0">
                <a:latin typeface="Calibri"/>
                <a:cs typeface="Calibri"/>
              </a:rPr>
              <a:t> </a:t>
            </a:r>
            <a:r>
              <a:rPr lang="en-US" sz="3200" b="1" dirty="0" err="1" smtClean="0">
                <a:latin typeface="Calibri"/>
                <a:cs typeface="Calibri"/>
              </a:rPr>
              <a:t>majorita</a:t>
            </a:r>
            <a:r>
              <a:rPr lang="en-US" sz="3200" b="1" dirty="0" smtClean="0">
                <a:latin typeface="Calibri"/>
                <a:cs typeface="Calibri"/>
              </a:rPr>
              <a:t> a </a:t>
            </a:r>
            <a:r>
              <a:rPr lang="en-US" sz="3200" b="1" dirty="0" err="1" smtClean="0">
                <a:latin typeface="Calibri"/>
                <a:cs typeface="Calibri"/>
              </a:rPr>
              <a:t>náboženské</a:t>
            </a:r>
            <a:r>
              <a:rPr lang="en-US" sz="3200" b="1" dirty="0" smtClean="0">
                <a:latin typeface="Calibri"/>
                <a:cs typeface="Calibri"/>
              </a:rPr>
              <a:t> minority</a:t>
            </a:r>
            <a:endParaRPr lang="en-US" sz="3200" dirty="0"/>
          </a:p>
        </p:txBody>
      </p:sp>
      <p:sp>
        <p:nvSpPr>
          <p:cNvPr id="3" name="Content Placeholder 2"/>
          <p:cNvSpPr>
            <a:spLocks noGrp="1"/>
          </p:cNvSpPr>
          <p:nvPr>
            <p:ph idx="1"/>
          </p:nvPr>
        </p:nvSpPr>
        <p:spPr>
          <a:xfrm>
            <a:off x="609600" y="2595562"/>
            <a:ext cx="8115300" cy="3670767"/>
          </a:xfrm>
        </p:spPr>
        <p:txBody>
          <a:bodyPr>
            <a:normAutofit/>
          </a:bodyPr>
          <a:lstStyle/>
          <a:p>
            <a:r>
              <a:rPr lang="en-US" sz="2400" dirty="0" err="1" smtClean="0">
                <a:latin typeface="Calibri"/>
                <a:cs typeface="Calibri"/>
              </a:rPr>
              <a:t>Podobně</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Evropě</a:t>
            </a:r>
            <a:r>
              <a:rPr lang="en-US" sz="2400" dirty="0" smtClean="0">
                <a:latin typeface="Calibri"/>
                <a:cs typeface="Calibri"/>
              </a:rPr>
              <a:t> </a:t>
            </a:r>
            <a:r>
              <a:rPr lang="en-US" sz="2400" dirty="0" err="1" smtClean="0">
                <a:latin typeface="Calibri"/>
                <a:cs typeface="Calibri"/>
              </a:rPr>
              <a:t>jsou</a:t>
            </a:r>
            <a:r>
              <a:rPr lang="en-US" sz="2400" dirty="0" smtClean="0">
                <a:latin typeface="Calibri"/>
                <a:cs typeface="Calibri"/>
              </a:rPr>
              <a:t> </a:t>
            </a:r>
            <a:r>
              <a:rPr lang="en-US" sz="2400" dirty="0" err="1" smtClean="0">
                <a:latin typeface="Calibri"/>
                <a:cs typeface="Calibri"/>
              </a:rPr>
              <a:t>jedinou</a:t>
            </a:r>
            <a:r>
              <a:rPr lang="en-US" sz="2400" dirty="0" smtClean="0">
                <a:latin typeface="Calibri"/>
                <a:cs typeface="Calibri"/>
              </a:rPr>
              <a:t> “</a:t>
            </a:r>
            <a:r>
              <a:rPr lang="en-US" sz="2400" dirty="0" err="1" smtClean="0">
                <a:latin typeface="Calibri"/>
                <a:cs typeface="Calibri"/>
              </a:rPr>
              <a:t>tolerovanou</a:t>
            </a:r>
            <a:r>
              <a:rPr lang="en-US" sz="2400" dirty="0" smtClean="0">
                <a:latin typeface="Calibri"/>
                <a:cs typeface="Calibri"/>
              </a:rPr>
              <a:t>” ne-</a:t>
            </a:r>
            <a:r>
              <a:rPr lang="en-US" sz="2400" dirty="0" err="1" smtClean="0">
                <a:latin typeface="Calibri"/>
                <a:cs typeface="Calibri"/>
              </a:rPr>
              <a:t>křesťanskou</a:t>
            </a:r>
            <a:r>
              <a:rPr lang="en-US" sz="2400" dirty="0" smtClean="0">
                <a:latin typeface="Calibri"/>
                <a:cs typeface="Calibri"/>
              </a:rPr>
              <a:t> </a:t>
            </a:r>
            <a:r>
              <a:rPr lang="en-US" sz="2400" dirty="0" err="1" smtClean="0">
                <a:latin typeface="Calibri"/>
                <a:cs typeface="Calibri"/>
              </a:rPr>
              <a:t>skupinou</a:t>
            </a:r>
            <a:r>
              <a:rPr lang="en-US" sz="2400" dirty="0" smtClean="0">
                <a:latin typeface="Calibri"/>
                <a:cs typeface="Calibri"/>
              </a:rPr>
              <a:t> </a:t>
            </a:r>
            <a:r>
              <a:rPr lang="en-US" sz="2400" b="1" dirty="0" err="1" smtClean="0">
                <a:latin typeface="Calibri"/>
                <a:cs typeface="Calibri"/>
              </a:rPr>
              <a:t>Židé</a:t>
            </a:r>
            <a:endParaRPr lang="en-US" sz="2400" dirty="0" smtClean="0">
              <a:latin typeface="Calibri"/>
              <a:cs typeface="Calibri"/>
            </a:endParaRPr>
          </a:p>
          <a:p>
            <a:r>
              <a:rPr lang="en-US" sz="2400" dirty="0" err="1" smtClean="0">
                <a:latin typeface="Calibri"/>
                <a:cs typeface="Calibri"/>
              </a:rPr>
              <a:t>Šlo</a:t>
            </a:r>
            <a:r>
              <a:rPr lang="en-US" sz="2400" dirty="0" smtClean="0">
                <a:latin typeface="Calibri"/>
                <a:cs typeface="Calibri"/>
              </a:rPr>
              <a:t> </a:t>
            </a:r>
            <a:r>
              <a:rPr lang="en-US" sz="2400" dirty="0" err="1" smtClean="0">
                <a:latin typeface="Calibri"/>
                <a:cs typeface="Calibri"/>
              </a:rPr>
              <a:t>však</a:t>
            </a:r>
            <a:r>
              <a:rPr lang="en-US" sz="2400" dirty="0" smtClean="0">
                <a:latin typeface="Calibri"/>
                <a:cs typeface="Calibri"/>
              </a:rPr>
              <a:t> </a:t>
            </a:r>
            <a:r>
              <a:rPr lang="en-US" sz="2400" dirty="0" err="1" smtClean="0">
                <a:latin typeface="Calibri"/>
                <a:cs typeface="Calibri"/>
              </a:rPr>
              <a:t>jen</a:t>
            </a:r>
            <a:r>
              <a:rPr lang="en-US" sz="2400" dirty="0" smtClean="0">
                <a:latin typeface="Calibri"/>
                <a:cs typeface="Calibri"/>
              </a:rPr>
              <a:t> </a:t>
            </a:r>
            <a:r>
              <a:rPr lang="en-US" sz="2400" dirty="0" err="1" smtClean="0">
                <a:latin typeface="Calibri"/>
                <a:cs typeface="Calibri"/>
              </a:rPr>
              <a:t>o</a:t>
            </a:r>
            <a:r>
              <a:rPr lang="en-US" sz="2400" dirty="0" smtClean="0">
                <a:latin typeface="Calibri"/>
                <a:cs typeface="Calibri"/>
              </a:rPr>
              <a:t> </a:t>
            </a:r>
            <a:r>
              <a:rPr lang="en-US" sz="2400" dirty="0" err="1" smtClean="0">
                <a:latin typeface="Calibri"/>
                <a:cs typeface="Calibri"/>
              </a:rPr>
              <a:t>malé</a:t>
            </a:r>
            <a:r>
              <a:rPr lang="en-US" sz="2400" dirty="0" smtClean="0">
                <a:latin typeface="Calibri"/>
                <a:cs typeface="Calibri"/>
              </a:rPr>
              <a:t> </a:t>
            </a:r>
            <a:r>
              <a:rPr lang="en-US" sz="2400" dirty="0" err="1" smtClean="0">
                <a:latin typeface="Calibri"/>
                <a:cs typeface="Calibri"/>
              </a:rPr>
              <a:t>komunity</a:t>
            </a:r>
            <a:r>
              <a:rPr lang="en-US" sz="2400" dirty="0" smtClean="0">
                <a:latin typeface="Calibri"/>
                <a:cs typeface="Calibri"/>
              </a:rPr>
              <a:t> </a:t>
            </a:r>
            <a:r>
              <a:rPr lang="en-US" sz="2400" dirty="0" err="1" smtClean="0">
                <a:latin typeface="Calibri"/>
                <a:cs typeface="Calibri"/>
              </a:rPr>
              <a:t>usazené</a:t>
            </a:r>
            <a:r>
              <a:rPr lang="en-US" sz="2400" dirty="0" smtClean="0">
                <a:latin typeface="Calibri"/>
                <a:cs typeface="Calibri"/>
              </a:rPr>
              <a:t> </a:t>
            </a:r>
            <a:r>
              <a:rPr lang="en-US" sz="2400" dirty="0" err="1" smtClean="0">
                <a:latin typeface="Calibri"/>
                <a:cs typeface="Calibri"/>
              </a:rPr>
              <a:t>již</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době</a:t>
            </a:r>
            <a:r>
              <a:rPr lang="en-US" sz="2400" dirty="0" smtClean="0">
                <a:latin typeface="Calibri"/>
                <a:cs typeface="Calibri"/>
              </a:rPr>
              <a:t> </a:t>
            </a:r>
            <a:r>
              <a:rPr lang="en-US" sz="2400" dirty="0" err="1" smtClean="0">
                <a:latin typeface="Calibri"/>
                <a:cs typeface="Calibri"/>
              </a:rPr>
              <a:t>holandské</a:t>
            </a:r>
            <a:r>
              <a:rPr lang="en-US" sz="2400" dirty="0" smtClean="0">
                <a:latin typeface="Calibri"/>
                <a:cs typeface="Calibri"/>
              </a:rPr>
              <a:t> </a:t>
            </a:r>
            <a:r>
              <a:rPr lang="en-US" sz="2400" dirty="0" err="1" smtClean="0">
                <a:latin typeface="Calibri"/>
                <a:cs typeface="Calibri"/>
              </a:rPr>
              <a:t>kolonizace</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New </a:t>
            </a:r>
            <a:r>
              <a:rPr lang="en-US" sz="2400" dirty="0" err="1" smtClean="0">
                <a:latin typeface="Calibri"/>
                <a:cs typeface="Calibri"/>
              </a:rPr>
              <a:t>Yorku</a:t>
            </a:r>
            <a:r>
              <a:rPr lang="en-US" sz="2400" dirty="0" smtClean="0">
                <a:latin typeface="Calibri"/>
                <a:cs typeface="Calibri"/>
              </a:rPr>
              <a:t> (</a:t>
            </a:r>
            <a:r>
              <a:rPr lang="en-US" sz="2400" dirty="0" err="1" smtClean="0">
                <a:latin typeface="Calibri"/>
                <a:cs typeface="Calibri"/>
              </a:rPr>
              <a:t>sefardská</a:t>
            </a:r>
            <a:r>
              <a:rPr lang="en-US" sz="2400" dirty="0" smtClean="0">
                <a:latin typeface="Calibri"/>
                <a:cs typeface="Calibri"/>
              </a:rPr>
              <a:t> </a:t>
            </a:r>
            <a:r>
              <a:rPr lang="en-US" sz="2400" dirty="0" err="1" smtClean="0">
                <a:latin typeface="Calibri"/>
                <a:cs typeface="Calibri"/>
              </a:rPr>
              <a:t>komunita</a:t>
            </a:r>
            <a:r>
              <a:rPr lang="en-US" sz="2400" dirty="0" smtClean="0">
                <a:latin typeface="Calibri"/>
                <a:cs typeface="Calibri"/>
              </a:rPr>
              <a:t>) a </a:t>
            </a:r>
            <a:r>
              <a:rPr lang="en-US" sz="2400" dirty="0" err="1" smtClean="0">
                <a:latin typeface="Calibri"/>
                <a:cs typeface="Calibri"/>
              </a:rPr>
              <a:t>později</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přístaních</a:t>
            </a:r>
            <a:r>
              <a:rPr lang="en-US" sz="2400" dirty="0" smtClean="0">
                <a:latin typeface="Calibri"/>
                <a:cs typeface="Calibri"/>
              </a:rPr>
              <a:t> </a:t>
            </a:r>
            <a:r>
              <a:rPr lang="en-US" sz="2400" dirty="0" err="1" smtClean="0">
                <a:latin typeface="Calibri"/>
                <a:cs typeface="Calibri"/>
              </a:rPr>
              <a:t>městech</a:t>
            </a:r>
            <a:r>
              <a:rPr lang="en-US" sz="2400" dirty="0" smtClean="0">
                <a:latin typeface="Calibri"/>
                <a:cs typeface="Calibri"/>
              </a:rPr>
              <a:t> </a:t>
            </a:r>
            <a:r>
              <a:rPr lang="en-US" sz="2400" dirty="0" err="1" smtClean="0">
                <a:latin typeface="Calibri"/>
                <a:cs typeface="Calibri"/>
              </a:rPr>
              <a:t>jižních</a:t>
            </a:r>
            <a:r>
              <a:rPr lang="en-US" sz="2400" dirty="0" smtClean="0">
                <a:latin typeface="Calibri"/>
                <a:cs typeface="Calibri"/>
              </a:rPr>
              <a:t> </a:t>
            </a:r>
            <a:r>
              <a:rPr lang="en-US" sz="2400" dirty="0" err="1" smtClean="0">
                <a:latin typeface="Calibri"/>
                <a:cs typeface="Calibri"/>
              </a:rPr>
              <a:t>kolonií</a:t>
            </a:r>
            <a:r>
              <a:rPr lang="en-US" sz="2400" dirty="0" smtClean="0">
                <a:latin typeface="Calibri"/>
                <a:cs typeface="Calibri"/>
              </a:rPr>
              <a:t> (</a:t>
            </a:r>
            <a:r>
              <a:rPr lang="en-US" sz="2400" dirty="0" err="1" smtClean="0">
                <a:latin typeface="Calibri"/>
                <a:cs typeface="Calibri"/>
              </a:rPr>
              <a:t>např</a:t>
            </a:r>
            <a:r>
              <a:rPr lang="en-US" sz="2400" dirty="0" smtClean="0">
                <a:latin typeface="Calibri"/>
                <a:cs typeface="Calibri"/>
              </a:rPr>
              <a:t>. </a:t>
            </a:r>
            <a:r>
              <a:rPr lang="en-US" sz="2400" dirty="0" err="1" smtClean="0">
                <a:latin typeface="Calibri"/>
                <a:cs typeface="Calibri"/>
              </a:rPr>
              <a:t>Savanah</a:t>
            </a:r>
            <a:r>
              <a:rPr lang="en-US" sz="2400" dirty="0" smtClean="0">
                <a:latin typeface="Calibri"/>
                <a:cs typeface="Calibri"/>
              </a:rPr>
              <a:t>). </a:t>
            </a:r>
          </a:p>
          <a:p>
            <a:r>
              <a:rPr lang="en-US" sz="2400" b="1" dirty="0" err="1" smtClean="0">
                <a:latin typeface="Calibri"/>
                <a:cs typeface="Calibri"/>
              </a:rPr>
              <a:t>Masovější</a:t>
            </a:r>
            <a:r>
              <a:rPr lang="en-US" sz="2400" b="1" dirty="0" smtClean="0">
                <a:latin typeface="Calibri"/>
                <a:cs typeface="Calibri"/>
              </a:rPr>
              <a:t> </a:t>
            </a:r>
            <a:r>
              <a:rPr lang="en-US" sz="2400" b="1" dirty="0" err="1" smtClean="0">
                <a:latin typeface="Calibri"/>
                <a:cs typeface="Calibri"/>
              </a:rPr>
              <a:t>příchod</a:t>
            </a:r>
            <a:r>
              <a:rPr lang="en-US" sz="2400" b="1" dirty="0" smtClean="0">
                <a:latin typeface="Calibri"/>
                <a:cs typeface="Calibri"/>
              </a:rPr>
              <a:t> </a:t>
            </a:r>
            <a:r>
              <a:rPr lang="en-US" sz="2400" b="1" dirty="0" err="1" smtClean="0">
                <a:latin typeface="Calibri"/>
                <a:cs typeface="Calibri"/>
              </a:rPr>
              <a:t>Židů</a:t>
            </a:r>
            <a:r>
              <a:rPr lang="en-US" sz="2400" b="1" dirty="0" smtClean="0">
                <a:latin typeface="Calibri"/>
                <a:cs typeface="Calibri"/>
              </a:rPr>
              <a:t> je </a:t>
            </a:r>
            <a:r>
              <a:rPr lang="en-US" sz="2400" b="1" dirty="0" err="1" smtClean="0">
                <a:latin typeface="Calibri"/>
                <a:cs typeface="Calibri"/>
              </a:rPr>
              <a:t>až</a:t>
            </a:r>
            <a:r>
              <a:rPr lang="en-US" sz="2400" b="1" dirty="0" smtClean="0">
                <a:latin typeface="Calibri"/>
                <a:cs typeface="Calibri"/>
              </a:rPr>
              <a:t> </a:t>
            </a:r>
            <a:r>
              <a:rPr lang="en-US" sz="2400" b="1" dirty="0" err="1" smtClean="0">
                <a:latin typeface="Calibri"/>
                <a:cs typeface="Calibri"/>
              </a:rPr>
              <a:t>záležitostí</a:t>
            </a:r>
            <a:r>
              <a:rPr lang="en-US" sz="2400" b="1" dirty="0" smtClean="0">
                <a:latin typeface="Calibri"/>
                <a:cs typeface="Calibri"/>
              </a:rPr>
              <a:t> 2. pol. 19. </a:t>
            </a:r>
            <a:r>
              <a:rPr lang="en-US" sz="2400" b="1" dirty="0" err="1" smtClean="0">
                <a:latin typeface="Calibri"/>
                <a:cs typeface="Calibri"/>
              </a:rPr>
              <a:t>stol</a:t>
            </a:r>
            <a:endParaRPr lang="en-US" sz="2400" dirty="0">
              <a:latin typeface="Calibri"/>
              <a:cs typeface="Calibri"/>
            </a:endParaRPr>
          </a:p>
        </p:txBody>
      </p:sp>
      <p:pic>
        <p:nvPicPr>
          <p:cNvPr id="4" name="Picture Placeholder 6" descr="penn_treaty_indian.jpg"/>
          <p:cNvPicPr>
            <a:picLocks noChangeAspect="1"/>
          </p:cNvPicPr>
          <p:nvPr/>
        </p:nvPicPr>
        <p:blipFill>
          <a:blip r:embed="rId2"/>
          <a:srcRect l="-21498" r="-21498"/>
          <a:stretch>
            <a:fillRect/>
          </a:stretch>
        </p:blipFill>
        <p:spPr>
          <a:xfrm>
            <a:off x="-336550" y="0"/>
            <a:ext cx="2146300" cy="11238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err="1" smtClean="0">
                <a:latin typeface="Calibri"/>
                <a:cs typeface="Calibri"/>
              </a:rPr>
              <a:t>Náboženská</a:t>
            </a:r>
            <a:r>
              <a:rPr lang="en-US" sz="3200" b="1" dirty="0" smtClean="0">
                <a:latin typeface="Calibri"/>
                <a:cs typeface="Calibri"/>
              </a:rPr>
              <a:t> </a:t>
            </a:r>
            <a:r>
              <a:rPr lang="en-US" sz="3200" b="1" dirty="0" err="1" smtClean="0">
                <a:latin typeface="Calibri"/>
                <a:cs typeface="Calibri"/>
              </a:rPr>
              <a:t>majorita</a:t>
            </a:r>
            <a:r>
              <a:rPr lang="en-US" sz="3200" b="1" dirty="0" smtClean="0">
                <a:latin typeface="Calibri"/>
                <a:cs typeface="Calibri"/>
              </a:rPr>
              <a:t> a </a:t>
            </a:r>
            <a:r>
              <a:rPr lang="en-US" sz="3200" b="1" dirty="0" err="1" smtClean="0">
                <a:latin typeface="Calibri"/>
                <a:cs typeface="Calibri"/>
              </a:rPr>
              <a:t>náboženské</a:t>
            </a:r>
            <a:r>
              <a:rPr lang="en-US" sz="3200" b="1" dirty="0" smtClean="0">
                <a:latin typeface="Calibri"/>
                <a:cs typeface="Calibri"/>
              </a:rPr>
              <a:t> minority</a:t>
            </a:r>
            <a:endParaRPr lang="en-US" sz="3200" dirty="0"/>
          </a:p>
        </p:txBody>
      </p:sp>
      <p:sp>
        <p:nvSpPr>
          <p:cNvPr id="3" name="Content Placeholder 2"/>
          <p:cNvSpPr>
            <a:spLocks noGrp="1"/>
          </p:cNvSpPr>
          <p:nvPr>
            <p:ph idx="1"/>
          </p:nvPr>
        </p:nvSpPr>
        <p:spPr>
          <a:xfrm>
            <a:off x="469900" y="2413000"/>
            <a:ext cx="8255000" cy="4165600"/>
          </a:xfrm>
        </p:spPr>
        <p:txBody>
          <a:bodyPr>
            <a:noAutofit/>
          </a:bodyPr>
          <a:lstStyle/>
          <a:p>
            <a:r>
              <a:rPr lang="en-US" dirty="0" err="1" smtClean="0">
                <a:latin typeface="Calibri"/>
                <a:cs typeface="Calibri"/>
              </a:rPr>
              <a:t>Situace</a:t>
            </a:r>
            <a:r>
              <a:rPr lang="en-US" dirty="0" smtClean="0">
                <a:latin typeface="Calibri"/>
                <a:cs typeface="Calibri"/>
              </a:rPr>
              <a:t> se </a:t>
            </a:r>
            <a:r>
              <a:rPr lang="en-US" dirty="0" err="1" smtClean="0">
                <a:latin typeface="Calibri"/>
                <a:cs typeface="Calibri"/>
              </a:rPr>
              <a:t>začala</a:t>
            </a:r>
            <a:r>
              <a:rPr lang="en-US" dirty="0" smtClean="0">
                <a:latin typeface="Calibri"/>
                <a:cs typeface="Calibri"/>
              </a:rPr>
              <a:t> </a:t>
            </a:r>
            <a:r>
              <a:rPr lang="en-US" dirty="0" err="1" smtClean="0">
                <a:latin typeface="Calibri"/>
                <a:cs typeface="Calibri"/>
              </a:rPr>
              <a:t>měnit</a:t>
            </a:r>
            <a:r>
              <a:rPr lang="en-US" dirty="0" smtClean="0">
                <a:latin typeface="Calibri"/>
                <a:cs typeface="Calibri"/>
              </a:rPr>
              <a:t> </a:t>
            </a:r>
            <a:r>
              <a:rPr lang="en-US" b="1" dirty="0" err="1" smtClean="0">
                <a:latin typeface="Calibri"/>
                <a:cs typeface="Calibri"/>
              </a:rPr>
              <a:t>v</a:t>
            </a:r>
            <a:r>
              <a:rPr lang="en-US" b="1" dirty="0" smtClean="0">
                <a:latin typeface="Calibri"/>
                <a:cs typeface="Calibri"/>
              </a:rPr>
              <a:t> </a:t>
            </a:r>
            <a:r>
              <a:rPr lang="en-US" b="1" dirty="0" err="1" smtClean="0">
                <a:latin typeface="Calibri"/>
                <a:cs typeface="Calibri"/>
              </a:rPr>
              <a:t>druhé</a:t>
            </a:r>
            <a:r>
              <a:rPr lang="en-US" b="1" dirty="0" smtClean="0">
                <a:latin typeface="Calibri"/>
                <a:cs typeface="Calibri"/>
              </a:rPr>
              <a:t> </a:t>
            </a:r>
            <a:r>
              <a:rPr lang="en-US" b="1" dirty="0" err="1" smtClean="0">
                <a:latin typeface="Calibri"/>
                <a:cs typeface="Calibri"/>
              </a:rPr>
              <a:t>polovině</a:t>
            </a:r>
            <a:r>
              <a:rPr lang="en-US" b="1" dirty="0" smtClean="0">
                <a:latin typeface="Calibri"/>
                <a:cs typeface="Calibri"/>
              </a:rPr>
              <a:t> 18. </a:t>
            </a:r>
            <a:r>
              <a:rPr lang="en-US" b="1" dirty="0" err="1" smtClean="0">
                <a:latin typeface="Calibri"/>
                <a:cs typeface="Calibri"/>
              </a:rPr>
              <a:t>století</a:t>
            </a:r>
            <a:r>
              <a:rPr lang="en-US" dirty="0" smtClean="0">
                <a:latin typeface="Calibri"/>
                <a:cs typeface="Calibri"/>
              </a:rPr>
              <a:t>, </a:t>
            </a:r>
            <a:r>
              <a:rPr lang="en-US" dirty="0" err="1" smtClean="0">
                <a:latin typeface="Calibri"/>
                <a:cs typeface="Calibri"/>
              </a:rPr>
              <a:t>kdy</a:t>
            </a:r>
            <a:r>
              <a:rPr lang="en-US" dirty="0" smtClean="0">
                <a:latin typeface="Calibri"/>
                <a:cs typeface="Calibri"/>
              </a:rPr>
              <a:t> pod </a:t>
            </a:r>
            <a:r>
              <a:rPr lang="en-US" dirty="0" err="1" smtClean="0">
                <a:latin typeface="Calibri"/>
                <a:cs typeface="Calibri"/>
              </a:rPr>
              <a:t>vlivem</a:t>
            </a:r>
            <a:r>
              <a:rPr lang="en-US" dirty="0" smtClean="0">
                <a:latin typeface="Calibri"/>
                <a:cs typeface="Calibri"/>
              </a:rPr>
              <a:t> </a:t>
            </a:r>
            <a:r>
              <a:rPr lang="en-US" dirty="0" err="1" smtClean="0">
                <a:latin typeface="Calibri"/>
                <a:cs typeface="Calibri"/>
              </a:rPr>
              <a:t>osvícentsví</a:t>
            </a:r>
            <a:r>
              <a:rPr lang="en-US" dirty="0" smtClean="0">
                <a:latin typeface="Calibri"/>
                <a:cs typeface="Calibri"/>
              </a:rPr>
              <a:t>, ale </a:t>
            </a:r>
            <a:r>
              <a:rPr lang="en-US" dirty="0" err="1" smtClean="0">
                <a:latin typeface="Calibri"/>
                <a:cs typeface="Calibri"/>
              </a:rPr>
              <a:t>i</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důsledků</a:t>
            </a:r>
            <a:r>
              <a:rPr lang="en-US" dirty="0" smtClean="0">
                <a:latin typeface="Calibri"/>
                <a:cs typeface="Calibri"/>
              </a:rPr>
              <a:t> </a:t>
            </a:r>
            <a:r>
              <a:rPr lang="en-US" dirty="0" err="1" smtClean="0">
                <a:latin typeface="Calibri"/>
                <a:cs typeface="Calibri"/>
              </a:rPr>
              <a:t>sociodemografických</a:t>
            </a:r>
            <a:r>
              <a:rPr lang="en-US" dirty="0" smtClean="0">
                <a:latin typeface="Calibri"/>
                <a:cs typeface="Calibri"/>
              </a:rPr>
              <a:t> </a:t>
            </a:r>
            <a:r>
              <a:rPr lang="en-US" dirty="0" err="1" smtClean="0">
                <a:latin typeface="Calibri"/>
                <a:cs typeface="Calibri"/>
              </a:rPr>
              <a:t>proměn</a:t>
            </a:r>
            <a:r>
              <a:rPr lang="en-US" dirty="0" smtClean="0">
                <a:latin typeface="Calibri"/>
                <a:cs typeface="Calibri"/>
              </a:rPr>
              <a:t> </a:t>
            </a:r>
            <a:r>
              <a:rPr lang="en-US" dirty="0" err="1" smtClean="0">
                <a:latin typeface="Calibri"/>
                <a:cs typeface="Calibri"/>
              </a:rPr>
              <a:t>dochází</a:t>
            </a:r>
            <a:r>
              <a:rPr lang="en-US" dirty="0" smtClean="0">
                <a:latin typeface="Calibri"/>
                <a:cs typeface="Calibri"/>
              </a:rPr>
              <a:t> </a:t>
            </a:r>
            <a:r>
              <a:rPr lang="en-US" dirty="0" err="1" smtClean="0">
                <a:latin typeface="Calibri"/>
                <a:cs typeface="Calibri"/>
              </a:rPr>
              <a:t>i</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těch</a:t>
            </a:r>
            <a:r>
              <a:rPr lang="en-US" dirty="0" smtClean="0">
                <a:latin typeface="Calibri"/>
                <a:cs typeface="Calibri"/>
              </a:rPr>
              <a:t> </a:t>
            </a:r>
            <a:r>
              <a:rPr lang="en-US" dirty="0" err="1" smtClean="0">
                <a:latin typeface="Calibri"/>
                <a:cs typeface="Calibri"/>
              </a:rPr>
              <a:t>kolonicích</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nichž</a:t>
            </a:r>
            <a:r>
              <a:rPr lang="en-US" dirty="0" smtClean="0">
                <a:latin typeface="Calibri"/>
                <a:cs typeface="Calibri"/>
              </a:rPr>
              <a:t> </a:t>
            </a:r>
            <a:r>
              <a:rPr lang="en-US" dirty="0" err="1" smtClean="0">
                <a:latin typeface="Calibri"/>
                <a:cs typeface="Calibri"/>
              </a:rPr>
              <a:t>existovaly</a:t>
            </a:r>
            <a:r>
              <a:rPr lang="en-US" dirty="0" smtClean="0">
                <a:latin typeface="Calibri"/>
                <a:cs typeface="Calibri"/>
              </a:rPr>
              <a:t> </a:t>
            </a:r>
            <a:r>
              <a:rPr lang="en-US" dirty="0" err="1" smtClean="0">
                <a:latin typeface="Calibri"/>
                <a:cs typeface="Calibri"/>
              </a:rPr>
              <a:t>privilegované</a:t>
            </a:r>
            <a:r>
              <a:rPr lang="en-US" dirty="0" smtClean="0">
                <a:latin typeface="Calibri"/>
                <a:cs typeface="Calibri"/>
              </a:rPr>
              <a:t> </a:t>
            </a:r>
            <a:r>
              <a:rPr lang="en-US" dirty="0" err="1" smtClean="0">
                <a:latin typeface="Calibri"/>
                <a:cs typeface="Calibri"/>
              </a:rPr>
              <a:t>náboženské</a:t>
            </a:r>
            <a:r>
              <a:rPr lang="en-US" dirty="0" smtClean="0">
                <a:latin typeface="Calibri"/>
                <a:cs typeface="Calibri"/>
              </a:rPr>
              <a:t> </a:t>
            </a:r>
            <a:r>
              <a:rPr lang="en-US" dirty="0" err="1" smtClean="0">
                <a:latin typeface="Calibri"/>
                <a:cs typeface="Calibri"/>
              </a:rPr>
              <a:t>skupiny</a:t>
            </a:r>
            <a:r>
              <a:rPr lang="en-US" dirty="0" smtClean="0">
                <a:latin typeface="Calibri"/>
                <a:cs typeface="Calibri"/>
              </a:rPr>
              <a:t>, </a:t>
            </a:r>
            <a:r>
              <a:rPr lang="en-US" dirty="0" err="1" smtClean="0">
                <a:latin typeface="Calibri"/>
                <a:cs typeface="Calibri"/>
              </a:rPr>
              <a:t>k</a:t>
            </a:r>
            <a:r>
              <a:rPr lang="en-US" dirty="0" smtClean="0">
                <a:latin typeface="Calibri"/>
                <a:cs typeface="Calibri"/>
              </a:rPr>
              <a:t> </a:t>
            </a:r>
            <a:r>
              <a:rPr lang="en-US" dirty="0" err="1" smtClean="0">
                <a:latin typeface="Calibri"/>
                <a:cs typeface="Calibri"/>
              </a:rPr>
              <a:t>zavedení</a:t>
            </a:r>
            <a:r>
              <a:rPr lang="en-US" dirty="0" smtClean="0">
                <a:latin typeface="Calibri"/>
                <a:cs typeface="Calibri"/>
              </a:rPr>
              <a:t> </a:t>
            </a:r>
            <a:r>
              <a:rPr lang="en-US" dirty="0" err="1" smtClean="0">
                <a:latin typeface="Calibri"/>
                <a:cs typeface="Calibri"/>
              </a:rPr>
              <a:t>principů</a:t>
            </a:r>
            <a:r>
              <a:rPr lang="en-US" dirty="0" smtClean="0">
                <a:latin typeface="Calibri"/>
                <a:cs typeface="Calibri"/>
              </a:rPr>
              <a:t> </a:t>
            </a:r>
            <a:r>
              <a:rPr lang="en-US" dirty="0" err="1" smtClean="0">
                <a:latin typeface="Calibri"/>
                <a:cs typeface="Calibri"/>
              </a:rPr>
              <a:t>náboženské</a:t>
            </a:r>
            <a:r>
              <a:rPr lang="en-US" dirty="0" smtClean="0">
                <a:latin typeface="Calibri"/>
                <a:cs typeface="Calibri"/>
              </a:rPr>
              <a:t> tolerance a </a:t>
            </a:r>
            <a:r>
              <a:rPr lang="en-US" dirty="0" err="1" smtClean="0">
                <a:latin typeface="Calibri"/>
                <a:cs typeface="Calibri"/>
              </a:rPr>
              <a:t>odstranění</a:t>
            </a:r>
            <a:r>
              <a:rPr lang="en-US" dirty="0" smtClean="0">
                <a:latin typeface="Calibri"/>
                <a:cs typeface="Calibri"/>
              </a:rPr>
              <a:t> </a:t>
            </a:r>
            <a:r>
              <a:rPr lang="en-US" dirty="0" err="1" smtClean="0">
                <a:latin typeface="Calibri"/>
                <a:cs typeface="Calibri"/>
              </a:rPr>
              <a:t>finančního</a:t>
            </a:r>
            <a:r>
              <a:rPr lang="en-US" dirty="0" smtClean="0">
                <a:latin typeface="Calibri"/>
                <a:cs typeface="Calibri"/>
              </a:rPr>
              <a:t> a </a:t>
            </a:r>
            <a:r>
              <a:rPr lang="en-US" dirty="0" err="1" smtClean="0">
                <a:latin typeface="Calibri"/>
                <a:cs typeface="Calibri"/>
              </a:rPr>
              <a:t>dalšího</a:t>
            </a:r>
            <a:r>
              <a:rPr lang="en-US" dirty="0" smtClean="0">
                <a:latin typeface="Calibri"/>
                <a:cs typeface="Calibri"/>
              </a:rPr>
              <a:t> </a:t>
            </a:r>
            <a:r>
              <a:rPr lang="en-US" dirty="0" err="1" smtClean="0">
                <a:latin typeface="Calibri"/>
                <a:cs typeface="Calibri"/>
              </a:rPr>
              <a:t>zvýhodňování</a:t>
            </a:r>
            <a:r>
              <a:rPr lang="en-US" dirty="0" smtClean="0">
                <a:latin typeface="Calibri"/>
                <a:cs typeface="Calibri"/>
              </a:rPr>
              <a:t> </a:t>
            </a:r>
            <a:r>
              <a:rPr lang="en-US" dirty="0" err="1" smtClean="0">
                <a:latin typeface="Calibri"/>
                <a:cs typeface="Calibri"/>
              </a:rPr>
              <a:t>privilegovaných</a:t>
            </a:r>
            <a:r>
              <a:rPr lang="en-US" dirty="0" smtClean="0">
                <a:latin typeface="Calibri"/>
                <a:cs typeface="Calibri"/>
              </a:rPr>
              <a:t> </a:t>
            </a:r>
            <a:r>
              <a:rPr lang="en-US" dirty="0" err="1" smtClean="0">
                <a:latin typeface="Calibri"/>
                <a:cs typeface="Calibri"/>
              </a:rPr>
              <a:t>skupin</a:t>
            </a:r>
            <a:endParaRPr lang="en-US" dirty="0" smtClean="0">
              <a:latin typeface="Calibri"/>
              <a:cs typeface="Calibri"/>
            </a:endParaRPr>
          </a:p>
          <a:p>
            <a:r>
              <a:rPr lang="en-US" dirty="0" smtClean="0">
                <a:latin typeface="Calibri"/>
                <a:cs typeface="Calibri"/>
              </a:rPr>
              <a:t>V </a:t>
            </a:r>
            <a:r>
              <a:rPr lang="en-US" dirty="0" err="1" smtClean="0">
                <a:latin typeface="Calibri"/>
                <a:cs typeface="Calibri"/>
              </a:rPr>
              <a:t>tomto</a:t>
            </a:r>
            <a:r>
              <a:rPr lang="en-US" dirty="0" smtClean="0">
                <a:latin typeface="Calibri"/>
                <a:cs typeface="Calibri"/>
              </a:rPr>
              <a:t> </a:t>
            </a:r>
            <a:r>
              <a:rPr lang="en-US" dirty="0" err="1" smtClean="0">
                <a:latin typeface="Calibri"/>
                <a:cs typeface="Calibri"/>
              </a:rPr>
              <a:t>období</a:t>
            </a:r>
            <a:r>
              <a:rPr lang="en-US" dirty="0" smtClean="0">
                <a:latin typeface="Calibri"/>
                <a:cs typeface="Calibri"/>
              </a:rPr>
              <a:t> </a:t>
            </a:r>
            <a:r>
              <a:rPr lang="en-US" dirty="0" err="1" smtClean="0">
                <a:latin typeface="Calibri"/>
                <a:cs typeface="Calibri"/>
              </a:rPr>
              <a:t>jsou</a:t>
            </a:r>
            <a:r>
              <a:rPr lang="en-US" dirty="0" smtClean="0">
                <a:latin typeface="Calibri"/>
                <a:cs typeface="Calibri"/>
              </a:rPr>
              <a:t> </a:t>
            </a:r>
            <a:r>
              <a:rPr lang="en-US" dirty="0" err="1" smtClean="0">
                <a:latin typeface="Calibri"/>
                <a:cs typeface="Calibri"/>
              </a:rPr>
              <a:t>postupně</a:t>
            </a:r>
            <a:r>
              <a:rPr lang="en-US" dirty="0" smtClean="0">
                <a:latin typeface="Calibri"/>
                <a:cs typeface="Calibri"/>
              </a:rPr>
              <a:t> </a:t>
            </a:r>
            <a:r>
              <a:rPr lang="en-US" dirty="0" err="1" smtClean="0">
                <a:latin typeface="Calibri"/>
                <a:cs typeface="Calibri"/>
              </a:rPr>
              <a:t>odstraňována</a:t>
            </a:r>
            <a:r>
              <a:rPr lang="en-US" dirty="0" smtClean="0">
                <a:latin typeface="Calibri"/>
                <a:cs typeface="Calibri"/>
              </a:rPr>
              <a:t> </a:t>
            </a:r>
            <a:r>
              <a:rPr lang="en-US" dirty="0" err="1" smtClean="0">
                <a:latin typeface="Calibri"/>
                <a:cs typeface="Calibri"/>
              </a:rPr>
              <a:t>privilegia</a:t>
            </a:r>
            <a:r>
              <a:rPr lang="en-US" dirty="0" smtClean="0">
                <a:latin typeface="Calibri"/>
                <a:cs typeface="Calibri"/>
              </a:rPr>
              <a:t> </a:t>
            </a:r>
            <a:r>
              <a:rPr lang="en-US" dirty="0" err="1" smtClean="0">
                <a:latin typeface="Calibri"/>
                <a:cs typeface="Calibri"/>
              </a:rPr>
              <a:t>některých</a:t>
            </a:r>
            <a:r>
              <a:rPr lang="en-US" dirty="0" smtClean="0">
                <a:latin typeface="Calibri"/>
                <a:cs typeface="Calibri"/>
              </a:rPr>
              <a:t> </a:t>
            </a:r>
            <a:r>
              <a:rPr lang="en-US" dirty="0" err="1" smtClean="0">
                <a:latin typeface="Calibri"/>
                <a:cs typeface="Calibri"/>
              </a:rPr>
              <a:t>náboženských</a:t>
            </a:r>
            <a:r>
              <a:rPr lang="en-US" dirty="0" smtClean="0">
                <a:latin typeface="Calibri"/>
                <a:cs typeface="Calibri"/>
              </a:rPr>
              <a:t> </a:t>
            </a:r>
            <a:r>
              <a:rPr lang="en-US" dirty="0" err="1" smtClean="0">
                <a:latin typeface="Calibri"/>
                <a:cs typeface="Calibri"/>
              </a:rPr>
              <a:t>skupin</a:t>
            </a:r>
            <a:r>
              <a:rPr lang="en-US" dirty="0" smtClean="0">
                <a:latin typeface="Calibri"/>
                <a:cs typeface="Calibri"/>
              </a:rPr>
              <a:t> a </a:t>
            </a:r>
            <a:r>
              <a:rPr lang="en-US" dirty="0" err="1" smtClean="0">
                <a:latin typeface="Calibri"/>
                <a:cs typeface="Calibri"/>
              </a:rPr>
              <a:t>principy</a:t>
            </a:r>
            <a:r>
              <a:rPr lang="en-US" dirty="0" smtClean="0">
                <a:latin typeface="Calibri"/>
                <a:cs typeface="Calibri"/>
              </a:rPr>
              <a:t> </a:t>
            </a:r>
            <a:r>
              <a:rPr lang="en-US" dirty="0" err="1" smtClean="0">
                <a:latin typeface="Calibri"/>
                <a:cs typeface="Calibri"/>
              </a:rPr>
              <a:t>náboženské</a:t>
            </a:r>
            <a:r>
              <a:rPr lang="en-US" dirty="0" smtClean="0">
                <a:latin typeface="Calibri"/>
                <a:cs typeface="Calibri"/>
              </a:rPr>
              <a:t> tolerance </a:t>
            </a:r>
            <a:r>
              <a:rPr lang="en-US" dirty="0" err="1" smtClean="0">
                <a:latin typeface="Calibri"/>
                <a:cs typeface="Calibri"/>
              </a:rPr>
              <a:t>přijímané</a:t>
            </a:r>
            <a:r>
              <a:rPr lang="en-US" dirty="0" smtClean="0">
                <a:latin typeface="Calibri"/>
                <a:cs typeface="Calibri"/>
              </a:rPr>
              <a:t> do </a:t>
            </a:r>
            <a:r>
              <a:rPr lang="en-US" dirty="0" err="1" smtClean="0">
                <a:latin typeface="Calibri"/>
                <a:cs typeface="Calibri"/>
              </a:rPr>
              <a:t>té</a:t>
            </a:r>
            <a:r>
              <a:rPr lang="en-US" dirty="0" smtClean="0">
                <a:latin typeface="Calibri"/>
                <a:cs typeface="Calibri"/>
              </a:rPr>
              <a:t> </a:t>
            </a:r>
            <a:r>
              <a:rPr lang="en-US" dirty="0" err="1" smtClean="0">
                <a:latin typeface="Calibri"/>
                <a:cs typeface="Calibri"/>
              </a:rPr>
              <a:t>doby</a:t>
            </a:r>
            <a:r>
              <a:rPr lang="en-US" dirty="0" smtClean="0">
                <a:latin typeface="Calibri"/>
                <a:cs typeface="Calibri"/>
              </a:rPr>
              <a:t> </a:t>
            </a:r>
            <a:r>
              <a:rPr lang="en-US" dirty="0" err="1" smtClean="0">
                <a:latin typeface="Calibri"/>
                <a:cs typeface="Calibri"/>
              </a:rPr>
              <a:t>jen</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některých</a:t>
            </a:r>
            <a:r>
              <a:rPr lang="en-US" dirty="0" smtClean="0">
                <a:latin typeface="Calibri"/>
                <a:cs typeface="Calibri"/>
              </a:rPr>
              <a:t> </a:t>
            </a:r>
            <a:r>
              <a:rPr lang="en-US" dirty="0" err="1" smtClean="0">
                <a:latin typeface="Calibri"/>
                <a:cs typeface="Calibri"/>
              </a:rPr>
              <a:t>koloniích</a:t>
            </a:r>
            <a:r>
              <a:rPr lang="en-US" dirty="0" smtClean="0">
                <a:latin typeface="Calibri"/>
                <a:cs typeface="Calibri"/>
              </a:rPr>
              <a:t> (</a:t>
            </a:r>
            <a:r>
              <a:rPr lang="en-US" dirty="0" err="1" smtClean="0">
                <a:latin typeface="Calibri"/>
                <a:cs typeface="Calibri"/>
              </a:rPr>
              <a:t>např</a:t>
            </a:r>
            <a:r>
              <a:rPr lang="en-US" dirty="0" smtClean="0">
                <a:latin typeface="Calibri"/>
                <a:cs typeface="Calibri"/>
              </a:rPr>
              <a:t>. Rhode Island a </a:t>
            </a:r>
            <a:r>
              <a:rPr lang="en-US" dirty="0" err="1" smtClean="0">
                <a:latin typeface="Calibri"/>
                <a:cs typeface="Calibri"/>
              </a:rPr>
              <a:t>Pensylvanie</a:t>
            </a:r>
            <a:r>
              <a:rPr lang="en-US" dirty="0" smtClean="0">
                <a:latin typeface="Calibri"/>
                <a:cs typeface="Calibri"/>
              </a:rPr>
              <a:t>) se </a:t>
            </a:r>
            <a:r>
              <a:rPr lang="en-US" dirty="0" err="1" smtClean="0">
                <a:latin typeface="Calibri"/>
                <a:cs typeface="Calibri"/>
              </a:rPr>
              <a:t>stávají</a:t>
            </a:r>
            <a:r>
              <a:rPr lang="en-US" dirty="0" smtClean="0">
                <a:latin typeface="Calibri"/>
                <a:cs typeface="Calibri"/>
              </a:rPr>
              <a:t> </a:t>
            </a:r>
            <a:r>
              <a:rPr lang="en-US" dirty="0" err="1" smtClean="0">
                <a:latin typeface="Calibri"/>
                <a:cs typeface="Calibri"/>
              </a:rPr>
              <a:t>obecně</a:t>
            </a:r>
            <a:r>
              <a:rPr lang="en-US" dirty="0" smtClean="0">
                <a:latin typeface="Calibri"/>
                <a:cs typeface="Calibri"/>
              </a:rPr>
              <a:t> </a:t>
            </a:r>
            <a:r>
              <a:rPr lang="en-US" dirty="0" err="1" smtClean="0">
                <a:latin typeface="Calibri"/>
                <a:cs typeface="Calibri"/>
              </a:rPr>
              <a:t>akceptovanými</a:t>
            </a:r>
            <a:endParaRPr lang="en-US" dirty="0" smtClean="0">
              <a:latin typeface="Calibri"/>
              <a:cs typeface="Calibri"/>
            </a:endParaRPr>
          </a:p>
          <a:p>
            <a:r>
              <a:rPr lang="en-US" dirty="0" err="1" smtClean="0">
                <a:latin typeface="Calibri"/>
                <a:cs typeface="Calibri"/>
              </a:rPr>
              <a:t>Tento</a:t>
            </a:r>
            <a:r>
              <a:rPr lang="en-US" dirty="0" smtClean="0">
                <a:latin typeface="Calibri"/>
                <a:cs typeface="Calibri"/>
              </a:rPr>
              <a:t> trend </a:t>
            </a:r>
            <a:r>
              <a:rPr lang="en-US" dirty="0" err="1" smtClean="0">
                <a:latin typeface="Calibri"/>
                <a:cs typeface="Calibri"/>
              </a:rPr>
              <a:t>vyvrcholil</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tzv</a:t>
            </a:r>
            <a:r>
              <a:rPr lang="en-US" dirty="0" smtClean="0">
                <a:latin typeface="Calibri"/>
                <a:cs typeface="Calibri"/>
              </a:rPr>
              <a:t>. </a:t>
            </a:r>
            <a:r>
              <a:rPr lang="en-US" b="1" dirty="0" err="1" smtClean="0">
                <a:latin typeface="Calibri"/>
                <a:cs typeface="Calibri"/>
              </a:rPr>
              <a:t>Virginských</a:t>
            </a:r>
            <a:r>
              <a:rPr lang="en-US" b="1" dirty="0" smtClean="0">
                <a:latin typeface="Calibri"/>
                <a:cs typeface="Calibri"/>
              </a:rPr>
              <a:t> </a:t>
            </a:r>
            <a:r>
              <a:rPr lang="en-US" b="1" dirty="0" err="1" smtClean="0">
                <a:latin typeface="Calibri"/>
                <a:cs typeface="Calibri"/>
              </a:rPr>
              <a:t>statusech</a:t>
            </a:r>
            <a:r>
              <a:rPr lang="en-US" b="1" dirty="0" smtClean="0">
                <a:latin typeface="Calibri"/>
                <a:cs typeface="Calibri"/>
              </a:rPr>
              <a:t> </a:t>
            </a:r>
            <a:r>
              <a:rPr lang="en-US" dirty="0" smtClean="0">
                <a:latin typeface="Calibri"/>
                <a:cs typeface="Calibri"/>
              </a:rPr>
              <a:t>(1786) a </a:t>
            </a:r>
            <a:r>
              <a:rPr lang="en-US" dirty="0" err="1" smtClean="0">
                <a:latin typeface="Calibri"/>
                <a:cs typeface="Calibri"/>
              </a:rPr>
              <a:t>posléze</a:t>
            </a:r>
            <a:r>
              <a:rPr lang="en-US" dirty="0" smtClean="0">
                <a:latin typeface="Calibri"/>
                <a:cs typeface="Calibri"/>
              </a:rPr>
              <a:t> </a:t>
            </a:r>
            <a:r>
              <a:rPr lang="en-US" dirty="0" err="1" smtClean="0">
                <a:latin typeface="Calibri"/>
                <a:cs typeface="Calibri"/>
              </a:rPr>
              <a:t>i</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prvním</a:t>
            </a:r>
            <a:r>
              <a:rPr lang="en-US" dirty="0" smtClean="0">
                <a:latin typeface="Calibri"/>
                <a:cs typeface="Calibri"/>
              </a:rPr>
              <a:t> </a:t>
            </a:r>
            <a:r>
              <a:rPr lang="en-US" dirty="0" err="1" smtClean="0">
                <a:latin typeface="Calibri"/>
                <a:cs typeface="Calibri"/>
              </a:rPr>
              <a:t>dodatku</a:t>
            </a:r>
            <a:r>
              <a:rPr lang="en-US" dirty="0" smtClean="0">
                <a:latin typeface="Calibri"/>
                <a:cs typeface="Calibri"/>
              </a:rPr>
              <a:t> </a:t>
            </a:r>
            <a:r>
              <a:rPr lang="en-US" dirty="0" err="1" smtClean="0">
                <a:latin typeface="Calibri"/>
                <a:cs typeface="Calibri"/>
              </a:rPr>
              <a:t>americké</a:t>
            </a:r>
            <a:r>
              <a:rPr lang="en-US" dirty="0" smtClean="0">
                <a:latin typeface="Calibri"/>
                <a:cs typeface="Calibri"/>
              </a:rPr>
              <a:t> </a:t>
            </a:r>
            <a:r>
              <a:rPr lang="en-US" dirty="0" err="1" smtClean="0">
                <a:latin typeface="Calibri"/>
                <a:cs typeface="Calibri"/>
              </a:rPr>
              <a:t>ústavy</a:t>
            </a:r>
            <a:r>
              <a:rPr lang="en-US" dirty="0" smtClean="0">
                <a:latin typeface="Calibri"/>
                <a:cs typeface="Calibri"/>
              </a:rPr>
              <a:t> (1789)</a:t>
            </a:r>
          </a:p>
        </p:txBody>
      </p:sp>
      <p:pic>
        <p:nvPicPr>
          <p:cNvPr id="4" name="Picture Placeholder 6" descr="penn_treaty_indian.jpg"/>
          <p:cNvPicPr>
            <a:picLocks noChangeAspect="1"/>
          </p:cNvPicPr>
          <p:nvPr/>
        </p:nvPicPr>
        <p:blipFill>
          <a:blip r:embed="rId2"/>
          <a:srcRect l="-21498" r="-21498"/>
          <a:stretch>
            <a:fillRect/>
          </a:stretch>
        </p:blipFill>
        <p:spPr>
          <a:xfrm>
            <a:off x="-336550" y="0"/>
            <a:ext cx="2146300" cy="11238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err="1" smtClean="0">
                <a:latin typeface="Calibri"/>
                <a:cs typeface="Calibri"/>
              </a:rPr>
              <a:t>Náboženská</a:t>
            </a:r>
            <a:r>
              <a:rPr lang="en-US" sz="3200" b="1" dirty="0" smtClean="0">
                <a:latin typeface="Calibri"/>
                <a:cs typeface="Calibri"/>
              </a:rPr>
              <a:t> </a:t>
            </a:r>
            <a:r>
              <a:rPr lang="en-US" sz="3200" b="1" dirty="0" err="1" smtClean="0">
                <a:latin typeface="Calibri"/>
                <a:cs typeface="Calibri"/>
              </a:rPr>
              <a:t>majorita</a:t>
            </a:r>
            <a:r>
              <a:rPr lang="en-US" sz="3200" b="1" dirty="0" smtClean="0">
                <a:latin typeface="Calibri"/>
                <a:cs typeface="Calibri"/>
              </a:rPr>
              <a:t> a </a:t>
            </a:r>
            <a:r>
              <a:rPr lang="en-US" sz="3200" b="1" dirty="0" err="1" smtClean="0">
                <a:latin typeface="Calibri"/>
                <a:cs typeface="Calibri"/>
              </a:rPr>
              <a:t>náboženské</a:t>
            </a:r>
            <a:r>
              <a:rPr lang="en-US" sz="3200" b="1" dirty="0" smtClean="0">
                <a:latin typeface="Calibri"/>
                <a:cs typeface="Calibri"/>
              </a:rPr>
              <a:t> minority</a:t>
            </a:r>
            <a:endParaRPr lang="en-US" sz="3200" dirty="0"/>
          </a:p>
        </p:txBody>
      </p:sp>
      <p:sp>
        <p:nvSpPr>
          <p:cNvPr id="3" name="Content Placeholder 2"/>
          <p:cNvSpPr>
            <a:spLocks noGrp="1"/>
          </p:cNvSpPr>
          <p:nvPr>
            <p:ph idx="1"/>
          </p:nvPr>
        </p:nvSpPr>
        <p:spPr>
          <a:xfrm>
            <a:off x="787400" y="2595562"/>
            <a:ext cx="7937500" cy="3670767"/>
          </a:xfrm>
        </p:spPr>
        <p:txBody>
          <a:bodyPr>
            <a:normAutofit/>
          </a:bodyPr>
          <a:lstStyle/>
          <a:p>
            <a:r>
              <a:rPr lang="en-US" sz="2400" dirty="0" err="1" smtClean="0">
                <a:latin typeface="Calibri"/>
                <a:cs typeface="Calibri"/>
              </a:rPr>
              <a:t>Zejména</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oblasti</a:t>
            </a:r>
            <a:r>
              <a:rPr lang="en-US" sz="2400" dirty="0" smtClean="0">
                <a:latin typeface="Calibri"/>
                <a:cs typeface="Calibri"/>
              </a:rPr>
              <a:t> </a:t>
            </a:r>
            <a:r>
              <a:rPr lang="en-US" sz="2400" b="1" dirty="0" err="1" smtClean="0">
                <a:latin typeface="Calibri"/>
                <a:cs typeface="Calibri"/>
              </a:rPr>
              <a:t>Nové</a:t>
            </a:r>
            <a:r>
              <a:rPr lang="en-US" sz="2400" b="1" dirty="0" smtClean="0">
                <a:latin typeface="Calibri"/>
                <a:cs typeface="Calibri"/>
              </a:rPr>
              <a:t> </a:t>
            </a:r>
            <a:r>
              <a:rPr lang="en-US" sz="2400" b="1" dirty="0" err="1" smtClean="0">
                <a:latin typeface="Calibri"/>
                <a:cs typeface="Calibri"/>
              </a:rPr>
              <a:t>Anglie</a:t>
            </a:r>
            <a:r>
              <a:rPr lang="en-US" sz="2400" b="1" dirty="0" smtClean="0">
                <a:latin typeface="Calibri"/>
                <a:cs typeface="Calibri"/>
              </a:rPr>
              <a:t> </a:t>
            </a:r>
            <a:r>
              <a:rPr lang="en-US" sz="2400" dirty="0" err="1" smtClean="0">
                <a:latin typeface="Calibri"/>
                <a:cs typeface="Calibri"/>
              </a:rPr>
              <a:t>však</a:t>
            </a:r>
            <a:r>
              <a:rPr lang="en-US" sz="2400" dirty="0" smtClean="0">
                <a:latin typeface="Calibri"/>
                <a:cs typeface="Calibri"/>
              </a:rPr>
              <a:t> </a:t>
            </a:r>
            <a:r>
              <a:rPr lang="en-US" sz="2400" dirty="0" err="1" smtClean="0">
                <a:latin typeface="Calibri"/>
                <a:cs typeface="Calibri"/>
              </a:rPr>
              <a:t>tyto</a:t>
            </a:r>
            <a:r>
              <a:rPr lang="en-US" sz="2400" dirty="0" smtClean="0">
                <a:latin typeface="Calibri"/>
                <a:cs typeface="Calibri"/>
              </a:rPr>
              <a:t> </a:t>
            </a:r>
            <a:r>
              <a:rPr lang="en-US" sz="2400" dirty="0" err="1" smtClean="0">
                <a:latin typeface="Calibri"/>
                <a:cs typeface="Calibri"/>
              </a:rPr>
              <a:t>proměny</a:t>
            </a:r>
            <a:r>
              <a:rPr lang="en-US" sz="2400" dirty="0" smtClean="0">
                <a:latin typeface="Calibri"/>
                <a:cs typeface="Calibri"/>
              </a:rPr>
              <a:t> </a:t>
            </a:r>
            <a:r>
              <a:rPr lang="en-US" sz="2400" dirty="0" err="1" smtClean="0">
                <a:latin typeface="Calibri"/>
                <a:cs typeface="Calibri"/>
              </a:rPr>
              <a:t>probíhaly</a:t>
            </a:r>
            <a:r>
              <a:rPr lang="en-US" sz="2400" dirty="0" smtClean="0">
                <a:latin typeface="Calibri"/>
                <a:cs typeface="Calibri"/>
              </a:rPr>
              <a:t> </a:t>
            </a:r>
            <a:r>
              <a:rPr lang="en-US" sz="2400" dirty="0" err="1" smtClean="0">
                <a:latin typeface="Calibri"/>
                <a:cs typeface="Calibri"/>
              </a:rPr>
              <a:t>poměrně</a:t>
            </a:r>
            <a:r>
              <a:rPr lang="en-US" sz="2400" dirty="0" smtClean="0">
                <a:latin typeface="Calibri"/>
                <a:cs typeface="Calibri"/>
              </a:rPr>
              <a:t> </a:t>
            </a:r>
            <a:r>
              <a:rPr lang="en-US" sz="2400" dirty="0" err="1" smtClean="0">
                <a:latin typeface="Calibri"/>
                <a:cs typeface="Calibri"/>
              </a:rPr>
              <a:t>pomalu</a:t>
            </a:r>
            <a:endParaRPr lang="en-US" sz="2400" dirty="0" smtClean="0">
              <a:latin typeface="Calibri"/>
              <a:cs typeface="Calibri"/>
            </a:endParaRPr>
          </a:p>
          <a:p>
            <a:r>
              <a:rPr lang="en-US" sz="2400" dirty="0" err="1" smtClean="0">
                <a:latin typeface="Calibri"/>
                <a:cs typeface="Calibri"/>
              </a:rPr>
              <a:t>Např</a:t>
            </a:r>
            <a:r>
              <a:rPr lang="en-US" sz="2400" dirty="0" smtClean="0">
                <a:latin typeface="Calibri"/>
                <a:cs typeface="Calibri"/>
              </a:rPr>
              <a:t>.  </a:t>
            </a:r>
            <a:r>
              <a:rPr lang="en-US" sz="2400" dirty="0" err="1" smtClean="0">
                <a:latin typeface="Calibri"/>
                <a:cs typeface="Calibri"/>
              </a:rPr>
              <a:t>ještě</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začátku</a:t>
            </a:r>
            <a:r>
              <a:rPr lang="en-US" sz="2400" dirty="0" smtClean="0">
                <a:latin typeface="Calibri"/>
                <a:cs typeface="Calibri"/>
              </a:rPr>
              <a:t> 19. </a:t>
            </a:r>
            <a:r>
              <a:rPr lang="en-US" sz="2400" dirty="0" err="1" smtClean="0">
                <a:latin typeface="Calibri"/>
                <a:cs typeface="Calibri"/>
              </a:rPr>
              <a:t>století</a:t>
            </a:r>
            <a:r>
              <a:rPr lang="en-US" sz="2400" dirty="0" smtClean="0">
                <a:latin typeface="Calibri"/>
                <a:cs typeface="Calibri"/>
              </a:rPr>
              <a:t> </a:t>
            </a:r>
            <a:r>
              <a:rPr lang="en-US" sz="2400" dirty="0" err="1" smtClean="0">
                <a:latin typeface="Calibri"/>
                <a:cs typeface="Calibri"/>
              </a:rPr>
              <a:t>bylo</a:t>
            </a:r>
            <a:r>
              <a:rPr lang="en-US" sz="2400" dirty="0" smtClean="0">
                <a:latin typeface="Calibri"/>
                <a:cs typeface="Calibri"/>
              </a:rPr>
              <a:t> </a:t>
            </a:r>
            <a:r>
              <a:rPr lang="en-US" sz="2400" dirty="0" err="1" smtClean="0">
                <a:latin typeface="Calibri"/>
                <a:cs typeface="Calibri"/>
              </a:rPr>
              <a:t>poměrně</a:t>
            </a:r>
            <a:r>
              <a:rPr lang="en-US" sz="2400" dirty="0" smtClean="0">
                <a:latin typeface="Calibri"/>
                <a:cs typeface="Calibri"/>
              </a:rPr>
              <a:t> </a:t>
            </a:r>
            <a:r>
              <a:rPr lang="en-US" sz="2400" dirty="0" err="1" smtClean="0">
                <a:latin typeface="Calibri"/>
                <a:cs typeface="Calibri"/>
              </a:rPr>
              <a:t>obvyklé</a:t>
            </a:r>
            <a:r>
              <a:rPr lang="en-US" sz="2400" dirty="0" smtClean="0">
                <a:latin typeface="Calibri"/>
                <a:cs typeface="Calibri"/>
              </a:rPr>
              <a:t>, </a:t>
            </a:r>
            <a:r>
              <a:rPr lang="en-US" sz="2400" dirty="0" err="1" smtClean="0">
                <a:latin typeface="Calibri"/>
                <a:cs typeface="Calibri"/>
              </a:rPr>
              <a:t>že</a:t>
            </a:r>
            <a:r>
              <a:rPr lang="en-US" sz="2400" dirty="0" smtClean="0">
                <a:latin typeface="Calibri"/>
                <a:cs typeface="Calibri"/>
              </a:rPr>
              <a:t> </a:t>
            </a:r>
            <a:r>
              <a:rPr lang="en-US" sz="2400" dirty="0" err="1" smtClean="0">
                <a:latin typeface="Calibri"/>
                <a:cs typeface="Calibri"/>
              </a:rPr>
              <a:t>k</a:t>
            </a:r>
            <a:r>
              <a:rPr lang="en-US" sz="2400" dirty="0" smtClean="0">
                <a:latin typeface="Calibri"/>
                <a:cs typeface="Calibri"/>
              </a:rPr>
              <a:t> </a:t>
            </a:r>
            <a:r>
              <a:rPr lang="en-US" sz="2400" dirty="0" err="1" smtClean="0">
                <a:latin typeface="Calibri"/>
                <a:cs typeface="Calibri"/>
              </a:rPr>
              <a:t>výkonu</a:t>
            </a:r>
            <a:r>
              <a:rPr lang="en-US" sz="2400" dirty="0" smtClean="0">
                <a:latin typeface="Calibri"/>
                <a:cs typeface="Calibri"/>
              </a:rPr>
              <a:t> </a:t>
            </a:r>
            <a:r>
              <a:rPr lang="en-US" sz="2400" dirty="0" err="1" smtClean="0">
                <a:latin typeface="Calibri"/>
                <a:cs typeface="Calibri"/>
              </a:rPr>
              <a:t>některých</a:t>
            </a:r>
            <a:r>
              <a:rPr lang="en-US" sz="2400" dirty="0" smtClean="0">
                <a:latin typeface="Calibri"/>
                <a:cs typeface="Calibri"/>
              </a:rPr>
              <a:t> </a:t>
            </a:r>
            <a:r>
              <a:rPr lang="en-US" sz="2400" dirty="0" err="1" smtClean="0">
                <a:latin typeface="Calibri"/>
                <a:cs typeface="Calibri"/>
              </a:rPr>
              <a:t>povolání</a:t>
            </a:r>
            <a:r>
              <a:rPr lang="en-US" sz="2400" dirty="0" smtClean="0">
                <a:latin typeface="Calibri"/>
                <a:cs typeface="Calibri"/>
              </a:rPr>
              <a:t> </a:t>
            </a:r>
            <a:r>
              <a:rPr lang="en-US" sz="2400" dirty="0" err="1" smtClean="0">
                <a:latin typeface="Calibri"/>
                <a:cs typeface="Calibri"/>
              </a:rPr>
              <a:t>bylo</a:t>
            </a:r>
            <a:r>
              <a:rPr lang="en-US" sz="2400" dirty="0" smtClean="0">
                <a:latin typeface="Calibri"/>
                <a:cs typeface="Calibri"/>
              </a:rPr>
              <a:t> </a:t>
            </a:r>
            <a:r>
              <a:rPr lang="en-US" sz="2400" b="1" dirty="0" err="1" smtClean="0">
                <a:latin typeface="Calibri"/>
                <a:cs typeface="Calibri"/>
              </a:rPr>
              <a:t>vyžadováno</a:t>
            </a:r>
            <a:r>
              <a:rPr lang="en-US" sz="2400" b="1" dirty="0" smtClean="0">
                <a:latin typeface="Calibri"/>
                <a:cs typeface="Calibri"/>
              </a:rPr>
              <a:t> </a:t>
            </a:r>
            <a:r>
              <a:rPr lang="en-US" sz="2400" b="1" dirty="0" err="1" smtClean="0">
                <a:latin typeface="Calibri"/>
                <a:cs typeface="Calibri"/>
              </a:rPr>
              <a:t>dodržování</a:t>
            </a:r>
            <a:r>
              <a:rPr lang="en-US" sz="2400" b="1" dirty="0" smtClean="0">
                <a:latin typeface="Calibri"/>
                <a:cs typeface="Calibri"/>
              </a:rPr>
              <a:t> </a:t>
            </a:r>
            <a:r>
              <a:rPr lang="en-US" sz="2400" b="1" dirty="0" err="1" smtClean="0">
                <a:latin typeface="Calibri"/>
                <a:cs typeface="Calibri"/>
              </a:rPr>
              <a:t>jistých</a:t>
            </a:r>
            <a:r>
              <a:rPr lang="en-US" sz="2400" b="1" dirty="0" smtClean="0">
                <a:latin typeface="Calibri"/>
                <a:cs typeface="Calibri"/>
              </a:rPr>
              <a:t> </a:t>
            </a:r>
            <a:r>
              <a:rPr lang="en-US" sz="2400" b="1" dirty="0" err="1" smtClean="0">
                <a:latin typeface="Calibri"/>
                <a:cs typeface="Calibri"/>
              </a:rPr>
              <a:t>náboženských</a:t>
            </a:r>
            <a:r>
              <a:rPr lang="en-US" sz="2400" b="1" dirty="0" smtClean="0">
                <a:latin typeface="Calibri"/>
                <a:cs typeface="Calibri"/>
              </a:rPr>
              <a:t> “</a:t>
            </a:r>
            <a:r>
              <a:rPr lang="en-US" sz="2400" b="1" dirty="0" err="1" smtClean="0">
                <a:latin typeface="Calibri"/>
                <a:cs typeface="Calibri"/>
              </a:rPr>
              <a:t>idejí</a:t>
            </a:r>
            <a:r>
              <a:rPr lang="en-US" sz="2400" b="1" dirty="0" smtClean="0">
                <a:latin typeface="Calibri"/>
                <a:cs typeface="Calibri"/>
              </a:rPr>
              <a:t>” </a:t>
            </a:r>
            <a:r>
              <a:rPr lang="en-US" sz="2400" dirty="0" smtClean="0">
                <a:latin typeface="Calibri"/>
                <a:cs typeface="Calibri"/>
              </a:rPr>
              <a:t>– </a:t>
            </a:r>
            <a:r>
              <a:rPr lang="en-US" sz="2400" dirty="0" err="1" smtClean="0">
                <a:latin typeface="Calibri"/>
                <a:cs typeface="Calibri"/>
              </a:rPr>
              <a:t>např</a:t>
            </a:r>
            <a:r>
              <a:rPr lang="en-US" sz="2400" dirty="0" smtClean="0">
                <a:latin typeface="Calibri"/>
                <a:cs typeface="Calibri"/>
              </a:rPr>
              <a:t>. </a:t>
            </a:r>
            <a:r>
              <a:rPr lang="en-US" sz="2400" dirty="0" err="1" smtClean="0">
                <a:latin typeface="Calibri"/>
                <a:cs typeface="Calibri"/>
              </a:rPr>
              <a:t>držitelé</a:t>
            </a:r>
            <a:r>
              <a:rPr lang="en-US" sz="2400" dirty="0" smtClean="0">
                <a:latin typeface="Calibri"/>
                <a:cs typeface="Calibri"/>
              </a:rPr>
              <a:t> </a:t>
            </a:r>
            <a:r>
              <a:rPr lang="en-US" sz="2400" dirty="0" err="1" smtClean="0">
                <a:latin typeface="Calibri"/>
                <a:cs typeface="Calibri"/>
              </a:rPr>
              <a:t>státních</a:t>
            </a:r>
            <a:r>
              <a:rPr lang="en-US" sz="2400" dirty="0" smtClean="0">
                <a:latin typeface="Calibri"/>
                <a:cs typeface="Calibri"/>
              </a:rPr>
              <a:t> </a:t>
            </a:r>
            <a:r>
              <a:rPr lang="en-US" sz="2400" dirty="0" err="1" smtClean="0">
                <a:latin typeface="Calibri"/>
                <a:cs typeface="Calibri"/>
              </a:rPr>
              <a:t>úřadů</a:t>
            </a:r>
            <a:r>
              <a:rPr lang="en-US" sz="2400" dirty="0" smtClean="0">
                <a:latin typeface="Calibri"/>
                <a:cs typeface="Calibri"/>
              </a:rPr>
              <a:t> </a:t>
            </a:r>
            <a:r>
              <a:rPr lang="en-US" sz="2400" dirty="0" err="1" smtClean="0">
                <a:latin typeface="Calibri"/>
                <a:cs typeface="Calibri"/>
              </a:rPr>
              <a:t>museli</a:t>
            </a:r>
            <a:r>
              <a:rPr lang="en-US" sz="2400" dirty="0" smtClean="0">
                <a:latin typeface="Calibri"/>
                <a:cs typeface="Calibri"/>
              </a:rPr>
              <a:t> </a:t>
            </a:r>
            <a:r>
              <a:rPr lang="en-US" sz="2400" dirty="0" err="1" smtClean="0">
                <a:latin typeface="Calibri"/>
                <a:cs typeface="Calibri"/>
              </a:rPr>
              <a:t>být</a:t>
            </a:r>
            <a:r>
              <a:rPr lang="en-US" sz="2400" dirty="0" smtClean="0">
                <a:latin typeface="Calibri"/>
                <a:cs typeface="Calibri"/>
              </a:rPr>
              <a:t> </a:t>
            </a:r>
            <a:r>
              <a:rPr lang="en-US" sz="2400" dirty="0" err="1" smtClean="0">
                <a:latin typeface="Calibri"/>
                <a:cs typeface="Calibri"/>
              </a:rPr>
              <a:t>protestanté</a:t>
            </a:r>
            <a:r>
              <a:rPr lang="en-US" sz="2400" dirty="0" smtClean="0">
                <a:latin typeface="Calibri"/>
                <a:cs typeface="Calibri"/>
              </a:rPr>
              <a:t>, </a:t>
            </a:r>
            <a:r>
              <a:rPr lang="en-US" sz="2400" dirty="0" err="1" smtClean="0">
                <a:latin typeface="Calibri"/>
                <a:cs typeface="Calibri"/>
              </a:rPr>
              <a:t>zájemci</a:t>
            </a:r>
            <a:r>
              <a:rPr lang="en-US" sz="2400" dirty="0" smtClean="0">
                <a:latin typeface="Calibri"/>
                <a:cs typeface="Calibri"/>
              </a:rPr>
              <a:t> </a:t>
            </a:r>
            <a:r>
              <a:rPr lang="en-US" sz="2400" dirty="0" err="1" smtClean="0">
                <a:latin typeface="Calibri"/>
                <a:cs typeface="Calibri"/>
              </a:rPr>
              <a:t>o</a:t>
            </a:r>
            <a:r>
              <a:rPr lang="en-US" sz="2400" dirty="0" smtClean="0">
                <a:latin typeface="Calibri"/>
                <a:cs typeface="Calibri"/>
              </a:rPr>
              <a:t> </a:t>
            </a:r>
            <a:r>
              <a:rPr lang="en-US" sz="2400" dirty="0" err="1" smtClean="0">
                <a:latin typeface="Calibri"/>
                <a:cs typeface="Calibri"/>
              </a:rPr>
              <a:t>veřejné</a:t>
            </a:r>
            <a:r>
              <a:rPr lang="en-US" sz="2400" dirty="0" smtClean="0">
                <a:latin typeface="Calibri"/>
                <a:cs typeface="Calibri"/>
              </a:rPr>
              <a:t> </a:t>
            </a:r>
            <a:r>
              <a:rPr lang="en-US" sz="2400" dirty="0" err="1" smtClean="0">
                <a:latin typeface="Calibri"/>
                <a:cs typeface="Calibri"/>
              </a:rPr>
              <a:t>funkce</a:t>
            </a:r>
            <a:r>
              <a:rPr lang="en-US" sz="2400" dirty="0" smtClean="0">
                <a:latin typeface="Calibri"/>
                <a:cs typeface="Calibri"/>
              </a:rPr>
              <a:t> </a:t>
            </a:r>
            <a:r>
              <a:rPr lang="en-US" sz="2400" dirty="0" err="1" smtClean="0">
                <a:latin typeface="Calibri"/>
                <a:cs typeface="Calibri"/>
              </a:rPr>
              <a:t>museli</a:t>
            </a:r>
            <a:r>
              <a:rPr lang="en-US" sz="2400" dirty="0" smtClean="0">
                <a:latin typeface="Calibri"/>
                <a:cs typeface="Calibri"/>
              </a:rPr>
              <a:t> </a:t>
            </a:r>
            <a:r>
              <a:rPr lang="en-US" sz="2400" dirty="0" err="1" smtClean="0">
                <a:latin typeface="Calibri"/>
                <a:cs typeface="Calibri"/>
              </a:rPr>
              <a:t>veřejně</a:t>
            </a:r>
            <a:r>
              <a:rPr lang="en-US" sz="2400" dirty="0" smtClean="0">
                <a:latin typeface="Calibri"/>
                <a:cs typeface="Calibri"/>
              </a:rPr>
              <a:t> </a:t>
            </a:r>
            <a:r>
              <a:rPr lang="en-US" sz="2400" dirty="0" err="1" smtClean="0">
                <a:latin typeface="Calibri"/>
                <a:cs typeface="Calibri"/>
              </a:rPr>
              <a:t>deklarovat</a:t>
            </a:r>
            <a:r>
              <a:rPr lang="en-US" sz="2400" dirty="0" smtClean="0">
                <a:latin typeface="Calibri"/>
                <a:cs typeface="Calibri"/>
              </a:rPr>
              <a:t> </a:t>
            </a:r>
            <a:r>
              <a:rPr lang="en-US" sz="2400" dirty="0" err="1" smtClean="0">
                <a:latin typeface="Calibri"/>
                <a:cs typeface="Calibri"/>
              </a:rPr>
              <a:t>svoje</a:t>
            </a:r>
            <a:r>
              <a:rPr lang="en-US" sz="2400" dirty="0" smtClean="0">
                <a:latin typeface="Calibri"/>
                <a:cs typeface="Calibri"/>
              </a:rPr>
              <a:t> </a:t>
            </a:r>
            <a:r>
              <a:rPr lang="en-US" sz="2400" dirty="0" err="1" smtClean="0">
                <a:latin typeface="Calibri"/>
                <a:cs typeface="Calibri"/>
              </a:rPr>
              <a:t>křesťanství</a:t>
            </a:r>
            <a:r>
              <a:rPr lang="en-US" sz="2400" dirty="0" smtClean="0">
                <a:latin typeface="Calibri"/>
                <a:cs typeface="Calibri"/>
              </a:rPr>
              <a:t> </a:t>
            </a:r>
            <a:r>
              <a:rPr lang="en-US" sz="2400" dirty="0" err="1" smtClean="0">
                <a:latin typeface="Calibri"/>
                <a:cs typeface="Calibri"/>
              </a:rPr>
              <a:t>či</a:t>
            </a:r>
            <a:r>
              <a:rPr lang="en-US" sz="2400" dirty="0" smtClean="0">
                <a:latin typeface="Calibri"/>
                <a:cs typeface="Calibri"/>
              </a:rPr>
              <a:t> </a:t>
            </a:r>
            <a:r>
              <a:rPr lang="en-US" sz="2400" dirty="0" err="1" smtClean="0">
                <a:latin typeface="Calibri"/>
                <a:cs typeface="Calibri"/>
              </a:rPr>
              <a:t>složit</a:t>
            </a:r>
            <a:r>
              <a:rPr lang="en-US" sz="2400" dirty="0" smtClean="0">
                <a:latin typeface="Calibri"/>
                <a:cs typeface="Calibri"/>
              </a:rPr>
              <a:t> </a:t>
            </a:r>
            <a:r>
              <a:rPr lang="en-US" sz="2400" dirty="0" err="1" smtClean="0">
                <a:latin typeface="Calibri"/>
                <a:cs typeface="Calibri"/>
              </a:rPr>
              <a:t>trinitářskou</a:t>
            </a:r>
            <a:r>
              <a:rPr lang="en-US" sz="2400" dirty="0" smtClean="0">
                <a:latin typeface="Calibri"/>
                <a:cs typeface="Calibri"/>
              </a:rPr>
              <a:t> </a:t>
            </a:r>
            <a:r>
              <a:rPr lang="en-US" sz="2400" dirty="0" err="1" smtClean="0">
                <a:latin typeface="Calibri"/>
                <a:cs typeface="Calibri"/>
              </a:rPr>
              <a:t>zkoušku</a:t>
            </a:r>
            <a:endParaRPr lang="en-US" sz="2400" dirty="0">
              <a:latin typeface="Calibri"/>
              <a:cs typeface="Calibri"/>
            </a:endParaRPr>
          </a:p>
        </p:txBody>
      </p:sp>
      <p:pic>
        <p:nvPicPr>
          <p:cNvPr id="4" name="Picture Placeholder 6" descr="penn_treaty_indian.jpg"/>
          <p:cNvPicPr>
            <a:picLocks noChangeAspect="1"/>
          </p:cNvPicPr>
          <p:nvPr/>
        </p:nvPicPr>
        <p:blipFill>
          <a:blip r:embed="rId2"/>
          <a:srcRect l="-21498" r="-21498"/>
          <a:stretch>
            <a:fillRect/>
          </a:stretch>
        </p:blipFill>
        <p:spPr>
          <a:xfrm>
            <a:off x="-336550" y="0"/>
            <a:ext cx="2146300" cy="11238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lumMod val="5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4800600"/>
            <a:ext cx="8915400" cy="1139235"/>
          </a:xfrm>
        </p:spPr>
        <p:txBody>
          <a:bodyPr>
            <a:normAutofit fontScale="90000"/>
          </a:bodyPr>
          <a:lstStyle/>
          <a:p>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změny</a:t>
            </a:r>
            <a:r>
              <a:rPr lang="en-US" b="1" dirty="0" smtClean="0">
                <a:latin typeface="Calibri"/>
                <a:cs typeface="Calibri"/>
              </a:rPr>
              <a:t> </a:t>
            </a:r>
            <a:r>
              <a:rPr lang="en-US" b="1" dirty="0" err="1" smtClean="0">
                <a:latin typeface="Calibri"/>
                <a:cs typeface="Calibri"/>
              </a:rPr>
              <a:t>na</a:t>
            </a:r>
            <a:r>
              <a:rPr lang="en-US" b="1" dirty="0" smtClean="0">
                <a:latin typeface="Calibri"/>
                <a:cs typeface="Calibri"/>
              </a:rPr>
              <a:t> </a:t>
            </a:r>
            <a:r>
              <a:rPr lang="en-US" b="1" dirty="0" err="1" smtClean="0">
                <a:latin typeface="Calibri"/>
                <a:cs typeface="Calibri"/>
              </a:rPr>
              <a:t>počátku</a:t>
            </a:r>
            <a:r>
              <a:rPr lang="en-US" b="1" dirty="0" smtClean="0">
                <a:latin typeface="Calibri"/>
                <a:cs typeface="Calibri"/>
              </a:rPr>
              <a:t> 18. </a:t>
            </a:r>
            <a:r>
              <a:rPr lang="en-US" b="1" dirty="0" err="1" smtClean="0">
                <a:latin typeface="Calibri"/>
                <a:cs typeface="Calibri"/>
              </a:rPr>
              <a:t>století</a:t>
            </a:r>
            <a:endParaRPr lang="en-US" b="1" dirty="0" smtClean="0">
              <a:latin typeface="Calibri"/>
              <a:cs typeface="Calibri"/>
            </a:endParaRPr>
          </a:p>
        </p:txBody>
      </p:sp>
      <p:sp>
        <p:nvSpPr>
          <p:cNvPr id="5" name="Subtitle 4"/>
          <p:cNvSpPr>
            <a:spLocks noGrp="1"/>
          </p:cNvSpPr>
          <p:nvPr>
            <p:ph type="subTitle" idx="1"/>
          </p:nvPr>
        </p:nvSpPr>
        <p:spPr/>
        <p:txBody>
          <a:bodyPr/>
          <a:lstStyle/>
          <a:p>
            <a:endParaRPr lang="en-US" dirty="0"/>
          </a:p>
        </p:txBody>
      </p:sp>
      <p:pic>
        <p:nvPicPr>
          <p:cNvPr id="7" name="Picture Placeholder 6" descr="6a00e54eeede1588340133ed8a3580970b-500wi.jpg"/>
          <p:cNvPicPr>
            <a:picLocks noGrp="1" noChangeAspect="1"/>
          </p:cNvPicPr>
          <p:nvPr>
            <p:ph type="pic" sz="quarter" idx="13"/>
          </p:nvPr>
        </p:nvPicPr>
        <p:blipFill>
          <a:blip r:embed="rId2"/>
          <a:srcRect l="-25088" r="-25088"/>
          <a:stretch>
            <a:fillRect/>
          </a:stretch>
        </p:blipFill>
        <p:spPr>
          <a:xfrm>
            <a:off x="927100" y="1130300"/>
            <a:ext cx="7988300" cy="3670300"/>
          </a:xfrm>
        </p:spPr>
      </p:pic>
    </p:spTree>
  </p:cSld>
  <p:clrMapOvr>
    <a:masterClrMapping/>
  </p:clrMapOvr>
  <p:transition>
    <p:wheel spokes="3"/>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1123856"/>
          </a:xfrm>
        </p:spPr>
        <p:txBody>
          <a:bodyPr>
            <a:noAutofit/>
          </a:bodyPr>
          <a:lstStyle/>
          <a:p>
            <a:r>
              <a:rPr lang="en-US" sz="3200" b="1" dirty="0" err="1" smtClean="0">
                <a:latin typeface="Calibri"/>
                <a:cs typeface="Calibri"/>
              </a:rPr>
              <a:t>Náboženské</a:t>
            </a:r>
            <a:r>
              <a:rPr lang="en-US" sz="3200" b="1" dirty="0" smtClean="0">
                <a:latin typeface="Calibri"/>
                <a:cs typeface="Calibri"/>
              </a:rPr>
              <a:t> </a:t>
            </a:r>
            <a:r>
              <a:rPr lang="en-US" sz="3200" b="1" dirty="0" err="1" smtClean="0">
                <a:latin typeface="Calibri"/>
                <a:cs typeface="Calibri"/>
              </a:rPr>
              <a:t>změny</a:t>
            </a:r>
            <a:r>
              <a:rPr lang="en-US" sz="3200" b="1" dirty="0" smtClean="0">
                <a:latin typeface="Calibri"/>
                <a:cs typeface="Calibri"/>
              </a:rPr>
              <a:t> </a:t>
            </a:r>
            <a:r>
              <a:rPr lang="en-US" sz="3200" b="1" dirty="0" err="1" smtClean="0">
                <a:latin typeface="Calibri"/>
                <a:cs typeface="Calibri"/>
              </a:rPr>
              <a:t>na</a:t>
            </a:r>
            <a:r>
              <a:rPr lang="en-US" sz="3200" b="1" dirty="0" smtClean="0">
                <a:latin typeface="Calibri"/>
                <a:cs typeface="Calibri"/>
              </a:rPr>
              <a:t> </a:t>
            </a:r>
            <a:r>
              <a:rPr lang="en-US" sz="3200" b="1" dirty="0" err="1" smtClean="0">
                <a:latin typeface="Calibri"/>
                <a:cs typeface="Calibri"/>
              </a:rPr>
              <a:t>počátku</a:t>
            </a:r>
            <a:r>
              <a:rPr lang="en-US" sz="3200" b="1" dirty="0" smtClean="0">
                <a:latin typeface="Calibri"/>
                <a:cs typeface="Calibri"/>
              </a:rPr>
              <a:t> 18. </a:t>
            </a:r>
            <a:r>
              <a:rPr lang="en-US" sz="3200" b="1" dirty="0" err="1" smtClean="0">
                <a:latin typeface="Calibri"/>
                <a:cs typeface="Calibri"/>
              </a:rPr>
              <a:t>století</a:t>
            </a:r>
            <a:endParaRPr lang="en-US" sz="3000" dirty="0">
              <a:latin typeface="+mn-lt"/>
              <a:cs typeface="Academy Engraved LET"/>
            </a:endParaRPr>
          </a:p>
        </p:txBody>
      </p:sp>
      <p:sp>
        <p:nvSpPr>
          <p:cNvPr id="3" name="Content Placeholder 2"/>
          <p:cNvSpPr>
            <a:spLocks noGrp="1"/>
          </p:cNvSpPr>
          <p:nvPr>
            <p:ph idx="1"/>
          </p:nvPr>
        </p:nvSpPr>
        <p:spPr>
          <a:xfrm>
            <a:off x="508000" y="2425700"/>
            <a:ext cx="8216900" cy="4000500"/>
          </a:xfrm>
        </p:spPr>
        <p:txBody>
          <a:bodyPr>
            <a:noAutofit/>
          </a:bodyPr>
          <a:lstStyle/>
          <a:p>
            <a:r>
              <a:rPr lang="en-US" sz="2200" dirty="0" err="1" smtClean="0">
                <a:latin typeface="Calibri"/>
                <a:cs typeface="Calibri"/>
              </a:rPr>
              <a:t>Již</a:t>
            </a:r>
            <a:r>
              <a:rPr lang="en-US" sz="2200" dirty="0" smtClean="0">
                <a:latin typeface="Calibri"/>
                <a:cs typeface="Calibri"/>
              </a:rPr>
              <a:t> </a:t>
            </a:r>
            <a:r>
              <a:rPr lang="en-US" sz="2200" dirty="0" err="1" smtClean="0">
                <a:latin typeface="Calibri"/>
                <a:cs typeface="Calibri"/>
              </a:rPr>
              <a:t>v</a:t>
            </a:r>
            <a:r>
              <a:rPr lang="en-US" sz="2200" dirty="0" smtClean="0">
                <a:latin typeface="Calibri"/>
                <a:cs typeface="Calibri"/>
              </a:rPr>
              <a:t> </a:t>
            </a:r>
            <a:r>
              <a:rPr lang="en-US" sz="2200" dirty="0" err="1" smtClean="0">
                <a:latin typeface="Calibri"/>
                <a:cs typeface="Calibri"/>
              </a:rPr>
              <a:t>druhé</a:t>
            </a:r>
            <a:r>
              <a:rPr lang="en-US" sz="2200" dirty="0" smtClean="0">
                <a:latin typeface="Calibri"/>
                <a:cs typeface="Calibri"/>
              </a:rPr>
              <a:t> </a:t>
            </a:r>
            <a:r>
              <a:rPr lang="en-US" sz="2200" dirty="0" err="1" smtClean="0">
                <a:latin typeface="Calibri"/>
                <a:cs typeface="Calibri"/>
              </a:rPr>
              <a:t>polovině</a:t>
            </a:r>
            <a:r>
              <a:rPr lang="en-US" sz="2200" dirty="0" smtClean="0">
                <a:latin typeface="Calibri"/>
                <a:cs typeface="Calibri"/>
              </a:rPr>
              <a:t> 17. </a:t>
            </a:r>
            <a:r>
              <a:rPr lang="en-US" sz="2200" dirty="0" err="1" smtClean="0">
                <a:latin typeface="Calibri"/>
                <a:cs typeface="Calibri"/>
              </a:rPr>
              <a:t>století</a:t>
            </a:r>
            <a:r>
              <a:rPr lang="en-US" sz="2200" dirty="0" smtClean="0">
                <a:latin typeface="Calibri"/>
                <a:cs typeface="Calibri"/>
              </a:rPr>
              <a:t> se </a:t>
            </a:r>
            <a:r>
              <a:rPr lang="en-US" sz="2200" dirty="0" err="1" smtClean="0">
                <a:latin typeface="Calibri"/>
                <a:cs typeface="Calibri"/>
              </a:rPr>
              <a:t>projevil</a:t>
            </a:r>
            <a:r>
              <a:rPr lang="en-US" sz="2200" dirty="0" smtClean="0">
                <a:latin typeface="Calibri"/>
                <a:cs typeface="Calibri"/>
              </a:rPr>
              <a:t> </a:t>
            </a:r>
            <a:r>
              <a:rPr lang="en-US" sz="2200" b="1" dirty="0" err="1" smtClean="0">
                <a:latin typeface="Calibri"/>
                <a:cs typeface="Calibri"/>
              </a:rPr>
              <a:t>úpadek</a:t>
            </a:r>
            <a:r>
              <a:rPr lang="en-US" sz="2200" b="1" dirty="0" smtClean="0">
                <a:latin typeface="Calibri"/>
                <a:cs typeface="Calibri"/>
              </a:rPr>
              <a:t> </a:t>
            </a:r>
            <a:r>
              <a:rPr lang="en-US" sz="2200" b="1" dirty="0" err="1" smtClean="0">
                <a:latin typeface="Calibri"/>
                <a:cs typeface="Calibri"/>
              </a:rPr>
              <a:t>původního</a:t>
            </a:r>
            <a:r>
              <a:rPr lang="en-US" sz="2200" b="1" dirty="0" smtClean="0">
                <a:latin typeface="Calibri"/>
                <a:cs typeface="Calibri"/>
              </a:rPr>
              <a:t> </a:t>
            </a:r>
            <a:r>
              <a:rPr lang="en-US" sz="2200" b="1" dirty="0" err="1" smtClean="0">
                <a:latin typeface="Calibri"/>
                <a:cs typeface="Calibri"/>
              </a:rPr>
              <a:t>náboženského</a:t>
            </a:r>
            <a:r>
              <a:rPr lang="en-US" sz="2200" b="1" dirty="0" smtClean="0">
                <a:latin typeface="Calibri"/>
                <a:cs typeface="Calibri"/>
              </a:rPr>
              <a:t> </a:t>
            </a:r>
            <a:r>
              <a:rPr lang="en-US" sz="2200" b="1" dirty="0" err="1" smtClean="0">
                <a:latin typeface="Calibri"/>
                <a:cs typeface="Calibri"/>
              </a:rPr>
              <a:t>entusiasmu</a:t>
            </a:r>
            <a:endParaRPr lang="en-US" sz="2200" b="1" dirty="0" smtClean="0">
              <a:latin typeface="Calibri"/>
              <a:cs typeface="Calibri"/>
            </a:endParaRPr>
          </a:p>
          <a:p>
            <a:r>
              <a:rPr lang="en-US" sz="2200" dirty="0" err="1" smtClean="0">
                <a:latin typeface="Calibri"/>
                <a:cs typeface="Calibri"/>
              </a:rPr>
              <a:t>Tento</a:t>
            </a:r>
            <a:r>
              <a:rPr lang="en-US" sz="2200" dirty="0" smtClean="0">
                <a:latin typeface="Calibri"/>
                <a:cs typeface="Calibri"/>
              </a:rPr>
              <a:t> </a:t>
            </a:r>
            <a:r>
              <a:rPr lang="en-US" sz="2200" dirty="0" err="1" smtClean="0">
                <a:latin typeface="Calibri"/>
                <a:cs typeface="Calibri"/>
              </a:rPr>
              <a:t>úpadek</a:t>
            </a:r>
            <a:r>
              <a:rPr lang="en-US" sz="2200" dirty="0" smtClean="0">
                <a:latin typeface="Calibri"/>
                <a:cs typeface="Calibri"/>
              </a:rPr>
              <a:t> se </a:t>
            </a:r>
            <a:r>
              <a:rPr lang="en-US" sz="2200" dirty="0" err="1" smtClean="0">
                <a:latin typeface="Calibri"/>
                <a:cs typeface="Calibri"/>
              </a:rPr>
              <a:t>týkal</a:t>
            </a:r>
            <a:r>
              <a:rPr lang="en-US" sz="2200" dirty="0" smtClean="0">
                <a:latin typeface="Calibri"/>
                <a:cs typeface="Calibri"/>
              </a:rPr>
              <a:t> </a:t>
            </a:r>
            <a:r>
              <a:rPr lang="en-US" sz="2200" dirty="0" err="1" smtClean="0">
                <a:latin typeface="Calibri"/>
                <a:cs typeface="Calibri"/>
              </a:rPr>
              <a:t>především</a:t>
            </a:r>
            <a:r>
              <a:rPr lang="en-US" sz="2200" dirty="0" smtClean="0">
                <a:latin typeface="Calibri"/>
                <a:cs typeface="Calibri"/>
              </a:rPr>
              <a:t> </a:t>
            </a:r>
            <a:r>
              <a:rPr lang="en-US" sz="2200" dirty="0" err="1" smtClean="0">
                <a:latin typeface="Calibri"/>
                <a:cs typeface="Calibri"/>
              </a:rPr>
              <a:t>nových</a:t>
            </a:r>
            <a:r>
              <a:rPr lang="en-US" sz="2200" dirty="0" smtClean="0">
                <a:latin typeface="Calibri"/>
                <a:cs typeface="Calibri"/>
              </a:rPr>
              <a:t> </a:t>
            </a:r>
            <a:r>
              <a:rPr lang="en-US" sz="2200" dirty="0" err="1" smtClean="0">
                <a:latin typeface="Calibri"/>
                <a:cs typeface="Calibri"/>
              </a:rPr>
              <a:t>generací</a:t>
            </a:r>
            <a:r>
              <a:rPr lang="en-US" sz="2200" dirty="0" smtClean="0">
                <a:latin typeface="Calibri"/>
                <a:cs typeface="Calibri"/>
              </a:rPr>
              <a:t>, </a:t>
            </a:r>
            <a:r>
              <a:rPr lang="en-US" sz="2200" dirty="0" err="1" smtClean="0">
                <a:latin typeface="Calibri"/>
                <a:cs typeface="Calibri"/>
              </a:rPr>
              <a:t>které</a:t>
            </a:r>
            <a:r>
              <a:rPr lang="en-US" sz="2200" dirty="0" smtClean="0">
                <a:latin typeface="Calibri"/>
                <a:cs typeface="Calibri"/>
              </a:rPr>
              <a:t> se </a:t>
            </a:r>
            <a:r>
              <a:rPr lang="en-US" sz="2200" dirty="0" err="1" smtClean="0">
                <a:latin typeface="Calibri"/>
                <a:cs typeface="Calibri"/>
              </a:rPr>
              <a:t>již</a:t>
            </a:r>
            <a:r>
              <a:rPr lang="en-US" sz="2200" dirty="0" smtClean="0">
                <a:latin typeface="Calibri"/>
                <a:cs typeface="Calibri"/>
              </a:rPr>
              <a:t> </a:t>
            </a:r>
            <a:r>
              <a:rPr lang="en-US" sz="2200" dirty="0" err="1" smtClean="0">
                <a:latin typeface="Calibri"/>
                <a:cs typeface="Calibri"/>
              </a:rPr>
              <a:t>nechtěly</a:t>
            </a:r>
            <a:r>
              <a:rPr lang="en-US" sz="2200" dirty="0" smtClean="0">
                <a:latin typeface="Calibri"/>
                <a:cs typeface="Calibri"/>
              </a:rPr>
              <a:t> </a:t>
            </a:r>
            <a:r>
              <a:rPr lang="en-US" sz="2200" dirty="0" err="1" smtClean="0">
                <a:latin typeface="Calibri"/>
                <a:cs typeface="Calibri"/>
              </a:rPr>
              <a:t>či</a:t>
            </a:r>
            <a:r>
              <a:rPr lang="en-US" sz="2200" dirty="0" smtClean="0">
                <a:latin typeface="Calibri"/>
                <a:cs typeface="Calibri"/>
              </a:rPr>
              <a:t> </a:t>
            </a:r>
            <a:r>
              <a:rPr lang="en-US" sz="2200" dirty="0" err="1" smtClean="0">
                <a:latin typeface="Calibri"/>
                <a:cs typeface="Calibri"/>
              </a:rPr>
              <a:t>nemohly</a:t>
            </a:r>
            <a:r>
              <a:rPr lang="en-US" sz="2200" dirty="0" smtClean="0">
                <a:latin typeface="Calibri"/>
                <a:cs typeface="Calibri"/>
              </a:rPr>
              <a:t> </a:t>
            </a:r>
            <a:r>
              <a:rPr lang="en-US" sz="2200" dirty="0" err="1" smtClean="0">
                <a:latin typeface="Calibri"/>
                <a:cs typeface="Calibri"/>
              </a:rPr>
              <a:t>ztotožnit</a:t>
            </a:r>
            <a:r>
              <a:rPr lang="en-US" sz="2200" dirty="0" smtClean="0">
                <a:latin typeface="Calibri"/>
                <a:cs typeface="Calibri"/>
              </a:rPr>
              <a:t> </a:t>
            </a:r>
            <a:r>
              <a:rPr lang="en-US" sz="2200" dirty="0" err="1" smtClean="0">
                <a:latin typeface="Calibri"/>
                <a:cs typeface="Calibri"/>
              </a:rPr>
              <a:t>s</a:t>
            </a:r>
            <a:r>
              <a:rPr lang="en-US" sz="2200" dirty="0" smtClean="0">
                <a:latin typeface="Calibri"/>
                <a:cs typeface="Calibri"/>
              </a:rPr>
              <a:t> </a:t>
            </a:r>
            <a:r>
              <a:rPr lang="en-US" sz="2200" dirty="0" err="1" smtClean="0">
                <a:latin typeface="Calibri"/>
                <a:cs typeface="Calibri"/>
              </a:rPr>
              <a:t>požadavky</a:t>
            </a:r>
            <a:r>
              <a:rPr lang="en-US" sz="2200" dirty="0" smtClean="0">
                <a:latin typeface="Calibri"/>
                <a:cs typeface="Calibri"/>
              </a:rPr>
              <a:t> </a:t>
            </a:r>
            <a:r>
              <a:rPr lang="en-US" sz="2200" dirty="0" err="1" smtClean="0">
                <a:latin typeface="Calibri"/>
                <a:cs typeface="Calibri"/>
              </a:rPr>
              <a:t>viditelné</a:t>
            </a:r>
            <a:r>
              <a:rPr lang="en-US" sz="2200" dirty="0" smtClean="0">
                <a:latin typeface="Calibri"/>
                <a:cs typeface="Calibri"/>
              </a:rPr>
              <a:t> </a:t>
            </a:r>
            <a:r>
              <a:rPr lang="en-US" sz="2200" dirty="0" err="1" smtClean="0">
                <a:latin typeface="Calibri"/>
                <a:cs typeface="Calibri"/>
              </a:rPr>
              <a:t>svatosti</a:t>
            </a:r>
            <a:r>
              <a:rPr lang="en-US" sz="2200" dirty="0" smtClean="0">
                <a:latin typeface="Calibri"/>
                <a:cs typeface="Calibri"/>
              </a:rPr>
              <a:t> “</a:t>
            </a:r>
            <a:r>
              <a:rPr lang="en-US" sz="2200" dirty="0" err="1" smtClean="0">
                <a:latin typeface="Calibri"/>
                <a:cs typeface="Calibri"/>
              </a:rPr>
              <a:t>otců</a:t>
            </a:r>
            <a:r>
              <a:rPr lang="en-US" sz="2200" dirty="0" smtClean="0">
                <a:latin typeface="Calibri"/>
                <a:cs typeface="Calibri"/>
              </a:rPr>
              <a:t> </a:t>
            </a:r>
            <a:r>
              <a:rPr lang="en-US" sz="2200" dirty="0" err="1" smtClean="0">
                <a:latin typeface="Calibri"/>
                <a:cs typeface="Calibri"/>
              </a:rPr>
              <a:t>zakladatelů</a:t>
            </a:r>
            <a:r>
              <a:rPr lang="en-US" sz="2200" dirty="0" smtClean="0">
                <a:latin typeface="Calibri"/>
                <a:cs typeface="Calibri"/>
              </a:rPr>
              <a:t>”</a:t>
            </a:r>
          </a:p>
          <a:p>
            <a:r>
              <a:rPr lang="en-US" sz="2200" dirty="0" err="1" smtClean="0">
                <a:latin typeface="Calibri"/>
                <a:cs typeface="Calibri"/>
              </a:rPr>
              <a:t>Tím</a:t>
            </a:r>
            <a:r>
              <a:rPr lang="en-US" sz="2200" dirty="0" smtClean="0">
                <a:latin typeface="Calibri"/>
                <a:cs typeface="Calibri"/>
              </a:rPr>
              <a:t> ale </a:t>
            </a:r>
            <a:r>
              <a:rPr lang="en-US" sz="2200" dirty="0" err="1" smtClean="0">
                <a:latin typeface="Calibri"/>
                <a:cs typeface="Calibri"/>
              </a:rPr>
              <a:t>byla</a:t>
            </a:r>
            <a:r>
              <a:rPr lang="en-US" sz="2200" dirty="0" smtClean="0">
                <a:latin typeface="Calibri"/>
                <a:cs typeface="Calibri"/>
              </a:rPr>
              <a:t> </a:t>
            </a:r>
            <a:r>
              <a:rPr lang="en-US" sz="2200" dirty="0" err="1" smtClean="0">
                <a:latin typeface="Calibri"/>
                <a:cs typeface="Calibri"/>
              </a:rPr>
              <a:t>narušena</a:t>
            </a:r>
            <a:r>
              <a:rPr lang="en-US" sz="2200" dirty="0" smtClean="0">
                <a:latin typeface="Calibri"/>
                <a:cs typeface="Calibri"/>
              </a:rPr>
              <a:t> </a:t>
            </a:r>
            <a:r>
              <a:rPr lang="en-US" sz="2200" dirty="0" err="1" smtClean="0">
                <a:latin typeface="Calibri"/>
                <a:cs typeface="Calibri"/>
              </a:rPr>
              <a:t>původní</a:t>
            </a:r>
            <a:r>
              <a:rPr lang="en-US" sz="2200" dirty="0" smtClean="0">
                <a:latin typeface="Calibri"/>
                <a:cs typeface="Calibri"/>
              </a:rPr>
              <a:t> “</a:t>
            </a:r>
            <a:r>
              <a:rPr lang="en-US" sz="2200" dirty="0" err="1" smtClean="0">
                <a:latin typeface="Calibri"/>
                <a:cs typeface="Calibri"/>
              </a:rPr>
              <a:t>dohoda</a:t>
            </a:r>
            <a:r>
              <a:rPr lang="en-US" sz="2200" dirty="0" smtClean="0">
                <a:latin typeface="Calibri"/>
                <a:cs typeface="Calibri"/>
              </a:rPr>
              <a:t>”, </a:t>
            </a:r>
            <a:r>
              <a:rPr lang="en-US" sz="2200" dirty="0" err="1" smtClean="0">
                <a:latin typeface="Calibri"/>
                <a:cs typeface="Calibri"/>
              </a:rPr>
              <a:t>podle</a:t>
            </a:r>
            <a:r>
              <a:rPr lang="en-US" sz="2200" dirty="0" smtClean="0">
                <a:latin typeface="Calibri"/>
                <a:cs typeface="Calibri"/>
              </a:rPr>
              <a:t> </a:t>
            </a:r>
            <a:r>
              <a:rPr lang="en-US" sz="2200" dirty="0" err="1" smtClean="0">
                <a:latin typeface="Calibri"/>
                <a:cs typeface="Calibri"/>
              </a:rPr>
              <a:t>níž</a:t>
            </a:r>
            <a:r>
              <a:rPr lang="en-US" sz="2200" dirty="0" smtClean="0">
                <a:latin typeface="Calibri"/>
                <a:cs typeface="Calibri"/>
              </a:rPr>
              <a:t> se </a:t>
            </a:r>
            <a:r>
              <a:rPr lang="en-US" sz="2200" dirty="0" err="1" smtClean="0">
                <a:latin typeface="Calibri"/>
                <a:cs typeface="Calibri"/>
              </a:rPr>
              <a:t>plnoprávnými</a:t>
            </a:r>
            <a:r>
              <a:rPr lang="en-US" sz="2200" dirty="0" smtClean="0">
                <a:latin typeface="Calibri"/>
                <a:cs typeface="Calibri"/>
              </a:rPr>
              <a:t> </a:t>
            </a:r>
            <a:r>
              <a:rPr lang="en-US" sz="2200" dirty="0" err="1" smtClean="0">
                <a:latin typeface="Calibri"/>
                <a:cs typeface="Calibri"/>
              </a:rPr>
              <a:t>občany</a:t>
            </a:r>
            <a:r>
              <a:rPr lang="en-US" sz="2200" dirty="0" smtClean="0">
                <a:latin typeface="Calibri"/>
                <a:cs typeface="Calibri"/>
              </a:rPr>
              <a:t> </a:t>
            </a:r>
            <a:r>
              <a:rPr lang="en-US" sz="2200" dirty="0" err="1" smtClean="0">
                <a:latin typeface="Calibri"/>
                <a:cs typeface="Calibri"/>
              </a:rPr>
              <a:t>stávají</a:t>
            </a:r>
            <a:r>
              <a:rPr lang="en-US" sz="2200" dirty="0" smtClean="0">
                <a:latin typeface="Calibri"/>
                <a:cs typeface="Calibri"/>
              </a:rPr>
              <a:t> </a:t>
            </a:r>
            <a:r>
              <a:rPr lang="en-US" sz="2200" dirty="0" err="1" smtClean="0">
                <a:latin typeface="Calibri"/>
                <a:cs typeface="Calibri"/>
              </a:rPr>
              <a:t>jen</a:t>
            </a:r>
            <a:r>
              <a:rPr lang="en-US" sz="2200" dirty="0" smtClean="0">
                <a:latin typeface="Calibri"/>
                <a:cs typeface="Calibri"/>
              </a:rPr>
              <a:t> “</a:t>
            </a:r>
            <a:r>
              <a:rPr lang="en-US" sz="2200" dirty="0" err="1" smtClean="0">
                <a:latin typeface="Calibri"/>
                <a:cs typeface="Calibri"/>
              </a:rPr>
              <a:t>svatí</a:t>
            </a:r>
            <a:r>
              <a:rPr lang="en-US" sz="2200" dirty="0" smtClean="0">
                <a:latin typeface="Calibri"/>
                <a:cs typeface="Calibri"/>
              </a:rPr>
              <a:t>”, </a:t>
            </a:r>
            <a:r>
              <a:rPr lang="en-US" sz="2200" dirty="0" err="1" smtClean="0">
                <a:latin typeface="Calibri"/>
                <a:cs typeface="Calibri"/>
              </a:rPr>
              <a:t>tedy</a:t>
            </a:r>
            <a:r>
              <a:rPr lang="en-US" sz="2200" dirty="0" smtClean="0">
                <a:latin typeface="Calibri"/>
                <a:cs typeface="Calibri"/>
              </a:rPr>
              <a:t> </a:t>
            </a:r>
            <a:r>
              <a:rPr lang="en-US" sz="2200" dirty="0" err="1" smtClean="0">
                <a:latin typeface="Calibri"/>
                <a:cs typeface="Calibri"/>
              </a:rPr>
              <a:t>plnohodnotní</a:t>
            </a:r>
            <a:r>
              <a:rPr lang="en-US" sz="2200" dirty="0" smtClean="0">
                <a:latin typeface="Calibri"/>
                <a:cs typeface="Calibri"/>
              </a:rPr>
              <a:t> </a:t>
            </a:r>
            <a:r>
              <a:rPr lang="en-US" sz="2200" dirty="0" err="1" smtClean="0">
                <a:latin typeface="Calibri"/>
                <a:cs typeface="Calibri"/>
              </a:rPr>
              <a:t>členové</a:t>
            </a:r>
            <a:r>
              <a:rPr lang="en-US" sz="2200" dirty="0" smtClean="0">
                <a:latin typeface="Calibri"/>
                <a:cs typeface="Calibri"/>
              </a:rPr>
              <a:t> </a:t>
            </a:r>
            <a:r>
              <a:rPr lang="en-US" sz="2200" dirty="0" err="1" smtClean="0">
                <a:latin typeface="Calibri"/>
                <a:cs typeface="Calibri"/>
              </a:rPr>
              <a:t>církve</a:t>
            </a:r>
            <a:endParaRPr lang="en-US" sz="2200" dirty="0" smtClean="0">
              <a:latin typeface="Calibri"/>
              <a:cs typeface="Calibri"/>
            </a:endParaRPr>
          </a:p>
          <a:p>
            <a:r>
              <a:rPr lang="en-US" sz="2200" dirty="0" err="1" smtClean="0">
                <a:latin typeface="Calibri"/>
                <a:cs typeface="Calibri"/>
              </a:rPr>
              <a:t>Nutnost</a:t>
            </a:r>
            <a:r>
              <a:rPr lang="en-US" sz="2200" dirty="0" smtClean="0">
                <a:latin typeface="Calibri"/>
                <a:cs typeface="Calibri"/>
              </a:rPr>
              <a:t> </a:t>
            </a:r>
            <a:r>
              <a:rPr lang="en-US" sz="2200" dirty="0" err="1" smtClean="0">
                <a:latin typeface="Calibri"/>
                <a:cs typeface="Calibri"/>
              </a:rPr>
              <a:t>kompromisu</a:t>
            </a:r>
            <a:r>
              <a:rPr lang="en-US" sz="2200" dirty="0" smtClean="0">
                <a:latin typeface="Calibri"/>
                <a:cs typeface="Calibri"/>
              </a:rPr>
              <a:t> </a:t>
            </a:r>
            <a:r>
              <a:rPr lang="en-US" sz="2200" dirty="0" err="1" smtClean="0">
                <a:latin typeface="Calibri"/>
                <a:cs typeface="Calibri"/>
              </a:rPr>
              <a:t>vedla</a:t>
            </a:r>
            <a:r>
              <a:rPr lang="en-US" sz="2200" dirty="0" smtClean="0">
                <a:latin typeface="Calibri"/>
                <a:cs typeface="Calibri"/>
              </a:rPr>
              <a:t> </a:t>
            </a:r>
            <a:r>
              <a:rPr lang="en-US" sz="2200" dirty="0" err="1" smtClean="0">
                <a:latin typeface="Calibri"/>
                <a:cs typeface="Calibri"/>
              </a:rPr>
              <a:t>k</a:t>
            </a:r>
            <a:r>
              <a:rPr lang="en-US" sz="2200" dirty="0" smtClean="0">
                <a:latin typeface="Calibri"/>
                <a:cs typeface="Calibri"/>
              </a:rPr>
              <a:t> </a:t>
            </a:r>
            <a:r>
              <a:rPr lang="en-US" sz="2200" dirty="0" err="1" smtClean="0">
                <a:latin typeface="Calibri"/>
                <a:cs typeface="Calibri"/>
              </a:rPr>
              <a:t>přijetí</a:t>
            </a:r>
            <a:r>
              <a:rPr lang="en-US" sz="2200" dirty="0" smtClean="0">
                <a:latin typeface="Calibri"/>
                <a:cs typeface="Calibri"/>
              </a:rPr>
              <a:t> </a:t>
            </a:r>
            <a:r>
              <a:rPr lang="en-US" sz="2200" dirty="0" err="1" smtClean="0">
                <a:latin typeface="Calibri"/>
                <a:cs typeface="Calibri"/>
              </a:rPr>
              <a:t>principu</a:t>
            </a:r>
            <a:r>
              <a:rPr lang="en-US" sz="2200" dirty="0" smtClean="0">
                <a:latin typeface="Calibri"/>
                <a:cs typeface="Calibri"/>
              </a:rPr>
              <a:t> </a:t>
            </a:r>
            <a:r>
              <a:rPr lang="en-US" sz="2200" b="1" dirty="0" err="1" smtClean="0">
                <a:latin typeface="Calibri"/>
                <a:cs typeface="Calibri"/>
              </a:rPr>
              <a:t>Úmluvy</a:t>
            </a:r>
            <a:r>
              <a:rPr lang="en-US" sz="2200" b="1" dirty="0" smtClean="0">
                <a:latin typeface="Calibri"/>
                <a:cs typeface="Calibri"/>
              </a:rPr>
              <a:t> </a:t>
            </a:r>
            <a:r>
              <a:rPr lang="en-US" sz="2200" b="1" dirty="0" err="1" smtClean="0">
                <a:latin typeface="Calibri"/>
                <a:cs typeface="Calibri"/>
              </a:rPr>
              <a:t>poloviční</a:t>
            </a:r>
            <a:r>
              <a:rPr lang="en-US" sz="2200" b="1" dirty="0" smtClean="0">
                <a:latin typeface="Calibri"/>
                <a:cs typeface="Calibri"/>
              </a:rPr>
              <a:t> </a:t>
            </a:r>
            <a:r>
              <a:rPr lang="en-US" sz="2200" b="1" dirty="0" err="1" smtClean="0">
                <a:latin typeface="Calibri"/>
                <a:cs typeface="Calibri"/>
              </a:rPr>
              <a:t>cesty</a:t>
            </a:r>
            <a:r>
              <a:rPr lang="en-US" sz="2200" b="1" dirty="0" smtClean="0">
                <a:latin typeface="Calibri"/>
                <a:cs typeface="Calibri"/>
              </a:rPr>
              <a:t> </a:t>
            </a:r>
            <a:r>
              <a:rPr lang="en-US" sz="2200" dirty="0" smtClean="0">
                <a:latin typeface="Calibri"/>
                <a:cs typeface="Calibri"/>
              </a:rPr>
              <a:t>(</a:t>
            </a:r>
            <a:r>
              <a:rPr lang="en-US" sz="2200" b="1" dirty="0" smtClean="0">
                <a:latin typeface="Calibri"/>
                <a:cs typeface="Calibri"/>
              </a:rPr>
              <a:t>Half-Way Covenant) </a:t>
            </a:r>
            <a:r>
              <a:rPr lang="en-US" sz="2200" dirty="0" smtClean="0">
                <a:latin typeface="Calibri"/>
                <a:cs typeface="Calibri"/>
              </a:rPr>
              <a:t>-</a:t>
            </a:r>
            <a:r>
              <a:rPr lang="en-US" sz="2200" b="1" dirty="0" smtClean="0">
                <a:latin typeface="Calibri"/>
                <a:cs typeface="Calibri"/>
              </a:rPr>
              <a:t> 1662</a:t>
            </a:r>
            <a:endParaRPr lang="en-US" sz="2200" b="1" dirty="0">
              <a:latin typeface="Calibri"/>
              <a:cs typeface="Calibri"/>
            </a:endParaRPr>
          </a:p>
        </p:txBody>
      </p:sp>
      <p:pic>
        <p:nvPicPr>
          <p:cNvPr id="4" name="Picture Placeholder 6" descr="6a00e54eeede1588340133ed8a3580970b-500wi.jpg"/>
          <p:cNvPicPr>
            <a:picLocks noChangeAspect="1"/>
          </p:cNvPicPr>
          <p:nvPr/>
        </p:nvPicPr>
        <p:blipFill>
          <a:blip r:embed="rId2"/>
          <a:srcRect l="-25088" r="-25088"/>
          <a:stretch>
            <a:fillRect/>
          </a:stretch>
        </p:blipFill>
        <p:spPr>
          <a:xfrm>
            <a:off x="-330200" y="6444"/>
            <a:ext cx="2006600" cy="9079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914400"/>
            <a:ext cx="8913813" cy="1123856"/>
          </a:xfrm>
        </p:spPr>
        <p:txBody>
          <a:bodyPr>
            <a:normAutofit fontScale="90000"/>
          </a:bodyPr>
          <a:lstStyle/>
          <a:p>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změny</a:t>
            </a:r>
            <a:r>
              <a:rPr lang="en-US" b="1" dirty="0" smtClean="0">
                <a:latin typeface="Calibri"/>
                <a:cs typeface="Calibri"/>
              </a:rPr>
              <a:t> </a:t>
            </a:r>
            <a:r>
              <a:rPr lang="en-US" b="1" dirty="0" err="1" smtClean="0">
                <a:latin typeface="Calibri"/>
                <a:cs typeface="Calibri"/>
              </a:rPr>
              <a:t>na</a:t>
            </a:r>
            <a:r>
              <a:rPr lang="en-US" b="1" dirty="0" smtClean="0">
                <a:latin typeface="Calibri"/>
                <a:cs typeface="Calibri"/>
              </a:rPr>
              <a:t> </a:t>
            </a:r>
            <a:r>
              <a:rPr lang="en-US" b="1" dirty="0" err="1" smtClean="0">
                <a:latin typeface="Calibri"/>
                <a:cs typeface="Calibri"/>
              </a:rPr>
              <a:t>počátku</a:t>
            </a:r>
            <a:r>
              <a:rPr lang="en-US" b="1" dirty="0" smtClean="0">
                <a:latin typeface="Calibri"/>
                <a:cs typeface="Calibri"/>
              </a:rPr>
              <a:t> 18. </a:t>
            </a:r>
            <a:r>
              <a:rPr lang="en-US" b="1" dirty="0" err="1" smtClean="0">
                <a:latin typeface="Calibri"/>
                <a:cs typeface="Calibri"/>
              </a:rPr>
              <a:t>století</a:t>
            </a:r>
            <a:endParaRPr lang="en-US" dirty="0"/>
          </a:p>
        </p:txBody>
      </p:sp>
      <p:sp>
        <p:nvSpPr>
          <p:cNvPr id="5" name="Content Placeholder 4"/>
          <p:cNvSpPr>
            <a:spLocks noGrp="1"/>
          </p:cNvSpPr>
          <p:nvPr>
            <p:ph sz="half" idx="1"/>
          </p:nvPr>
        </p:nvSpPr>
        <p:spPr>
          <a:xfrm>
            <a:off x="292100" y="2425700"/>
            <a:ext cx="5207000" cy="4076699"/>
          </a:xfrm>
        </p:spPr>
        <p:txBody>
          <a:bodyPr>
            <a:noAutofit/>
          </a:bodyPr>
          <a:lstStyle/>
          <a:p>
            <a:r>
              <a:rPr lang="en-US" sz="1900" dirty="0" err="1" smtClean="0">
                <a:latin typeface="Calibri"/>
                <a:cs typeface="Calibri"/>
              </a:rPr>
              <a:t>Úmluva</a:t>
            </a:r>
            <a:r>
              <a:rPr lang="en-US" sz="1900" dirty="0" smtClean="0">
                <a:latin typeface="Calibri"/>
                <a:cs typeface="Calibri"/>
              </a:rPr>
              <a:t> </a:t>
            </a:r>
            <a:r>
              <a:rPr lang="en-US" sz="1900" dirty="0" err="1" smtClean="0">
                <a:latin typeface="Calibri"/>
                <a:cs typeface="Calibri"/>
              </a:rPr>
              <a:t>poloviční</a:t>
            </a:r>
            <a:r>
              <a:rPr lang="en-US" sz="1900" dirty="0" smtClean="0">
                <a:latin typeface="Calibri"/>
                <a:cs typeface="Calibri"/>
              </a:rPr>
              <a:t> </a:t>
            </a:r>
            <a:r>
              <a:rPr lang="en-US" sz="1900" dirty="0" err="1" smtClean="0">
                <a:latin typeface="Calibri"/>
                <a:cs typeface="Calibri"/>
              </a:rPr>
              <a:t>cesty</a:t>
            </a:r>
            <a:r>
              <a:rPr lang="en-US" sz="1900" dirty="0" smtClean="0">
                <a:latin typeface="Calibri"/>
                <a:cs typeface="Calibri"/>
              </a:rPr>
              <a:t> </a:t>
            </a:r>
            <a:r>
              <a:rPr lang="en-US" sz="1900" dirty="0" err="1" smtClean="0">
                <a:latin typeface="Calibri"/>
                <a:cs typeface="Calibri"/>
              </a:rPr>
              <a:t>poskytovala</a:t>
            </a:r>
            <a:r>
              <a:rPr lang="en-US" sz="1900" dirty="0" smtClean="0">
                <a:latin typeface="Calibri"/>
                <a:cs typeface="Calibri"/>
              </a:rPr>
              <a:t> </a:t>
            </a:r>
            <a:r>
              <a:rPr lang="en-US" sz="1900" b="1" dirty="0" err="1" smtClean="0">
                <a:latin typeface="Calibri"/>
                <a:cs typeface="Calibri"/>
              </a:rPr>
              <a:t>možnost</a:t>
            </a:r>
            <a:r>
              <a:rPr lang="en-US" sz="1900" b="1" dirty="0" smtClean="0">
                <a:latin typeface="Calibri"/>
                <a:cs typeface="Calibri"/>
              </a:rPr>
              <a:t> “</a:t>
            </a:r>
            <a:r>
              <a:rPr lang="en-US" sz="1900" b="1" dirty="0" err="1" smtClean="0">
                <a:latin typeface="Calibri"/>
                <a:cs typeface="Calibri"/>
              </a:rPr>
              <a:t>částečného</a:t>
            </a:r>
            <a:r>
              <a:rPr lang="en-US" sz="1900" b="1" dirty="0" smtClean="0">
                <a:latin typeface="Calibri"/>
                <a:cs typeface="Calibri"/>
              </a:rPr>
              <a:t> </a:t>
            </a:r>
            <a:r>
              <a:rPr lang="en-US" sz="1900" b="1" dirty="0" err="1" smtClean="0">
                <a:latin typeface="Calibri"/>
                <a:cs typeface="Calibri"/>
              </a:rPr>
              <a:t>členství</a:t>
            </a:r>
            <a:r>
              <a:rPr lang="en-US" sz="1900" b="1" dirty="0" smtClean="0">
                <a:latin typeface="Calibri"/>
                <a:cs typeface="Calibri"/>
              </a:rPr>
              <a:t>”</a:t>
            </a:r>
            <a:r>
              <a:rPr lang="en-US" sz="1900" dirty="0" smtClean="0">
                <a:latin typeface="Calibri"/>
                <a:cs typeface="Calibri"/>
              </a:rPr>
              <a:t> </a:t>
            </a:r>
            <a:r>
              <a:rPr lang="en-US" sz="1900" dirty="0" err="1" smtClean="0">
                <a:latin typeface="Calibri"/>
                <a:cs typeface="Calibri"/>
              </a:rPr>
              <a:t>v</a:t>
            </a:r>
            <a:r>
              <a:rPr lang="en-US" sz="1900" dirty="0" smtClean="0">
                <a:latin typeface="Calibri"/>
                <a:cs typeface="Calibri"/>
              </a:rPr>
              <a:t> </a:t>
            </a:r>
            <a:r>
              <a:rPr lang="en-US" sz="1900" dirty="0" err="1" smtClean="0">
                <a:latin typeface="Calibri"/>
                <a:cs typeface="Calibri"/>
              </a:rPr>
              <a:t>církevním</a:t>
            </a:r>
            <a:r>
              <a:rPr lang="en-US" sz="1900" dirty="0" smtClean="0">
                <a:latin typeface="Calibri"/>
                <a:cs typeface="Calibri"/>
              </a:rPr>
              <a:t> </a:t>
            </a:r>
            <a:r>
              <a:rPr lang="en-US" sz="1900" dirty="0" err="1" smtClean="0">
                <a:latin typeface="Calibri"/>
                <a:cs typeface="Calibri"/>
              </a:rPr>
              <a:t>společenství</a:t>
            </a:r>
            <a:r>
              <a:rPr lang="en-US" sz="1900" dirty="0" smtClean="0">
                <a:latin typeface="Calibri"/>
                <a:cs typeface="Calibri"/>
              </a:rPr>
              <a:t> “</a:t>
            </a:r>
            <a:r>
              <a:rPr lang="en-US" sz="1900" dirty="0" err="1" smtClean="0">
                <a:latin typeface="Calibri"/>
                <a:cs typeface="Calibri"/>
              </a:rPr>
              <a:t>vyvolených</a:t>
            </a:r>
            <a:r>
              <a:rPr lang="en-US" sz="1900" dirty="0" smtClean="0">
                <a:latin typeface="Calibri"/>
                <a:cs typeface="Calibri"/>
              </a:rPr>
              <a:t>” pro </a:t>
            </a:r>
            <a:r>
              <a:rPr lang="en-US" sz="1900" dirty="0" err="1" smtClean="0">
                <a:latin typeface="Calibri"/>
                <a:cs typeface="Calibri"/>
              </a:rPr>
              <a:t>potomky</a:t>
            </a:r>
            <a:r>
              <a:rPr lang="en-US" sz="1900" dirty="0" smtClean="0">
                <a:latin typeface="Calibri"/>
                <a:cs typeface="Calibri"/>
              </a:rPr>
              <a:t> </a:t>
            </a:r>
            <a:r>
              <a:rPr lang="en-US" sz="1900" dirty="0" err="1" smtClean="0">
                <a:latin typeface="Calibri"/>
                <a:cs typeface="Calibri"/>
              </a:rPr>
              <a:t>jeho</a:t>
            </a:r>
            <a:r>
              <a:rPr lang="en-US" sz="1900" dirty="0" smtClean="0">
                <a:latin typeface="Calibri"/>
                <a:cs typeface="Calibri"/>
              </a:rPr>
              <a:t> </a:t>
            </a:r>
            <a:r>
              <a:rPr lang="en-US" sz="1900" dirty="0" err="1" smtClean="0">
                <a:latin typeface="Calibri"/>
                <a:cs typeface="Calibri"/>
              </a:rPr>
              <a:t>plnoprávných</a:t>
            </a:r>
            <a:r>
              <a:rPr lang="en-US" sz="1900" dirty="0" smtClean="0">
                <a:latin typeface="Calibri"/>
                <a:cs typeface="Calibri"/>
              </a:rPr>
              <a:t> </a:t>
            </a:r>
            <a:r>
              <a:rPr lang="en-US" sz="1900" dirty="0" err="1" smtClean="0">
                <a:latin typeface="Calibri"/>
                <a:cs typeface="Calibri"/>
              </a:rPr>
              <a:t>členů</a:t>
            </a:r>
            <a:endParaRPr lang="en-US" sz="1900" dirty="0" smtClean="0">
              <a:latin typeface="Calibri"/>
              <a:cs typeface="Calibri"/>
            </a:endParaRPr>
          </a:p>
          <a:p>
            <a:r>
              <a:rPr lang="en-US" sz="1900" dirty="0" err="1" smtClean="0">
                <a:latin typeface="Calibri"/>
                <a:cs typeface="Calibri"/>
              </a:rPr>
              <a:t>Pouze</a:t>
            </a:r>
            <a:r>
              <a:rPr lang="en-US" sz="1900" dirty="0" smtClean="0">
                <a:latin typeface="Calibri"/>
                <a:cs typeface="Calibri"/>
              </a:rPr>
              <a:t> </a:t>
            </a:r>
            <a:r>
              <a:rPr lang="en-US" sz="1900" dirty="0" err="1" smtClean="0">
                <a:latin typeface="Calibri"/>
                <a:cs typeface="Calibri"/>
              </a:rPr>
              <a:t>ti</a:t>
            </a:r>
            <a:r>
              <a:rPr lang="en-US" sz="1900" dirty="0" smtClean="0">
                <a:latin typeface="Calibri"/>
                <a:cs typeface="Calibri"/>
              </a:rPr>
              <a:t>, </a:t>
            </a:r>
            <a:r>
              <a:rPr lang="en-US" sz="1900" dirty="0" err="1" smtClean="0">
                <a:latin typeface="Calibri"/>
                <a:cs typeface="Calibri"/>
              </a:rPr>
              <a:t>kteří</a:t>
            </a:r>
            <a:r>
              <a:rPr lang="en-US" sz="1900" dirty="0" smtClean="0">
                <a:latin typeface="Calibri"/>
                <a:cs typeface="Calibri"/>
              </a:rPr>
              <a:t> </a:t>
            </a:r>
            <a:r>
              <a:rPr lang="en-US" sz="1900" dirty="0" err="1" smtClean="0">
                <a:latin typeface="Calibri"/>
                <a:cs typeface="Calibri"/>
              </a:rPr>
              <a:t>přijali</a:t>
            </a:r>
            <a:r>
              <a:rPr lang="en-US" sz="1900" dirty="0" smtClean="0">
                <a:latin typeface="Calibri"/>
                <a:cs typeface="Calibri"/>
              </a:rPr>
              <a:t> </a:t>
            </a:r>
            <a:r>
              <a:rPr lang="en-US" sz="1900" dirty="0" err="1" smtClean="0">
                <a:latin typeface="Calibri"/>
                <a:cs typeface="Calibri"/>
              </a:rPr>
              <a:t>smlouvu</a:t>
            </a:r>
            <a:r>
              <a:rPr lang="en-US" sz="1900" dirty="0" smtClean="0">
                <a:latin typeface="Calibri"/>
                <a:cs typeface="Calibri"/>
              </a:rPr>
              <a:t> a </a:t>
            </a:r>
            <a:r>
              <a:rPr lang="en-US" sz="1900" dirty="0" err="1" smtClean="0">
                <a:latin typeface="Calibri"/>
                <a:cs typeface="Calibri"/>
              </a:rPr>
              <a:t>souhlasili</a:t>
            </a:r>
            <a:r>
              <a:rPr lang="en-US" sz="1900" dirty="0" smtClean="0">
                <a:latin typeface="Calibri"/>
                <a:cs typeface="Calibri"/>
              </a:rPr>
              <a:t> </a:t>
            </a:r>
            <a:r>
              <a:rPr lang="en-US" sz="1900" dirty="0" err="1" smtClean="0">
                <a:latin typeface="Calibri"/>
                <a:cs typeface="Calibri"/>
              </a:rPr>
              <a:t>s</a:t>
            </a:r>
            <a:r>
              <a:rPr lang="en-US" sz="1900" dirty="0" smtClean="0">
                <a:latin typeface="Calibri"/>
                <a:cs typeface="Calibri"/>
              </a:rPr>
              <a:t> </a:t>
            </a:r>
            <a:r>
              <a:rPr lang="en-US" sz="1900" dirty="0" err="1" smtClean="0">
                <a:latin typeface="Calibri"/>
                <a:cs typeface="Calibri"/>
              </a:rPr>
              <a:t>tím</a:t>
            </a:r>
            <a:r>
              <a:rPr lang="en-US" sz="1900" dirty="0" smtClean="0">
                <a:latin typeface="Calibri"/>
                <a:cs typeface="Calibri"/>
              </a:rPr>
              <a:t>, </a:t>
            </a:r>
            <a:r>
              <a:rPr lang="en-US" sz="1900" dirty="0" err="1" smtClean="0">
                <a:latin typeface="Calibri"/>
                <a:cs typeface="Calibri"/>
              </a:rPr>
              <a:t>že</a:t>
            </a:r>
            <a:r>
              <a:rPr lang="en-US" sz="1900" dirty="0" smtClean="0">
                <a:latin typeface="Calibri"/>
                <a:cs typeface="Calibri"/>
              </a:rPr>
              <a:t> </a:t>
            </a:r>
            <a:r>
              <a:rPr lang="en-US" sz="1900" dirty="0" err="1" smtClean="0">
                <a:latin typeface="Calibri"/>
                <a:cs typeface="Calibri"/>
              </a:rPr>
              <a:t>ji</a:t>
            </a:r>
            <a:r>
              <a:rPr lang="en-US" sz="1900" dirty="0" smtClean="0">
                <a:latin typeface="Calibri"/>
                <a:cs typeface="Calibri"/>
              </a:rPr>
              <a:t> </a:t>
            </a:r>
            <a:r>
              <a:rPr lang="en-US" sz="1900" dirty="0" err="1" smtClean="0">
                <a:latin typeface="Calibri"/>
                <a:cs typeface="Calibri"/>
              </a:rPr>
              <a:t>budou</a:t>
            </a:r>
            <a:r>
              <a:rPr lang="en-US" sz="1900" dirty="0" smtClean="0">
                <a:latin typeface="Calibri"/>
                <a:cs typeface="Calibri"/>
              </a:rPr>
              <a:t> </a:t>
            </a:r>
            <a:r>
              <a:rPr lang="en-US" sz="1900" dirty="0" err="1" smtClean="0">
                <a:latin typeface="Calibri"/>
                <a:cs typeface="Calibri"/>
              </a:rPr>
              <a:t>následovat</a:t>
            </a:r>
            <a:r>
              <a:rPr lang="en-US" sz="1900" dirty="0" smtClean="0">
                <a:latin typeface="Calibri"/>
                <a:cs typeface="Calibri"/>
              </a:rPr>
              <a:t> </a:t>
            </a:r>
            <a:r>
              <a:rPr lang="en-US" sz="1900" dirty="0" err="1" smtClean="0">
                <a:latin typeface="Calibri"/>
                <a:cs typeface="Calibri"/>
              </a:rPr>
              <a:t>uvnitř</a:t>
            </a:r>
            <a:r>
              <a:rPr lang="en-US" sz="1900" dirty="0" smtClean="0">
                <a:latin typeface="Calibri"/>
                <a:cs typeface="Calibri"/>
              </a:rPr>
              <a:t> </a:t>
            </a:r>
            <a:r>
              <a:rPr lang="en-US" sz="1900" dirty="0" err="1" smtClean="0">
                <a:latin typeface="Calibri"/>
                <a:cs typeface="Calibri"/>
              </a:rPr>
              <a:t>církve</a:t>
            </a:r>
            <a:r>
              <a:rPr lang="en-US" sz="1900" dirty="0" smtClean="0">
                <a:latin typeface="Calibri"/>
                <a:cs typeface="Calibri"/>
              </a:rPr>
              <a:t>, se </a:t>
            </a:r>
            <a:r>
              <a:rPr lang="en-US" sz="1900" dirty="0" err="1" smtClean="0">
                <a:latin typeface="Calibri"/>
                <a:cs typeface="Calibri"/>
              </a:rPr>
              <a:t>mohli</a:t>
            </a:r>
            <a:r>
              <a:rPr lang="en-US" sz="1900" dirty="0" smtClean="0">
                <a:latin typeface="Calibri"/>
                <a:cs typeface="Calibri"/>
              </a:rPr>
              <a:t> </a:t>
            </a:r>
            <a:r>
              <a:rPr lang="en-US" sz="1900" dirty="0" err="1" smtClean="0">
                <a:latin typeface="Calibri"/>
                <a:cs typeface="Calibri"/>
              </a:rPr>
              <a:t>účastnit</a:t>
            </a:r>
            <a:r>
              <a:rPr lang="en-US" sz="1900" dirty="0" smtClean="0">
                <a:latin typeface="Calibri"/>
                <a:cs typeface="Calibri"/>
              </a:rPr>
              <a:t> </a:t>
            </a:r>
            <a:r>
              <a:rPr lang="en-US" sz="1900" dirty="0" err="1" smtClean="0">
                <a:latin typeface="Calibri"/>
                <a:cs typeface="Calibri"/>
              </a:rPr>
              <a:t>obřadu</a:t>
            </a:r>
            <a:r>
              <a:rPr lang="en-US" sz="1900" dirty="0" smtClean="0">
                <a:latin typeface="Calibri"/>
                <a:cs typeface="Calibri"/>
              </a:rPr>
              <a:t> </a:t>
            </a:r>
            <a:r>
              <a:rPr lang="en-US" sz="1900" dirty="0" err="1" smtClean="0">
                <a:latin typeface="Calibri"/>
                <a:cs typeface="Calibri"/>
              </a:rPr>
              <a:t>přijímání</a:t>
            </a:r>
            <a:r>
              <a:rPr lang="en-US" sz="1900" dirty="0" smtClean="0">
                <a:latin typeface="Calibri"/>
                <a:cs typeface="Calibri"/>
              </a:rPr>
              <a:t> (</a:t>
            </a:r>
            <a:r>
              <a:rPr lang="en-US" sz="1900" dirty="0" err="1" smtClean="0">
                <a:latin typeface="Calibri"/>
                <a:cs typeface="Calibri"/>
              </a:rPr>
              <a:t>Večeře</a:t>
            </a:r>
            <a:r>
              <a:rPr lang="en-US" sz="1900" dirty="0" smtClean="0">
                <a:latin typeface="Calibri"/>
                <a:cs typeface="Calibri"/>
              </a:rPr>
              <a:t> </a:t>
            </a:r>
            <a:r>
              <a:rPr lang="en-US" sz="1900" dirty="0" err="1" smtClean="0">
                <a:latin typeface="Calibri"/>
                <a:cs typeface="Calibri"/>
              </a:rPr>
              <a:t>Páně</a:t>
            </a:r>
            <a:r>
              <a:rPr lang="en-US" sz="1900" dirty="0" smtClean="0">
                <a:latin typeface="Calibri"/>
                <a:cs typeface="Calibri"/>
              </a:rPr>
              <a:t>) </a:t>
            </a:r>
          </a:p>
          <a:p>
            <a:r>
              <a:rPr lang="en-US" sz="1900" dirty="0" err="1" smtClean="0">
                <a:latin typeface="Calibri"/>
                <a:cs typeface="Calibri"/>
              </a:rPr>
              <a:t>Klíčové</a:t>
            </a:r>
            <a:r>
              <a:rPr lang="en-US" sz="1900" dirty="0" smtClean="0">
                <a:latin typeface="Calibri"/>
                <a:cs typeface="Calibri"/>
              </a:rPr>
              <a:t> </a:t>
            </a:r>
            <a:r>
              <a:rPr lang="en-US" sz="1900" dirty="0" err="1" smtClean="0">
                <a:latin typeface="Calibri"/>
                <a:cs typeface="Calibri"/>
              </a:rPr>
              <a:t>bylo</a:t>
            </a:r>
            <a:r>
              <a:rPr lang="en-US" sz="1900" dirty="0" smtClean="0">
                <a:latin typeface="Calibri"/>
                <a:cs typeface="Calibri"/>
              </a:rPr>
              <a:t>, </a:t>
            </a:r>
            <a:r>
              <a:rPr lang="en-US" sz="1900" dirty="0" err="1" smtClean="0">
                <a:latin typeface="Calibri"/>
                <a:cs typeface="Calibri"/>
              </a:rPr>
              <a:t>že</a:t>
            </a:r>
            <a:r>
              <a:rPr lang="en-US" sz="1900" dirty="0" smtClean="0">
                <a:latin typeface="Calibri"/>
                <a:cs typeface="Calibri"/>
              </a:rPr>
              <a:t> </a:t>
            </a:r>
            <a:r>
              <a:rPr lang="en-US" sz="1900" dirty="0" err="1" smtClean="0">
                <a:latin typeface="Calibri"/>
                <a:cs typeface="Calibri"/>
              </a:rPr>
              <a:t>ti</a:t>
            </a:r>
            <a:r>
              <a:rPr lang="en-US" sz="1900" dirty="0" smtClean="0">
                <a:latin typeface="Calibri"/>
                <a:cs typeface="Calibri"/>
              </a:rPr>
              <a:t>, </a:t>
            </a:r>
            <a:r>
              <a:rPr lang="en-US" sz="1900" dirty="0" err="1" smtClean="0">
                <a:latin typeface="Calibri"/>
                <a:cs typeface="Calibri"/>
              </a:rPr>
              <a:t>kteří</a:t>
            </a:r>
            <a:r>
              <a:rPr lang="en-US" sz="1900" dirty="0" smtClean="0">
                <a:latin typeface="Calibri"/>
                <a:cs typeface="Calibri"/>
              </a:rPr>
              <a:t> </a:t>
            </a:r>
            <a:r>
              <a:rPr lang="en-US" sz="1900" dirty="0" err="1" smtClean="0">
                <a:latin typeface="Calibri"/>
                <a:cs typeface="Calibri"/>
              </a:rPr>
              <a:t>přijali</a:t>
            </a:r>
            <a:r>
              <a:rPr lang="en-US" sz="1900" dirty="0" smtClean="0">
                <a:latin typeface="Calibri"/>
                <a:cs typeface="Calibri"/>
              </a:rPr>
              <a:t> </a:t>
            </a:r>
            <a:r>
              <a:rPr lang="en-US" sz="1900" dirty="0" err="1" smtClean="0">
                <a:latin typeface="Calibri"/>
                <a:cs typeface="Calibri"/>
              </a:rPr>
              <a:t>smlouvu</a:t>
            </a:r>
            <a:r>
              <a:rPr lang="en-US" sz="1900" dirty="0" smtClean="0">
                <a:latin typeface="Calibri"/>
                <a:cs typeface="Calibri"/>
              </a:rPr>
              <a:t> </a:t>
            </a:r>
            <a:r>
              <a:rPr lang="en-US" sz="1900" dirty="0" err="1" smtClean="0">
                <a:latin typeface="Calibri"/>
                <a:cs typeface="Calibri"/>
              </a:rPr>
              <a:t>mohli</a:t>
            </a:r>
            <a:r>
              <a:rPr lang="en-US" sz="1900" dirty="0" smtClean="0">
                <a:latin typeface="Calibri"/>
                <a:cs typeface="Calibri"/>
              </a:rPr>
              <a:t> </a:t>
            </a:r>
            <a:r>
              <a:rPr lang="en-US" sz="1900" dirty="0" err="1" smtClean="0">
                <a:latin typeface="Calibri"/>
                <a:cs typeface="Calibri"/>
              </a:rPr>
              <a:t>být</a:t>
            </a:r>
            <a:r>
              <a:rPr lang="en-US" sz="1900" dirty="0" smtClean="0">
                <a:latin typeface="Calibri"/>
                <a:cs typeface="Calibri"/>
              </a:rPr>
              <a:t>, </a:t>
            </a:r>
            <a:r>
              <a:rPr lang="en-US" sz="1900" dirty="0" err="1" smtClean="0">
                <a:latin typeface="Calibri"/>
                <a:cs typeface="Calibri"/>
              </a:rPr>
              <a:t>stejně</a:t>
            </a:r>
            <a:r>
              <a:rPr lang="en-US" sz="1900" dirty="0" smtClean="0">
                <a:latin typeface="Calibri"/>
                <a:cs typeface="Calibri"/>
              </a:rPr>
              <a:t> </a:t>
            </a:r>
            <a:r>
              <a:rPr lang="en-US" sz="1900" dirty="0" err="1" smtClean="0">
                <a:latin typeface="Calibri"/>
                <a:cs typeface="Calibri"/>
              </a:rPr>
              <a:t>jako</a:t>
            </a:r>
            <a:r>
              <a:rPr lang="en-US" sz="1900" dirty="0" smtClean="0">
                <a:latin typeface="Calibri"/>
                <a:cs typeface="Calibri"/>
              </a:rPr>
              <a:t> </a:t>
            </a:r>
            <a:r>
              <a:rPr lang="en-US" sz="1900" dirty="0" err="1" smtClean="0">
                <a:latin typeface="Calibri"/>
                <a:cs typeface="Calibri"/>
              </a:rPr>
              <a:t>jejich</a:t>
            </a:r>
            <a:r>
              <a:rPr lang="en-US" sz="1900" dirty="0" smtClean="0">
                <a:latin typeface="Calibri"/>
                <a:cs typeface="Calibri"/>
              </a:rPr>
              <a:t> </a:t>
            </a:r>
            <a:r>
              <a:rPr lang="en-US" sz="1900" dirty="0" err="1" smtClean="0">
                <a:latin typeface="Calibri"/>
                <a:cs typeface="Calibri"/>
              </a:rPr>
              <a:t>potomci</a:t>
            </a:r>
            <a:r>
              <a:rPr lang="en-US" sz="1900" dirty="0" smtClean="0">
                <a:latin typeface="Calibri"/>
                <a:cs typeface="Calibri"/>
              </a:rPr>
              <a:t> </a:t>
            </a:r>
            <a:r>
              <a:rPr lang="en-US" sz="1900" dirty="0" err="1" smtClean="0">
                <a:latin typeface="Calibri"/>
                <a:cs typeface="Calibri"/>
              </a:rPr>
              <a:t>pokřetěni</a:t>
            </a:r>
            <a:r>
              <a:rPr lang="en-US" sz="1900" dirty="0" smtClean="0">
                <a:latin typeface="Calibri"/>
                <a:cs typeface="Calibri"/>
              </a:rPr>
              <a:t>, </a:t>
            </a:r>
            <a:r>
              <a:rPr lang="en-US" sz="1900" dirty="0" err="1" smtClean="0">
                <a:latin typeface="Calibri"/>
                <a:cs typeface="Calibri"/>
              </a:rPr>
              <a:t>nicménéně</a:t>
            </a:r>
            <a:r>
              <a:rPr lang="en-US" sz="1900" dirty="0" smtClean="0">
                <a:latin typeface="Calibri"/>
                <a:cs typeface="Calibri"/>
              </a:rPr>
              <a:t> </a:t>
            </a:r>
            <a:r>
              <a:rPr lang="en-US" sz="1900" b="1" dirty="0" err="1" smtClean="0">
                <a:latin typeface="Calibri"/>
                <a:cs typeface="Calibri"/>
              </a:rPr>
              <a:t>nebyly</a:t>
            </a:r>
            <a:r>
              <a:rPr lang="en-US" sz="1900" b="1" dirty="0" smtClean="0">
                <a:latin typeface="Calibri"/>
                <a:cs typeface="Calibri"/>
              </a:rPr>
              <a:t> </a:t>
            </a:r>
            <a:r>
              <a:rPr lang="en-US" sz="1900" b="1" dirty="0" err="1" smtClean="0">
                <a:latin typeface="Calibri"/>
                <a:cs typeface="Calibri"/>
              </a:rPr>
              <a:t>považováni</a:t>
            </a:r>
            <a:r>
              <a:rPr lang="en-US" sz="1900" b="1" dirty="0" smtClean="0">
                <a:latin typeface="Calibri"/>
                <a:cs typeface="Calibri"/>
              </a:rPr>
              <a:t> </a:t>
            </a:r>
            <a:r>
              <a:rPr lang="en-US" sz="1900" b="1" dirty="0" err="1" smtClean="0">
                <a:latin typeface="Calibri"/>
                <a:cs typeface="Calibri"/>
              </a:rPr>
              <a:t>za</a:t>
            </a:r>
            <a:r>
              <a:rPr lang="en-US" sz="1900" b="1" dirty="0" smtClean="0">
                <a:latin typeface="Calibri"/>
                <a:cs typeface="Calibri"/>
              </a:rPr>
              <a:t> </a:t>
            </a:r>
            <a:r>
              <a:rPr lang="en-US" sz="1900" b="1" dirty="0" err="1" smtClean="0">
                <a:latin typeface="Calibri"/>
                <a:cs typeface="Calibri"/>
              </a:rPr>
              <a:t>plnoprávné</a:t>
            </a:r>
            <a:r>
              <a:rPr lang="en-US" sz="1900" b="1" dirty="0" smtClean="0">
                <a:latin typeface="Calibri"/>
                <a:cs typeface="Calibri"/>
              </a:rPr>
              <a:t> </a:t>
            </a:r>
            <a:r>
              <a:rPr lang="en-US" sz="1900" b="1" dirty="0" err="1" smtClean="0">
                <a:latin typeface="Calibri"/>
                <a:cs typeface="Calibri"/>
              </a:rPr>
              <a:t>členy</a:t>
            </a:r>
            <a:r>
              <a:rPr lang="en-US" sz="1900" b="1" dirty="0" smtClean="0">
                <a:latin typeface="Calibri"/>
                <a:cs typeface="Calibri"/>
              </a:rPr>
              <a:t> </a:t>
            </a:r>
            <a:r>
              <a:rPr lang="en-US" sz="1900" b="1" dirty="0" err="1" smtClean="0">
                <a:latin typeface="Calibri"/>
                <a:cs typeface="Calibri"/>
              </a:rPr>
              <a:t>společenství</a:t>
            </a:r>
            <a:r>
              <a:rPr lang="en-US" sz="1900" b="1" dirty="0" smtClean="0">
                <a:latin typeface="Calibri"/>
                <a:cs typeface="Calibri"/>
              </a:rPr>
              <a:t> </a:t>
            </a:r>
            <a:r>
              <a:rPr lang="en-US" sz="1900" dirty="0" smtClean="0">
                <a:latin typeface="Calibri"/>
                <a:cs typeface="Calibri"/>
              </a:rPr>
              <a:t>(</a:t>
            </a:r>
            <a:r>
              <a:rPr lang="en-US" sz="1900" dirty="0" err="1" smtClean="0">
                <a:latin typeface="Calibri"/>
                <a:cs typeface="Calibri"/>
              </a:rPr>
              <a:t>nemohli</a:t>
            </a:r>
            <a:r>
              <a:rPr lang="en-US" sz="1900" dirty="0" smtClean="0">
                <a:latin typeface="Calibri"/>
                <a:cs typeface="Calibri"/>
              </a:rPr>
              <a:t> </a:t>
            </a:r>
            <a:r>
              <a:rPr lang="en-US" sz="1900" dirty="0" err="1" smtClean="0">
                <a:latin typeface="Calibri"/>
                <a:cs typeface="Calibri"/>
              </a:rPr>
              <a:t>např</a:t>
            </a:r>
            <a:r>
              <a:rPr lang="en-US" sz="1900" dirty="0" smtClean="0">
                <a:latin typeface="Calibri"/>
                <a:cs typeface="Calibri"/>
              </a:rPr>
              <a:t>. </a:t>
            </a:r>
            <a:r>
              <a:rPr lang="en-US" sz="1900" dirty="0" err="1" smtClean="0">
                <a:latin typeface="Calibri"/>
                <a:cs typeface="Calibri"/>
              </a:rPr>
              <a:t>volit</a:t>
            </a:r>
            <a:r>
              <a:rPr lang="en-US" sz="1900" dirty="0" smtClean="0">
                <a:latin typeface="Calibri"/>
                <a:cs typeface="Calibri"/>
              </a:rPr>
              <a:t> </a:t>
            </a:r>
            <a:r>
              <a:rPr lang="en-US" sz="1900" dirty="0" err="1" smtClean="0">
                <a:latin typeface="Calibri"/>
                <a:cs typeface="Calibri"/>
              </a:rPr>
              <a:t>či</a:t>
            </a:r>
            <a:r>
              <a:rPr lang="en-US" sz="1900" dirty="0" smtClean="0">
                <a:latin typeface="Calibri"/>
                <a:cs typeface="Calibri"/>
              </a:rPr>
              <a:t> se </a:t>
            </a:r>
            <a:r>
              <a:rPr lang="en-US" sz="1900" dirty="0" err="1" smtClean="0">
                <a:latin typeface="Calibri"/>
                <a:cs typeface="Calibri"/>
              </a:rPr>
              <a:t>účastnit</a:t>
            </a:r>
            <a:r>
              <a:rPr lang="en-US" sz="1900" dirty="0" smtClean="0">
                <a:latin typeface="Calibri"/>
                <a:cs typeface="Calibri"/>
              </a:rPr>
              <a:t> </a:t>
            </a:r>
            <a:r>
              <a:rPr lang="en-US" sz="1900" dirty="0" err="1" smtClean="0">
                <a:latin typeface="Calibri"/>
                <a:cs typeface="Calibri"/>
              </a:rPr>
              <a:t>některých</a:t>
            </a:r>
            <a:r>
              <a:rPr lang="en-US" sz="1900" dirty="0" smtClean="0">
                <a:latin typeface="Calibri"/>
                <a:cs typeface="Calibri"/>
              </a:rPr>
              <a:t> </a:t>
            </a:r>
            <a:r>
              <a:rPr lang="en-US" sz="1900" dirty="0" err="1" smtClean="0">
                <a:latin typeface="Calibri"/>
                <a:cs typeface="Calibri"/>
              </a:rPr>
              <a:t>obřadů</a:t>
            </a:r>
            <a:r>
              <a:rPr lang="en-US" sz="1900" dirty="0" smtClean="0">
                <a:latin typeface="Calibri"/>
                <a:cs typeface="Calibri"/>
              </a:rPr>
              <a:t>)</a:t>
            </a:r>
            <a:endParaRPr lang="en-US" sz="1900" dirty="0">
              <a:latin typeface="Calibri"/>
              <a:cs typeface="Calibri"/>
            </a:endParaRPr>
          </a:p>
        </p:txBody>
      </p:sp>
      <p:pic>
        <p:nvPicPr>
          <p:cNvPr id="7" name="Content Placeholder 6" descr="solomon.jpg"/>
          <p:cNvPicPr>
            <a:picLocks noGrp="1" noChangeAspect="1"/>
          </p:cNvPicPr>
          <p:nvPr>
            <p:ph sz="half" idx="2"/>
          </p:nvPr>
        </p:nvPicPr>
        <p:blipFill>
          <a:blip r:embed="rId2"/>
          <a:srcRect t="-7520" b="-7520"/>
          <a:stretch>
            <a:fillRect/>
          </a:stretch>
        </p:blipFill>
        <p:spPr>
          <a:xfrm>
            <a:off x="5829300" y="2273300"/>
            <a:ext cx="2884488" cy="3390900"/>
          </a:xfrm>
        </p:spPr>
      </p:pic>
      <p:sp>
        <p:nvSpPr>
          <p:cNvPr id="8" name="Rectangle 7"/>
          <p:cNvSpPr/>
          <p:nvPr/>
        </p:nvSpPr>
        <p:spPr>
          <a:xfrm>
            <a:off x="5829300" y="5600700"/>
            <a:ext cx="2884488" cy="901699"/>
          </a:xfrm>
          <a:prstGeom prst="rect">
            <a:avLst/>
          </a:prstGeom>
          <a:solidFill>
            <a:schemeClr val="accent1">
              <a:shade val="90000"/>
              <a:alpha val="51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US" sz="1400" b="1" dirty="0" smtClean="0">
                <a:solidFill>
                  <a:srgbClr val="FFFFFF"/>
                </a:solidFill>
                <a:latin typeface="Calibri"/>
                <a:cs typeface="Calibri"/>
              </a:rPr>
              <a:t>Solomon Stoddard (1643 – 1729) – </a:t>
            </a:r>
            <a:r>
              <a:rPr lang="en-US" sz="1400" b="1" dirty="0" err="1" smtClean="0">
                <a:solidFill>
                  <a:srgbClr val="FFFFFF"/>
                </a:solidFill>
                <a:latin typeface="Calibri"/>
                <a:cs typeface="Calibri"/>
              </a:rPr>
              <a:t>jeden</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z</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hlavních</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teoretiků</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Úmluvy</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poloviční</a:t>
            </a:r>
            <a:r>
              <a:rPr lang="en-US" sz="1400" b="1" dirty="0" smtClean="0">
                <a:solidFill>
                  <a:srgbClr val="FFFFFF"/>
                </a:solidFill>
                <a:latin typeface="Calibri"/>
                <a:cs typeface="Calibri"/>
              </a:rPr>
              <a:t> </a:t>
            </a:r>
            <a:r>
              <a:rPr lang="en-US" sz="1400" b="1" dirty="0" err="1" smtClean="0">
                <a:solidFill>
                  <a:srgbClr val="FFFFFF"/>
                </a:solidFill>
                <a:latin typeface="Calibri"/>
                <a:cs typeface="Calibri"/>
              </a:rPr>
              <a:t>cesty</a:t>
            </a:r>
            <a:endParaRPr lang="en-US" sz="1400" b="1" dirty="0">
              <a:solidFill>
                <a:srgbClr val="FFFFFF"/>
              </a:solidFill>
              <a:latin typeface="Calibri"/>
              <a:cs typeface="Calibri"/>
            </a:endParaRPr>
          </a:p>
        </p:txBody>
      </p:sp>
      <p:pic>
        <p:nvPicPr>
          <p:cNvPr id="6" name="Picture Placeholder 6" descr="6a00e54eeede1588340133ed8a3580970b-500wi.jpg"/>
          <p:cNvPicPr>
            <a:picLocks noChangeAspect="1"/>
          </p:cNvPicPr>
          <p:nvPr/>
        </p:nvPicPr>
        <p:blipFill>
          <a:blip r:embed="rId3"/>
          <a:srcRect l="-25088" r="-25088"/>
          <a:stretch>
            <a:fillRect/>
          </a:stretch>
        </p:blipFill>
        <p:spPr>
          <a:xfrm>
            <a:off x="-330200" y="6444"/>
            <a:ext cx="2006600" cy="9079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plus(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800"/>
            <a:ext cx="8913813" cy="1225456"/>
          </a:xfrm>
        </p:spPr>
        <p:txBody>
          <a:bodyPr>
            <a:noAutofit/>
          </a:bodyPr>
          <a:lstStyle/>
          <a:p>
            <a:r>
              <a:rPr lang="en-US" sz="3200" b="1" dirty="0" err="1" smtClean="0">
                <a:latin typeface="Calibri"/>
                <a:cs typeface="Calibri"/>
              </a:rPr>
              <a:t>Náboženské</a:t>
            </a:r>
            <a:r>
              <a:rPr lang="en-US" sz="3200" b="1" dirty="0" smtClean="0">
                <a:latin typeface="Calibri"/>
                <a:cs typeface="Calibri"/>
              </a:rPr>
              <a:t> </a:t>
            </a:r>
            <a:r>
              <a:rPr lang="en-US" sz="3200" b="1" dirty="0" err="1" smtClean="0">
                <a:latin typeface="Calibri"/>
                <a:cs typeface="Calibri"/>
              </a:rPr>
              <a:t>změny</a:t>
            </a:r>
            <a:r>
              <a:rPr lang="en-US" sz="3200" b="1" dirty="0" smtClean="0">
                <a:latin typeface="Calibri"/>
                <a:cs typeface="Calibri"/>
              </a:rPr>
              <a:t> </a:t>
            </a:r>
            <a:r>
              <a:rPr lang="en-US" sz="3200" b="1" dirty="0" err="1" smtClean="0">
                <a:latin typeface="Calibri"/>
                <a:cs typeface="Calibri"/>
              </a:rPr>
              <a:t>na</a:t>
            </a:r>
            <a:r>
              <a:rPr lang="en-US" sz="3200" b="1" dirty="0" smtClean="0">
                <a:latin typeface="Calibri"/>
                <a:cs typeface="Calibri"/>
              </a:rPr>
              <a:t> </a:t>
            </a:r>
            <a:r>
              <a:rPr lang="en-US" sz="3200" b="1" dirty="0" err="1" smtClean="0">
                <a:latin typeface="Calibri"/>
                <a:cs typeface="Calibri"/>
              </a:rPr>
              <a:t>počátku</a:t>
            </a:r>
            <a:r>
              <a:rPr lang="en-US" sz="3200" b="1" dirty="0" smtClean="0">
                <a:latin typeface="Calibri"/>
                <a:cs typeface="Calibri"/>
              </a:rPr>
              <a:t> 18. </a:t>
            </a:r>
            <a:r>
              <a:rPr lang="en-US" sz="3200" b="1" dirty="0" err="1" smtClean="0">
                <a:latin typeface="Calibri"/>
                <a:cs typeface="Calibri"/>
              </a:rPr>
              <a:t>století</a:t>
            </a:r>
            <a:endParaRPr lang="en-US" sz="3200" dirty="0"/>
          </a:p>
        </p:txBody>
      </p:sp>
      <p:sp>
        <p:nvSpPr>
          <p:cNvPr id="3" name="Content Placeholder 2"/>
          <p:cNvSpPr>
            <a:spLocks noGrp="1"/>
          </p:cNvSpPr>
          <p:nvPr>
            <p:ph idx="1"/>
          </p:nvPr>
        </p:nvSpPr>
        <p:spPr>
          <a:xfrm>
            <a:off x="660400" y="2595562"/>
            <a:ext cx="8064500" cy="3670767"/>
          </a:xfrm>
        </p:spPr>
        <p:txBody>
          <a:bodyPr>
            <a:normAutofit lnSpcReduction="10000"/>
          </a:bodyPr>
          <a:lstStyle/>
          <a:p>
            <a:r>
              <a:rPr lang="en-US" sz="2400" dirty="0" err="1" smtClean="0">
                <a:latin typeface="Calibri"/>
                <a:cs typeface="Calibri"/>
              </a:rPr>
              <a:t>Další</a:t>
            </a:r>
            <a:r>
              <a:rPr lang="en-US" sz="2400" dirty="0" smtClean="0">
                <a:latin typeface="Calibri"/>
                <a:cs typeface="Calibri"/>
              </a:rPr>
              <a:t> </a:t>
            </a:r>
            <a:r>
              <a:rPr lang="en-US" sz="2400" dirty="0" err="1" smtClean="0">
                <a:latin typeface="Calibri"/>
                <a:cs typeface="Calibri"/>
              </a:rPr>
              <a:t>velkou</a:t>
            </a:r>
            <a:r>
              <a:rPr lang="en-US" sz="2400" dirty="0" smtClean="0">
                <a:latin typeface="Calibri"/>
                <a:cs typeface="Calibri"/>
              </a:rPr>
              <a:t> </a:t>
            </a:r>
            <a:r>
              <a:rPr lang="en-US" sz="2400" dirty="0" err="1" smtClean="0">
                <a:latin typeface="Calibri"/>
                <a:cs typeface="Calibri"/>
              </a:rPr>
              <a:t>výzvou</a:t>
            </a:r>
            <a:r>
              <a:rPr lang="en-US" sz="2400" dirty="0" smtClean="0">
                <a:latin typeface="Calibri"/>
                <a:cs typeface="Calibri"/>
              </a:rPr>
              <a:t>, </a:t>
            </a:r>
            <a:r>
              <a:rPr lang="en-US" sz="2400" dirty="0" err="1" smtClean="0">
                <a:latin typeface="Calibri"/>
                <a:cs typeface="Calibri"/>
              </a:rPr>
              <a:t>zejména</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18. </a:t>
            </a:r>
            <a:r>
              <a:rPr lang="en-US" sz="2400" dirty="0" err="1" smtClean="0">
                <a:latin typeface="Calibri"/>
                <a:cs typeface="Calibri"/>
              </a:rPr>
              <a:t>století</a:t>
            </a:r>
            <a:r>
              <a:rPr lang="en-US" sz="2400" dirty="0" smtClean="0">
                <a:latin typeface="Calibri"/>
                <a:cs typeface="Calibri"/>
              </a:rPr>
              <a:t>, </a:t>
            </a:r>
            <a:r>
              <a:rPr lang="en-US" sz="2400" dirty="0" err="1" smtClean="0">
                <a:latin typeface="Calibri"/>
                <a:cs typeface="Calibri"/>
              </a:rPr>
              <a:t>bylo</a:t>
            </a:r>
            <a:r>
              <a:rPr lang="en-US" sz="2400" dirty="0" smtClean="0">
                <a:latin typeface="Calibri"/>
                <a:cs typeface="Calibri"/>
              </a:rPr>
              <a:t> </a:t>
            </a:r>
            <a:r>
              <a:rPr lang="en-US" sz="2400" dirty="0" err="1" smtClean="0">
                <a:latin typeface="Calibri"/>
                <a:cs typeface="Calibri"/>
              </a:rPr>
              <a:t>osvícenství</a:t>
            </a:r>
            <a:r>
              <a:rPr lang="en-US" sz="2400" dirty="0" smtClean="0">
                <a:latin typeface="Calibri"/>
                <a:cs typeface="Calibri"/>
              </a:rPr>
              <a:t>, </a:t>
            </a:r>
            <a:r>
              <a:rPr lang="en-US" sz="2400" dirty="0" err="1" smtClean="0">
                <a:latin typeface="Calibri"/>
                <a:cs typeface="Calibri"/>
              </a:rPr>
              <a:t>které</a:t>
            </a:r>
            <a:r>
              <a:rPr lang="en-US" sz="2400" dirty="0" smtClean="0">
                <a:latin typeface="Calibri"/>
                <a:cs typeface="Calibri"/>
              </a:rPr>
              <a:t> se </a:t>
            </a:r>
            <a:r>
              <a:rPr lang="en-US" sz="2400" dirty="0" err="1" smtClean="0">
                <a:latin typeface="Calibri"/>
                <a:cs typeface="Calibri"/>
              </a:rPr>
              <a:t>velmi</a:t>
            </a:r>
            <a:r>
              <a:rPr lang="en-US" sz="2400" dirty="0" smtClean="0">
                <a:latin typeface="Calibri"/>
                <a:cs typeface="Calibri"/>
              </a:rPr>
              <a:t> </a:t>
            </a:r>
            <a:r>
              <a:rPr lang="en-US" sz="2400" dirty="0" err="1" smtClean="0">
                <a:latin typeface="Calibri"/>
                <a:cs typeface="Calibri"/>
              </a:rPr>
              <a:t>úspěšně</a:t>
            </a:r>
            <a:r>
              <a:rPr lang="en-US" sz="2400" dirty="0" smtClean="0">
                <a:latin typeface="Calibri"/>
                <a:cs typeface="Calibri"/>
              </a:rPr>
              <a:t> </a:t>
            </a:r>
            <a:r>
              <a:rPr lang="en-US" sz="2400" dirty="0" err="1" smtClean="0">
                <a:latin typeface="Calibri"/>
                <a:cs typeface="Calibri"/>
              </a:rPr>
              <a:t>šířilo</a:t>
            </a:r>
            <a:r>
              <a:rPr lang="en-US" sz="2400" dirty="0" smtClean="0">
                <a:latin typeface="Calibri"/>
                <a:cs typeface="Calibri"/>
              </a:rPr>
              <a:t> </a:t>
            </a:r>
            <a:r>
              <a:rPr lang="en-US" sz="2400" dirty="0" err="1" smtClean="0">
                <a:latin typeface="Calibri"/>
                <a:cs typeface="Calibri"/>
              </a:rPr>
              <a:t>především</a:t>
            </a:r>
            <a:r>
              <a:rPr lang="en-US" sz="2400" dirty="0" smtClean="0">
                <a:latin typeface="Calibri"/>
                <a:cs typeface="Calibri"/>
              </a:rPr>
              <a:t> </a:t>
            </a:r>
            <a:r>
              <a:rPr lang="en-US" sz="2400" dirty="0" err="1" smtClean="0">
                <a:latin typeface="Calibri"/>
                <a:cs typeface="Calibri"/>
              </a:rPr>
              <a:t>ve</a:t>
            </a:r>
            <a:r>
              <a:rPr lang="en-US" sz="2400" dirty="0" smtClean="0">
                <a:latin typeface="Calibri"/>
                <a:cs typeface="Calibri"/>
              </a:rPr>
              <a:t> </a:t>
            </a:r>
            <a:r>
              <a:rPr lang="en-US" sz="2400" dirty="0" err="1" smtClean="0">
                <a:latin typeface="Calibri"/>
                <a:cs typeface="Calibri"/>
              </a:rPr>
              <a:t>velkých</a:t>
            </a:r>
            <a:r>
              <a:rPr lang="en-US" sz="2400" dirty="0" smtClean="0">
                <a:latin typeface="Calibri"/>
                <a:cs typeface="Calibri"/>
              </a:rPr>
              <a:t> </a:t>
            </a:r>
            <a:r>
              <a:rPr lang="en-US" sz="2400" dirty="0" err="1" smtClean="0">
                <a:latin typeface="Calibri"/>
                <a:cs typeface="Calibri"/>
              </a:rPr>
              <a:t>přístavních</a:t>
            </a:r>
            <a:r>
              <a:rPr lang="en-US" sz="2400" dirty="0" smtClean="0">
                <a:latin typeface="Calibri"/>
                <a:cs typeface="Calibri"/>
              </a:rPr>
              <a:t> </a:t>
            </a:r>
            <a:r>
              <a:rPr lang="en-US" sz="2400" dirty="0" err="1" smtClean="0">
                <a:latin typeface="Calibri"/>
                <a:cs typeface="Calibri"/>
              </a:rPr>
              <a:t>městech</a:t>
            </a:r>
            <a:endParaRPr lang="en-US" sz="2400" dirty="0" smtClean="0">
              <a:latin typeface="Calibri"/>
              <a:cs typeface="Calibri"/>
            </a:endParaRPr>
          </a:p>
          <a:p>
            <a:r>
              <a:rPr lang="en-US" sz="2400" dirty="0" err="1" smtClean="0">
                <a:latin typeface="Calibri"/>
                <a:cs typeface="Calibri"/>
              </a:rPr>
              <a:t>Mezi</a:t>
            </a:r>
            <a:r>
              <a:rPr lang="en-US" sz="2400" dirty="0" smtClean="0">
                <a:latin typeface="Calibri"/>
                <a:cs typeface="Calibri"/>
              </a:rPr>
              <a:t> </a:t>
            </a:r>
            <a:r>
              <a:rPr lang="en-US" sz="2400" dirty="0" err="1" smtClean="0">
                <a:latin typeface="Calibri"/>
                <a:cs typeface="Calibri"/>
              </a:rPr>
              <a:t>vyššími</a:t>
            </a:r>
            <a:r>
              <a:rPr lang="en-US" sz="2400" dirty="0" smtClean="0">
                <a:latin typeface="Calibri"/>
                <a:cs typeface="Calibri"/>
              </a:rPr>
              <a:t> a </a:t>
            </a:r>
            <a:r>
              <a:rPr lang="en-US" sz="2400" dirty="0" err="1" smtClean="0">
                <a:latin typeface="Calibri"/>
                <a:cs typeface="Calibri"/>
              </a:rPr>
              <a:t>vzdělanými</a:t>
            </a:r>
            <a:r>
              <a:rPr lang="en-US" sz="2400" dirty="0" smtClean="0">
                <a:latin typeface="Calibri"/>
                <a:cs typeface="Calibri"/>
              </a:rPr>
              <a:t> </a:t>
            </a:r>
            <a:r>
              <a:rPr lang="en-US" sz="2400" dirty="0" err="1" smtClean="0">
                <a:latin typeface="Calibri"/>
                <a:cs typeface="Calibri"/>
              </a:rPr>
              <a:t>vrstvami</a:t>
            </a:r>
            <a:r>
              <a:rPr lang="en-US" sz="2400" dirty="0" smtClean="0">
                <a:latin typeface="Calibri"/>
                <a:cs typeface="Calibri"/>
              </a:rPr>
              <a:t> se </a:t>
            </a:r>
            <a:r>
              <a:rPr lang="en-US" sz="2400" dirty="0" err="1" smtClean="0">
                <a:latin typeface="Calibri"/>
                <a:cs typeface="Calibri"/>
              </a:rPr>
              <a:t>šířily</a:t>
            </a:r>
            <a:r>
              <a:rPr lang="en-US" sz="2400" dirty="0" smtClean="0">
                <a:latin typeface="Calibri"/>
                <a:cs typeface="Calibri"/>
              </a:rPr>
              <a:t> </a:t>
            </a:r>
            <a:r>
              <a:rPr lang="en-US" sz="2400" b="1" dirty="0" err="1" smtClean="0">
                <a:latin typeface="Calibri"/>
                <a:cs typeface="Calibri"/>
              </a:rPr>
              <a:t>myšlenky</a:t>
            </a:r>
            <a:r>
              <a:rPr lang="en-US" sz="2400" b="1" dirty="0" smtClean="0">
                <a:latin typeface="Calibri"/>
                <a:cs typeface="Calibri"/>
              </a:rPr>
              <a:t> </a:t>
            </a:r>
            <a:r>
              <a:rPr lang="en-US" sz="2400" b="1" dirty="0" err="1" smtClean="0">
                <a:latin typeface="Calibri"/>
                <a:cs typeface="Calibri"/>
              </a:rPr>
              <a:t>deismu</a:t>
            </a:r>
            <a:r>
              <a:rPr lang="en-US" sz="2400" b="1" dirty="0" smtClean="0">
                <a:latin typeface="Calibri"/>
                <a:cs typeface="Calibri"/>
              </a:rPr>
              <a:t> a </a:t>
            </a:r>
            <a:r>
              <a:rPr lang="en-US" sz="2400" b="1" dirty="0" err="1" smtClean="0">
                <a:latin typeface="Calibri"/>
                <a:cs typeface="Calibri"/>
              </a:rPr>
              <a:t>skepticismu</a:t>
            </a:r>
            <a:r>
              <a:rPr lang="en-US" sz="2400" dirty="0" smtClean="0">
                <a:latin typeface="Calibri"/>
                <a:cs typeface="Calibri"/>
              </a:rPr>
              <a:t>, </a:t>
            </a:r>
            <a:r>
              <a:rPr lang="en-US" sz="2400" dirty="0" err="1" smtClean="0">
                <a:latin typeface="Calibri"/>
                <a:cs typeface="Calibri"/>
              </a:rPr>
              <a:t>které</a:t>
            </a:r>
            <a:r>
              <a:rPr lang="en-US" sz="2400" dirty="0" smtClean="0">
                <a:latin typeface="Calibri"/>
                <a:cs typeface="Calibri"/>
              </a:rPr>
              <a:t> </a:t>
            </a:r>
            <a:r>
              <a:rPr lang="en-US" sz="2400" dirty="0" err="1" smtClean="0">
                <a:latin typeface="Calibri"/>
                <a:cs typeface="Calibri"/>
              </a:rPr>
              <a:t>postupující</a:t>
            </a:r>
            <a:r>
              <a:rPr lang="en-US" sz="2400" dirty="0" smtClean="0">
                <a:latin typeface="Calibri"/>
                <a:cs typeface="Calibri"/>
              </a:rPr>
              <a:t> </a:t>
            </a:r>
            <a:r>
              <a:rPr lang="en-US" sz="2400" dirty="0" err="1" smtClean="0">
                <a:latin typeface="Calibri"/>
                <a:cs typeface="Calibri"/>
              </a:rPr>
              <a:t>odklon</a:t>
            </a:r>
            <a:r>
              <a:rPr lang="en-US" sz="2400" dirty="0" smtClean="0">
                <a:latin typeface="Calibri"/>
                <a:cs typeface="Calibri"/>
              </a:rPr>
              <a:t> </a:t>
            </a:r>
            <a:r>
              <a:rPr lang="en-US" sz="2400" dirty="0" err="1" smtClean="0">
                <a:latin typeface="Calibri"/>
                <a:cs typeface="Calibri"/>
              </a:rPr>
              <a:t>od</a:t>
            </a:r>
            <a:r>
              <a:rPr lang="en-US" sz="2400" dirty="0" smtClean="0">
                <a:latin typeface="Calibri"/>
                <a:cs typeface="Calibri"/>
              </a:rPr>
              <a:t> </a:t>
            </a:r>
            <a:r>
              <a:rPr lang="en-US" sz="2400" dirty="0" err="1" smtClean="0">
                <a:latin typeface="Calibri"/>
                <a:cs typeface="Calibri"/>
              </a:rPr>
              <a:t>původního</a:t>
            </a:r>
            <a:r>
              <a:rPr lang="en-US" sz="2400" dirty="0" smtClean="0">
                <a:latin typeface="Calibri"/>
                <a:cs typeface="Calibri"/>
              </a:rPr>
              <a:t> </a:t>
            </a:r>
            <a:r>
              <a:rPr lang="en-US" sz="2400" dirty="0" err="1" smtClean="0">
                <a:latin typeface="Calibri"/>
                <a:cs typeface="Calibri"/>
              </a:rPr>
              <a:t>puritánského</a:t>
            </a:r>
            <a:r>
              <a:rPr lang="en-US" sz="2400" dirty="0" smtClean="0">
                <a:latin typeface="Calibri"/>
                <a:cs typeface="Calibri"/>
              </a:rPr>
              <a:t> </a:t>
            </a:r>
            <a:r>
              <a:rPr lang="en-US" sz="2400" dirty="0" err="1" smtClean="0">
                <a:latin typeface="Calibri"/>
                <a:cs typeface="Calibri"/>
              </a:rPr>
              <a:t>etosu</a:t>
            </a:r>
            <a:r>
              <a:rPr lang="en-US" sz="2400" dirty="0" smtClean="0">
                <a:latin typeface="Calibri"/>
                <a:cs typeface="Calibri"/>
              </a:rPr>
              <a:t> </a:t>
            </a:r>
            <a:r>
              <a:rPr lang="en-US" sz="2400" dirty="0" err="1" smtClean="0">
                <a:latin typeface="Calibri"/>
                <a:cs typeface="Calibri"/>
              </a:rPr>
              <a:t>jen</a:t>
            </a:r>
            <a:r>
              <a:rPr lang="en-US" sz="2400" dirty="0" smtClean="0">
                <a:latin typeface="Calibri"/>
                <a:cs typeface="Calibri"/>
              </a:rPr>
              <a:t> </a:t>
            </a:r>
            <a:r>
              <a:rPr lang="en-US" sz="2400" dirty="0" err="1" smtClean="0">
                <a:latin typeface="Calibri"/>
                <a:cs typeface="Calibri"/>
              </a:rPr>
              <a:t>prohlubovaly</a:t>
            </a:r>
            <a:endParaRPr lang="en-US" sz="2400" dirty="0" smtClean="0">
              <a:latin typeface="Calibri"/>
              <a:cs typeface="Calibri"/>
            </a:endParaRPr>
          </a:p>
          <a:p>
            <a:r>
              <a:rPr lang="en-US" sz="2400" dirty="0" err="1" smtClean="0">
                <a:latin typeface="Calibri"/>
                <a:cs typeface="Calibri"/>
              </a:rPr>
              <a:t>Jedním</a:t>
            </a:r>
            <a:r>
              <a:rPr lang="en-US" sz="2400" dirty="0" smtClean="0">
                <a:latin typeface="Calibri"/>
                <a:cs typeface="Calibri"/>
              </a:rPr>
              <a:t> </a:t>
            </a:r>
            <a:r>
              <a:rPr lang="en-US" sz="2400" dirty="0" err="1" smtClean="0">
                <a:latin typeface="Calibri"/>
                <a:cs typeface="Calibri"/>
              </a:rPr>
              <a:t>z</a:t>
            </a:r>
            <a:r>
              <a:rPr lang="en-US" sz="2400" dirty="0" smtClean="0">
                <a:latin typeface="Calibri"/>
                <a:cs typeface="Calibri"/>
              </a:rPr>
              <a:t> </a:t>
            </a:r>
            <a:r>
              <a:rPr lang="en-US" sz="2400" dirty="0" err="1" smtClean="0">
                <a:latin typeface="Calibri"/>
                <a:cs typeface="Calibri"/>
              </a:rPr>
              <a:t>projevů</a:t>
            </a:r>
            <a:r>
              <a:rPr lang="en-US" sz="2400" dirty="0" smtClean="0">
                <a:latin typeface="Calibri"/>
                <a:cs typeface="Calibri"/>
              </a:rPr>
              <a:t> </a:t>
            </a:r>
            <a:r>
              <a:rPr lang="en-US" sz="2400" dirty="0" err="1" smtClean="0">
                <a:latin typeface="Calibri"/>
                <a:cs typeface="Calibri"/>
              </a:rPr>
              <a:t>byla</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jedné</a:t>
            </a:r>
            <a:r>
              <a:rPr lang="en-US" sz="2400" dirty="0" smtClean="0">
                <a:latin typeface="Calibri"/>
                <a:cs typeface="Calibri"/>
              </a:rPr>
              <a:t> </a:t>
            </a:r>
            <a:r>
              <a:rPr lang="en-US" sz="2400" dirty="0" err="1" smtClean="0">
                <a:latin typeface="Calibri"/>
                <a:cs typeface="Calibri"/>
              </a:rPr>
              <a:t>straně</a:t>
            </a:r>
            <a:r>
              <a:rPr lang="en-US" sz="2400" dirty="0" smtClean="0">
                <a:latin typeface="Calibri"/>
                <a:cs typeface="Calibri"/>
              </a:rPr>
              <a:t> </a:t>
            </a:r>
            <a:r>
              <a:rPr lang="en-US" sz="2400" b="1" dirty="0" err="1" smtClean="0">
                <a:latin typeface="Calibri"/>
                <a:cs typeface="Calibri"/>
              </a:rPr>
              <a:t>instrumentalizace</a:t>
            </a:r>
            <a:r>
              <a:rPr lang="en-US" sz="2400" b="1" dirty="0" smtClean="0">
                <a:latin typeface="Calibri"/>
                <a:cs typeface="Calibri"/>
              </a:rPr>
              <a:t> </a:t>
            </a:r>
            <a:r>
              <a:rPr lang="en-US" sz="2400" b="1" dirty="0" err="1" smtClean="0">
                <a:latin typeface="Calibri"/>
                <a:cs typeface="Calibri"/>
              </a:rPr>
              <a:t>náboženství</a:t>
            </a:r>
            <a:r>
              <a:rPr lang="en-US" sz="2400" b="1" dirty="0" smtClean="0">
                <a:latin typeface="Calibri"/>
                <a:cs typeface="Calibri"/>
              </a:rPr>
              <a:t> </a:t>
            </a:r>
            <a:r>
              <a:rPr lang="en-US" sz="2400" dirty="0" smtClean="0">
                <a:latin typeface="Calibri"/>
                <a:cs typeface="Calibri"/>
              </a:rPr>
              <a:t>a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straně</a:t>
            </a:r>
            <a:r>
              <a:rPr lang="en-US" sz="2400" dirty="0" smtClean="0">
                <a:latin typeface="Calibri"/>
                <a:cs typeface="Calibri"/>
              </a:rPr>
              <a:t> </a:t>
            </a:r>
            <a:r>
              <a:rPr lang="en-US" sz="2400" dirty="0" err="1" smtClean="0">
                <a:latin typeface="Calibri"/>
                <a:cs typeface="Calibri"/>
              </a:rPr>
              <a:t>druhé</a:t>
            </a:r>
            <a:r>
              <a:rPr lang="en-US" sz="2400" dirty="0" smtClean="0">
                <a:latin typeface="Calibri"/>
                <a:cs typeface="Calibri"/>
              </a:rPr>
              <a:t> </a:t>
            </a:r>
            <a:r>
              <a:rPr lang="en-US" sz="2400" b="1" dirty="0" err="1" smtClean="0">
                <a:latin typeface="Calibri"/>
                <a:cs typeface="Calibri"/>
              </a:rPr>
              <a:t>volání</a:t>
            </a:r>
            <a:r>
              <a:rPr lang="en-US" sz="2400" b="1" dirty="0" smtClean="0">
                <a:latin typeface="Calibri"/>
                <a:cs typeface="Calibri"/>
              </a:rPr>
              <a:t> </a:t>
            </a:r>
            <a:r>
              <a:rPr lang="en-US" sz="2400" b="1" dirty="0" err="1" smtClean="0">
                <a:latin typeface="Calibri"/>
                <a:cs typeface="Calibri"/>
              </a:rPr>
              <a:t>po</a:t>
            </a:r>
            <a:r>
              <a:rPr lang="en-US" sz="2400" b="1" dirty="0" smtClean="0">
                <a:latin typeface="Calibri"/>
                <a:cs typeface="Calibri"/>
              </a:rPr>
              <a:t> </a:t>
            </a:r>
            <a:r>
              <a:rPr lang="en-US" sz="2400" b="1" dirty="0" err="1" smtClean="0">
                <a:latin typeface="Calibri"/>
                <a:cs typeface="Calibri"/>
              </a:rPr>
              <a:t>zásadní</a:t>
            </a:r>
            <a:r>
              <a:rPr lang="en-US" sz="2400" b="1" dirty="0" smtClean="0">
                <a:latin typeface="Calibri"/>
                <a:cs typeface="Calibri"/>
              </a:rPr>
              <a:t> </a:t>
            </a:r>
            <a:r>
              <a:rPr lang="en-US" sz="2400" b="1" dirty="0" err="1" smtClean="0">
                <a:latin typeface="Calibri"/>
                <a:cs typeface="Calibri"/>
              </a:rPr>
              <a:t>obrodě</a:t>
            </a:r>
            <a:r>
              <a:rPr lang="en-US" sz="2400" b="1" dirty="0" smtClean="0">
                <a:latin typeface="Calibri"/>
                <a:cs typeface="Calibri"/>
              </a:rPr>
              <a:t> </a:t>
            </a:r>
            <a:r>
              <a:rPr lang="en-US" sz="2400" dirty="0" smtClean="0">
                <a:latin typeface="Calibri"/>
                <a:cs typeface="Calibri"/>
              </a:rPr>
              <a:t>a </a:t>
            </a:r>
            <a:r>
              <a:rPr lang="en-US" sz="2400" b="1" dirty="0" err="1" smtClean="0">
                <a:latin typeface="Calibri"/>
                <a:cs typeface="Calibri"/>
              </a:rPr>
              <a:t>hledání</a:t>
            </a:r>
            <a:r>
              <a:rPr lang="en-US" sz="2400" b="1" dirty="0" smtClean="0">
                <a:latin typeface="Calibri"/>
                <a:cs typeface="Calibri"/>
              </a:rPr>
              <a:t> </a:t>
            </a:r>
            <a:r>
              <a:rPr lang="en-US" sz="2400" b="1" dirty="0" err="1" smtClean="0">
                <a:latin typeface="Calibri"/>
                <a:cs typeface="Calibri"/>
              </a:rPr>
              <a:t>náboženských</a:t>
            </a:r>
            <a:r>
              <a:rPr lang="en-US" sz="2400" b="1" dirty="0" smtClean="0">
                <a:latin typeface="Calibri"/>
                <a:cs typeface="Calibri"/>
              </a:rPr>
              <a:t> </a:t>
            </a:r>
            <a:r>
              <a:rPr lang="en-US" sz="2400" b="1" dirty="0" err="1" smtClean="0">
                <a:latin typeface="Calibri"/>
                <a:cs typeface="Calibri"/>
              </a:rPr>
              <a:t>alternativ</a:t>
            </a:r>
            <a:endParaRPr lang="en-US" sz="2400" b="1" dirty="0" smtClean="0">
              <a:latin typeface="Calibri"/>
              <a:cs typeface="Calibri"/>
            </a:endParaRPr>
          </a:p>
          <a:p>
            <a:endParaRPr lang="en-US" dirty="0"/>
          </a:p>
        </p:txBody>
      </p:sp>
      <p:pic>
        <p:nvPicPr>
          <p:cNvPr id="4" name="Picture Placeholder 6" descr="6a00e54eeede1588340133ed8a3580970b-500wi.jpg"/>
          <p:cNvPicPr>
            <a:picLocks noChangeAspect="1"/>
          </p:cNvPicPr>
          <p:nvPr/>
        </p:nvPicPr>
        <p:blipFill>
          <a:blip r:embed="rId2"/>
          <a:srcRect l="-25088" r="-25088"/>
          <a:stretch>
            <a:fillRect/>
          </a:stretch>
        </p:blipFill>
        <p:spPr>
          <a:xfrm>
            <a:off x="-330200" y="6444"/>
            <a:ext cx="2006600" cy="8063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normAutofit/>
          </a:bodyPr>
          <a:lstStyle/>
          <a:p>
            <a:r>
              <a:rPr lang="en-US" sz="3000" b="1" dirty="0" err="1" smtClean="0">
                <a:latin typeface="Calibri"/>
                <a:cs typeface="Calibri"/>
              </a:rPr>
              <a:t>Počátky</a:t>
            </a:r>
            <a:r>
              <a:rPr lang="en-US" sz="3000" b="1" dirty="0" smtClean="0">
                <a:latin typeface="Calibri"/>
                <a:cs typeface="Calibri"/>
              </a:rPr>
              <a:t> </a:t>
            </a:r>
            <a:r>
              <a:rPr lang="en-US" sz="3000" b="1" dirty="0" err="1" smtClean="0">
                <a:latin typeface="Calibri"/>
                <a:cs typeface="Calibri"/>
              </a:rPr>
              <a:t>anglických</a:t>
            </a:r>
            <a:r>
              <a:rPr lang="en-US" sz="3000" b="1" dirty="0" smtClean="0">
                <a:latin typeface="Calibri"/>
                <a:cs typeface="Calibri"/>
              </a:rPr>
              <a:t> </a:t>
            </a:r>
            <a:r>
              <a:rPr lang="en-US" sz="3000" b="1" dirty="0" err="1" smtClean="0">
                <a:latin typeface="Calibri"/>
                <a:cs typeface="Calibri"/>
              </a:rPr>
              <a:t>kolonií</a:t>
            </a:r>
            <a:r>
              <a:rPr lang="en-US" sz="3000" b="1" dirty="0" smtClean="0">
                <a:latin typeface="Calibri"/>
                <a:cs typeface="Calibri"/>
              </a:rPr>
              <a:t> </a:t>
            </a:r>
            <a:r>
              <a:rPr lang="en-US" sz="3000" b="1" dirty="0" err="1" smtClean="0">
                <a:latin typeface="Calibri"/>
                <a:cs typeface="Calibri"/>
              </a:rPr>
              <a:t>v</a:t>
            </a:r>
            <a:r>
              <a:rPr lang="en-US" sz="3000" b="1" dirty="0" smtClean="0">
                <a:latin typeface="Calibri"/>
                <a:cs typeface="Calibri"/>
              </a:rPr>
              <a:t> </a:t>
            </a:r>
            <a:r>
              <a:rPr lang="en-US" sz="3000" b="1" dirty="0" err="1" smtClean="0">
                <a:latin typeface="Calibri"/>
                <a:cs typeface="Calibri"/>
              </a:rPr>
              <a:t>severní</a:t>
            </a:r>
            <a:r>
              <a:rPr lang="en-US" sz="3000" b="1" dirty="0" smtClean="0">
                <a:latin typeface="Calibri"/>
                <a:cs typeface="Calibri"/>
              </a:rPr>
              <a:t> </a:t>
            </a:r>
            <a:r>
              <a:rPr lang="en-US" sz="3000" b="1" dirty="0" err="1" smtClean="0">
                <a:latin typeface="Calibri"/>
                <a:cs typeface="Calibri"/>
              </a:rPr>
              <a:t>Americe</a:t>
            </a:r>
            <a:endParaRPr lang="en-US" sz="3000" dirty="0"/>
          </a:p>
        </p:txBody>
      </p:sp>
      <p:sp>
        <p:nvSpPr>
          <p:cNvPr id="3" name="Content Placeholder 2"/>
          <p:cNvSpPr>
            <a:spLocks noGrp="1"/>
          </p:cNvSpPr>
          <p:nvPr>
            <p:ph idx="1"/>
          </p:nvPr>
        </p:nvSpPr>
        <p:spPr>
          <a:xfrm>
            <a:off x="444500" y="2070100"/>
            <a:ext cx="8280400" cy="4457700"/>
          </a:xfrm>
        </p:spPr>
        <p:txBody>
          <a:bodyPr>
            <a:noAutofit/>
          </a:bodyPr>
          <a:lstStyle/>
          <a:p>
            <a:r>
              <a:rPr lang="cs-CZ" dirty="0" smtClean="0">
                <a:latin typeface="Calibri"/>
                <a:cs typeface="Calibri"/>
              </a:rPr>
              <a:t>Území současných Spojených států se do pozornosti evropských kolonizátorů dostalo relativně záhy po objevení nového kontitentu Kryštofem Kolumbem v roce </a:t>
            </a:r>
            <a:r>
              <a:rPr lang="cs-CZ" dirty="0" smtClean="0">
                <a:latin typeface="Calibri"/>
                <a:cs typeface="Calibri"/>
              </a:rPr>
              <a:t>1492</a:t>
            </a:r>
          </a:p>
          <a:p>
            <a:r>
              <a:rPr lang="cs-CZ" dirty="0" smtClean="0">
                <a:latin typeface="Calibri"/>
                <a:cs typeface="Calibri"/>
              </a:rPr>
              <a:t>Už </a:t>
            </a:r>
            <a:r>
              <a:rPr lang="cs-CZ" dirty="0" smtClean="0">
                <a:latin typeface="Calibri"/>
                <a:cs typeface="Calibri"/>
              </a:rPr>
              <a:t>v roce 1513 přistáli na území dnešní Floridy </a:t>
            </a:r>
            <a:r>
              <a:rPr lang="cs-CZ" b="1" dirty="0" smtClean="0">
                <a:latin typeface="Calibri"/>
                <a:cs typeface="Calibri"/>
              </a:rPr>
              <a:t>první evropští kolonizátoři vedení španělským dobrodruhem Juanem Poncem de </a:t>
            </a:r>
            <a:r>
              <a:rPr lang="cs-CZ" b="1" dirty="0" smtClean="0">
                <a:latin typeface="Calibri"/>
                <a:cs typeface="Calibri"/>
              </a:rPr>
              <a:t>Leon</a:t>
            </a:r>
            <a:endParaRPr lang="cs-CZ" dirty="0" smtClean="0">
              <a:latin typeface="Calibri"/>
              <a:cs typeface="Calibri"/>
            </a:endParaRPr>
          </a:p>
          <a:p>
            <a:r>
              <a:rPr lang="cs-CZ" dirty="0" smtClean="0">
                <a:latin typeface="Calibri"/>
                <a:cs typeface="Calibri"/>
              </a:rPr>
              <a:t> </a:t>
            </a:r>
            <a:r>
              <a:rPr lang="cs-CZ" dirty="0" smtClean="0">
                <a:latin typeface="Calibri"/>
                <a:cs typeface="Calibri"/>
              </a:rPr>
              <a:t>O osm let později (1521) vznikla na obsazeném území první misijní (katolická) stanice, jejíž činnost byla ale relativně brzy ukončena z důvodu neustálých útoků ze strany domorodého </a:t>
            </a:r>
            <a:r>
              <a:rPr lang="cs-CZ" dirty="0" smtClean="0">
                <a:latin typeface="Calibri"/>
                <a:cs typeface="Calibri"/>
              </a:rPr>
              <a:t>obyvatelstva</a:t>
            </a:r>
          </a:p>
          <a:p>
            <a:r>
              <a:rPr lang="cs-CZ" dirty="0" smtClean="0">
                <a:latin typeface="Calibri"/>
                <a:cs typeface="Calibri"/>
              </a:rPr>
              <a:t>Podobně </a:t>
            </a:r>
            <a:r>
              <a:rPr lang="cs-CZ" dirty="0" smtClean="0">
                <a:latin typeface="Calibri"/>
                <a:cs typeface="Calibri"/>
              </a:rPr>
              <a:t>dopadaly i další podobné pokusy, a to až do roku 1595, kdy byla založena </a:t>
            </a:r>
            <a:r>
              <a:rPr lang="cs-CZ" b="1" dirty="0" smtClean="0">
                <a:latin typeface="Calibri"/>
                <a:cs typeface="Calibri"/>
              </a:rPr>
              <a:t>misionářská osada sv. Augustina</a:t>
            </a:r>
            <a:r>
              <a:rPr lang="cs-CZ" dirty="0" smtClean="0">
                <a:latin typeface="Calibri"/>
                <a:cs typeface="Calibri"/>
              </a:rPr>
              <a:t>, která je považována za první stálou křesťanskou osadu a kolonii na území dnešních Spojených </a:t>
            </a:r>
            <a:r>
              <a:rPr lang="cs-CZ" dirty="0" smtClean="0">
                <a:latin typeface="Calibri"/>
                <a:cs typeface="Calibri"/>
              </a:rPr>
              <a:t>států</a:t>
            </a:r>
            <a:endParaRPr lang="en-US" dirty="0">
              <a:latin typeface="Calibri"/>
              <a:cs typeface="Calibri"/>
            </a:endParaRPr>
          </a:p>
        </p:txBody>
      </p:sp>
      <p:pic>
        <p:nvPicPr>
          <p:cNvPr id="4" name="Picture Placeholder 6" descr="300px-British_colonies_1763-76_shepherd1923.png"/>
          <p:cNvPicPr>
            <a:picLocks noChangeAspect="1"/>
          </p:cNvPicPr>
          <p:nvPr/>
        </p:nvPicPr>
        <p:blipFill>
          <a:blip r:embed="rId2"/>
          <a:srcRect l="-13037" r="-13037"/>
          <a:stretch>
            <a:fillRect/>
          </a:stretch>
        </p:blipFill>
        <p:spPr>
          <a:xfrm>
            <a:off x="-177800" y="5697"/>
            <a:ext cx="1651000" cy="832503"/>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změny</a:t>
            </a:r>
            <a:r>
              <a:rPr lang="en-US" b="1" dirty="0" smtClean="0">
                <a:latin typeface="Calibri"/>
                <a:cs typeface="Calibri"/>
              </a:rPr>
              <a:t> </a:t>
            </a:r>
            <a:r>
              <a:rPr lang="en-US" b="1" dirty="0" err="1" smtClean="0">
                <a:latin typeface="Calibri"/>
                <a:cs typeface="Calibri"/>
              </a:rPr>
              <a:t>na</a:t>
            </a:r>
            <a:r>
              <a:rPr lang="en-US" b="1" dirty="0" smtClean="0">
                <a:latin typeface="Calibri"/>
                <a:cs typeface="Calibri"/>
              </a:rPr>
              <a:t> </a:t>
            </a:r>
            <a:r>
              <a:rPr lang="en-US" b="1" dirty="0" err="1" smtClean="0">
                <a:latin typeface="Calibri"/>
                <a:cs typeface="Calibri"/>
              </a:rPr>
              <a:t>počátku</a:t>
            </a:r>
            <a:r>
              <a:rPr lang="en-US" b="1" dirty="0" smtClean="0">
                <a:latin typeface="Calibri"/>
                <a:cs typeface="Calibri"/>
              </a:rPr>
              <a:t> 18. </a:t>
            </a:r>
            <a:r>
              <a:rPr lang="en-US" b="1" dirty="0" err="1" smtClean="0">
                <a:latin typeface="Calibri"/>
                <a:cs typeface="Calibri"/>
              </a:rPr>
              <a:t>století</a:t>
            </a:r>
            <a:endParaRPr lang="en-US" dirty="0"/>
          </a:p>
        </p:txBody>
      </p:sp>
      <p:pic>
        <p:nvPicPr>
          <p:cNvPr id="6" name="Content Placeholder 5" descr="1-2-196A-25-ExplorePAHistory-a0m0f8-a_349.jpg"/>
          <p:cNvPicPr>
            <a:picLocks noGrp="1" noChangeAspect="1"/>
          </p:cNvPicPr>
          <p:nvPr>
            <p:ph sz="half" idx="1"/>
          </p:nvPr>
        </p:nvPicPr>
        <p:blipFill>
          <a:blip r:embed="rId2"/>
          <a:srcRect t="-39635" b="-39635"/>
          <a:stretch>
            <a:fillRect/>
          </a:stretch>
        </p:blipFill>
        <p:spPr>
          <a:xfrm>
            <a:off x="1117600" y="2038256"/>
            <a:ext cx="3566160" cy="3914775"/>
          </a:xfrm>
        </p:spPr>
      </p:pic>
      <p:sp>
        <p:nvSpPr>
          <p:cNvPr id="5" name="Content Placeholder 4"/>
          <p:cNvSpPr>
            <a:spLocks noGrp="1"/>
          </p:cNvSpPr>
          <p:nvPr>
            <p:ph sz="half" idx="2"/>
          </p:nvPr>
        </p:nvSpPr>
        <p:spPr/>
        <p:txBody>
          <a:bodyPr/>
          <a:lstStyle/>
          <a:p>
            <a:r>
              <a:rPr lang="en-US" dirty="0" err="1" smtClean="0">
                <a:latin typeface="Calibri"/>
                <a:cs typeface="Calibri"/>
              </a:rPr>
              <a:t>Jedním</a:t>
            </a:r>
            <a:r>
              <a:rPr lang="en-US" dirty="0" smtClean="0">
                <a:latin typeface="Calibri"/>
                <a:cs typeface="Calibri"/>
              </a:rPr>
              <a:t> </a:t>
            </a:r>
            <a:r>
              <a:rPr lang="en-US" dirty="0" err="1" smtClean="0">
                <a:latin typeface="Calibri"/>
                <a:cs typeface="Calibri"/>
              </a:rPr>
              <a:t>z</a:t>
            </a:r>
            <a:r>
              <a:rPr lang="en-US" dirty="0" smtClean="0">
                <a:latin typeface="Calibri"/>
                <a:cs typeface="Calibri"/>
              </a:rPr>
              <a:t> </a:t>
            </a:r>
            <a:r>
              <a:rPr lang="en-US" dirty="0" err="1" smtClean="0">
                <a:latin typeface="Calibri"/>
                <a:cs typeface="Calibri"/>
              </a:rPr>
              <a:t>prvních</a:t>
            </a:r>
            <a:r>
              <a:rPr lang="en-US" dirty="0" smtClean="0">
                <a:latin typeface="Calibri"/>
                <a:cs typeface="Calibri"/>
              </a:rPr>
              <a:t> </a:t>
            </a:r>
            <a:r>
              <a:rPr lang="en-US" dirty="0" err="1" smtClean="0">
                <a:latin typeface="Calibri"/>
                <a:cs typeface="Calibri"/>
              </a:rPr>
              <a:t>duchovních</a:t>
            </a:r>
            <a:r>
              <a:rPr lang="en-US" dirty="0" smtClean="0">
                <a:latin typeface="Calibri"/>
                <a:cs typeface="Calibri"/>
              </a:rPr>
              <a:t>, </a:t>
            </a:r>
            <a:r>
              <a:rPr lang="en-US" dirty="0" err="1" smtClean="0">
                <a:latin typeface="Calibri"/>
                <a:cs typeface="Calibri"/>
              </a:rPr>
              <a:t>kteří</a:t>
            </a:r>
            <a:r>
              <a:rPr lang="en-US" dirty="0" smtClean="0">
                <a:latin typeface="Calibri"/>
                <a:cs typeface="Calibri"/>
              </a:rPr>
              <a:t> </a:t>
            </a:r>
            <a:r>
              <a:rPr lang="en-US" dirty="0" err="1" smtClean="0">
                <a:latin typeface="Calibri"/>
                <a:cs typeface="Calibri"/>
              </a:rPr>
              <a:t>volali</a:t>
            </a:r>
            <a:r>
              <a:rPr lang="en-US" dirty="0" smtClean="0">
                <a:latin typeface="Calibri"/>
                <a:cs typeface="Calibri"/>
              </a:rPr>
              <a:t> </a:t>
            </a:r>
            <a:r>
              <a:rPr lang="en-US" dirty="0" err="1" smtClean="0">
                <a:latin typeface="Calibri"/>
                <a:cs typeface="Calibri"/>
              </a:rPr>
              <a:t>po</a:t>
            </a:r>
            <a:r>
              <a:rPr lang="en-US" dirty="0" smtClean="0">
                <a:latin typeface="Calibri"/>
                <a:cs typeface="Calibri"/>
              </a:rPr>
              <a:t> </a:t>
            </a:r>
            <a:r>
              <a:rPr lang="en-US" dirty="0" err="1" smtClean="0">
                <a:latin typeface="Calibri"/>
                <a:cs typeface="Calibri"/>
              </a:rPr>
              <a:t>zásadní</a:t>
            </a:r>
            <a:r>
              <a:rPr lang="en-US" dirty="0" smtClean="0">
                <a:latin typeface="Calibri"/>
                <a:cs typeface="Calibri"/>
              </a:rPr>
              <a:t> </a:t>
            </a:r>
            <a:r>
              <a:rPr lang="en-US" dirty="0" err="1" smtClean="0">
                <a:latin typeface="Calibri"/>
                <a:cs typeface="Calibri"/>
              </a:rPr>
              <a:t>změně</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náboženských</a:t>
            </a:r>
            <a:r>
              <a:rPr lang="en-US" dirty="0" smtClean="0">
                <a:latin typeface="Calibri"/>
                <a:cs typeface="Calibri"/>
              </a:rPr>
              <a:t> </a:t>
            </a:r>
            <a:r>
              <a:rPr lang="en-US" dirty="0" err="1" smtClean="0">
                <a:latin typeface="Calibri"/>
                <a:cs typeface="Calibri"/>
              </a:rPr>
              <a:t>postojích</a:t>
            </a:r>
            <a:r>
              <a:rPr lang="en-US" dirty="0" smtClean="0">
                <a:latin typeface="Calibri"/>
                <a:cs typeface="Calibri"/>
              </a:rPr>
              <a:t> </a:t>
            </a:r>
            <a:r>
              <a:rPr lang="en-US" dirty="0" err="1" smtClean="0">
                <a:latin typeface="Calibri"/>
                <a:cs typeface="Calibri"/>
              </a:rPr>
              <a:t>byl</a:t>
            </a:r>
            <a:r>
              <a:rPr lang="en-US" dirty="0" smtClean="0">
                <a:latin typeface="Calibri"/>
                <a:cs typeface="Calibri"/>
              </a:rPr>
              <a:t> </a:t>
            </a:r>
            <a:r>
              <a:rPr lang="en-US" dirty="0" err="1" smtClean="0">
                <a:latin typeface="Calibri"/>
                <a:cs typeface="Calibri"/>
              </a:rPr>
              <a:t>presbyteriánský</a:t>
            </a:r>
            <a:r>
              <a:rPr lang="en-US" dirty="0" smtClean="0">
                <a:latin typeface="Calibri"/>
                <a:cs typeface="Calibri"/>
              </a:rPr>
              <a:t> </a:t>
            </a:r>
            <a:r>
              <a:rPr lang="en-US" dirty="0" err="1" smtClean="0">
                <a:latin typeface="Calibri"/>
                <a:cs typeface="Calibri"/>
              </a:rPr>
              <a:t>imigrant</a:t>
            </a:r>
            <a:r>
              <a:rPr lang="en-US" dirty="0" smtClean="0">
                <a:latin typeface="Calibri"/>
                <a:cs typeface="Calibri"/>
              </a:rPr>
              <a:t> </a:t>
            </a:r>
            <a:r>
              <a:rPr lang="en-US" dirty="0" err="1" smtClean="0">
                <a:latin typeface="Calibri"/>
                <a:cs typeface="Calibri"/>
              </a:rPr>
              <a:t>ze</a:t>
            </a:r>
            <a:r>
              <a:rPr lang="en-US" dirty="0" smtClean="0">
                <a:latin typeface="Calibri"/>
                <a:cs typeface="Calibri"/>
              </a:rPr>
              <a:t> </a:t>
            </a:r>
            <a:r>
              <a:rPr lang="en-US" dirty="0" err="1" smtClean="0">
                <a:latin typeface="Calibri"/>
                <a:cs typeface="Calibri"/>
              </a:rPr>
              <a:t>Skotska</a:t>
            </a:r>
            <a:r>
              <a:rPr lang="en-US" dirty="0" smtClean="0">
                <a:latin typeface="Calibri"/>
                <a:cs typeface="Calibri"/>
              </a:rPr>
              <a:t> </a:t>
            </a:r>
            <a:r>
              <a:rPr lang="en-US" b="1" dirty="0" smtClean="0">
                <a:latin typeface="Calibri"/>
                <a:cs typeface="Calibri"/>
              </a:rPr>
              <a:t>William </a:t>
            </a:r>
            <a:r>
              <a:rPr lang="en-US" b="1" dirty="0" err="1" smtClean="0">
                <a:latin typeface="Calibri"/>
                <a:cs typeface="Calibri"/>
              </a:rPr>
              <a:t>Tennet</a:t>
            </a:r>
            <a:r>
              <a:rPr lang="en-US" b="1" dirty="0" smtClean="0">
                <a:latin typeface="Calibri"/>
                <a:cs typeface="Calibri"/>
              </a:rPr>
              <a:t> </a:t>
            </a:r>
            <a:r>
              <a:rPr lang="en-US" dirty="0" smtClean="0">
                <a:latin typeface="Calibri"/>
                <a:cs typeface="Calibri"/>
              </a:rPr>
              <a:t>(1673 – 1746)</a:t>
            </a:r>
          </a:p>
          <a:p>
            <a:r>
              <a:rPr lang="en-US" dirty="0" err="1" smtClean="0">
                <a:latin typeface="Calibri"/>
                <a:cs typeface="Calibri"/>
              </a:rPr>
              <a:t>Jako</a:t>
            </a:r>
            <a:r>
              <a:rPr lang="en-US" dirty="0" smtClean="0">
                <a:latin typeface="Calibri"/>
                <a:cs typeface="Calibri"/>
              </a:rPr>
              <a:t> </a:t>
            </a:r>
            <a:r>
              <a:rPr lang="en-US" dirty="0" err="1" smtClean="0">
                <a:latin typeface="Calibri"/>
                <a:cs typeface="Calibri"/>
              </a:rPr>
              <a:t>protiváhu</a:t>
            </a:r>
            <a:r>
              <a:rPr lang="en-US" dirty="0" smtClean="0">
                <a:latin typeface="Calibri"/>
                <a:cs typeface="Calibri"/>
              </a:rPr>
              <a:t> </a:t>
            </a:r>
            <a:r>
              <a:rPr lang="en-US" dirty="0" err="1" smtClean="0">
                <a:latin typeface="Calibri"/>
                <a:cs typeface="Calibri"/>
              </a:rPr>
              <a:t>k</a:t>
            </a:r>
            <a:r>
              <a:rPr lang="en-US" dirty="0" smtClean="0">
                <a:latin typeface="Calibri"/>
                <a:cs typeface="Calibri"/>
              </a:rPr>
              <a:t> </a:t>
            </a:r>
            <a:r>
              <a:rPr lang="en-US" dirty="0" err="1" smtClean="0">
                <a:latin typeface="Calibri"/>
                <a:cs typeface="Calibri"/>
              </a:rPr>
              <a:t>teologickým</a:t>
            </a:r>
            <a:r>
              <a:rPr lang="en-US" dirty="0" smtClean="0">
                <a:latin typeface="Calibri"/>
                <a:cs typeface="Calibri"/>
              </a:rPr>
              <a:t> </a:t>
            </a:r>
            <a:r>
              <a:rPr lang="en-US" dirty="0" err="1" smtClean="0">
                <a:latin typeface="Calibri"/>
                <a:cs typeface="Calibri"/>
              </a:rPr>
              <a:t>učilištím</a:t>
            </a:r>
            <a:r>
              <a:rPr lang="en-US" dirty="0" smtClean="0">
                <a:latin typeface="Calibri"/>
                <a:cs typeface="Calibri"/>
              </a:rPr>
              <a:t> </a:t>
            </a:r>
            <a:r>
              <a:rPr lang="en-US" dirty="0" err="1" smtClean="0">
                <a:latin typeface="Calibri"/>
                <a:cs typeface="Calibri"/>
              </a:rPr>
              <a:t>své</a:t>
            </a:r>
            <a:r>
              <a:rPr lang="en-US" dirty="0" smtClean="0">
                <a:latin typeface="Calibri"/>
                <a:cs typeface="Calibri"/>
              </a:rPr>
              <a:t> </a:t>
            </a:r>
            <a:r>
              <a:rPr lang="en-US" dirty="0" err="1" smtClean="0">
                <a:latin typeface="Calibri"/>
                <a:cs typeface="Calibri"/>
              </a:rPr>
              <a:t>doby</a:t>
            </a:r>
            <a:r>
              <a:rPr lang="en-US" dirty="0" smtClean="0">
                <a:latin typeface="Calibri"/>
                <a:cs typeface="Calibri"/>
              </a:rPr>
              <a:t>, </a:t>
            </a:r>
            <a:r>
              <a:rPr lang="en-US" dirty="0" err="1" smtClean="0">
                <a:latin typeface="Calibri"/>
                <a:cs typeface="Calibri"/>
              </a:rPr>
              <a:t>které</a:t>
            </a:r>
            <a:r>
              <a:rPr lang="en-US" dirty="0" smtClean="0">
                <a:latin typeface="Calibri"/>
                <a:cs typeface="Calibri"/>
              </a:rPr>
              <a:t> </a:t>
            </a:r>
            <a:r>
              <a:rPr lang="en-US" dirty="0" err="1" smtClean="0">
                <a:latin typeface="Calibri"/>
                <a:cs typeface="Calibri"/>
              </a:rPr>
              <a:t>považoval</a:t>
            </a:r>
            <a:r>
              <a:rPr lang="en-US" dirty="0" smtClean="0">
                <a:latin typeface="Calibri"/>
                <a:cs typeface="Calibri"/>
              </a:rPr>
              <a:t> </a:t>
            </a:r>
            <a:r>
              <a:rPr lang="en-US" dirty="0" err="1" smtClean="0">
                <a:latin typeface="Calibri"/>
                <a:cs typeface="Calibri"/>
              </a:rPr>
              <a:t>za</a:t>
            </a:r>
            <a:r>
              <a:rPr lang="en-US" dirty="0" smtClean="0">
                <a:latin typeface="Calibri"/>
                <a:cs typeface="Calibri"/>
              </a:rPr>
              <a:t> </a:t>
            </a:r>
            <a:r>
              <a:rPr lang="en-US" dirty="0" err="1" smtClean="0">
                <a:latin typeface="Calibri"/>
                <a:cs typeface="Calibri"/>
              </a:rPr>
              <a:t>příliš</a:t>
            </a:r>
            <a:r>
              <a:rPr lang="en-US" dirty="0" smtClean="0">
                <a:latin typeface="Calibri"/>
                <a:cs typeface="Calibri"/>
              </a:rPr>
              <a:t> </a:t>
            </a:r>
            <a:r>
              <a:rPr lang="en-US" dirty="0" err="1" smtClean="0">
                <a:latin typeface="Calibri"/>
                <a:cs typeface="Calibri"/>
              </a:rPr>
              <a:t>liberální</a:t>
            </a:r>
            <a:r>
              <a:rPr lang="en-US" dirty="0" smtClean="0">
                <a:latin typeface="Calibri"/>
                <a:cs typeface="Calibri"/>
              </a:rPr>
              <a:t> </a:t>
            </a:r>
            <a:r>
              <a:rPr lang="en-US" dirty="0" err="1" smtClean="0">
                <a:latin typeface="Calibri"/>
                <a:cs typeface="Calibri"/>
              </a:rPr>
              <a:t>založil</a:t>
            </a:r>
            <a:r>
              <a:rPr lang="en-US" dirty="0" smtClean="0">
                <a:latin typeface="Calibri"/>
                <a:cs typeface="Calibri"/>
              </a:rPr>
              <a:t> </a:t>
            </a:r>
            <a:r>
              <a:rPr lang="en-US" dirty="0" err="1" smtClean="0">
                <a:latin typeface="Calibri"/>
                <a:cs typeface="Calibri"/>
              </a:rPr>
              <a:t>v</a:t>
            </a:r>
            <a:r>
              <a:rPr lang="en-US" dirty="0" smtClean="0">
                <a:latin typeface="Calibri"/>
                <a:cs typeface="Calibri"/>
              </a:rPr>
              <a:t> </a:t>
            </a:r>
            <a:r>
              <a:rPr lang="en-US" dirty="0" err="1" smtClean="0">
                <a:latin typeface="Calibri"/>
                <a:cs typeface="Calibri"/>
              </a:rPr>
              <a:t>roce</a:t>
            </a:r>
            <a:r>
              <a:rPr lang="en-US" dirty="0" smtClean="0">
                <a:latin typeface="Calibri"/>
                <a:cs typeface="Calibri"/>
              </a:rPr>
              <a:t> 1727 </a:t>
            </a:r>
            <a:r>
              <a:rPr lang="en-US" dirty="0" err="1" smtClean="0">
                <a:latin typeface="Calibri"/>
                <a:cs typeface="Calibri"/>
              </a:rPr>
              <a:t>tzv</a:t>
            </a:r>
            <a:r>
              <a:rPr lang="en-US" dirty="0" smtClean="0">
                <a:latin typeface="Calibri"/>
                <a:cs typeface="Calibri"/>
              </a:rPr>
              <a:t>. </a:t>
            </a:r>
            <a:r>
              <a:rPr lang="en-US" b="1" dirty="0" err="1" smtClean="0">
                <a:latin typeface="Calibri"/>
                <a:cs typeface="Calibri"/>
              </a:rPr>
              <a:t>Roubenou</a:t>
            </a:r>
            <a:r>
              <a:rPr lang="en-US" b="1" dirty="0" smtClean="0">
                <a:latin typeface="Calibri"/>
                <a:cs typeface="Calibri"/>
              </a:rPr>
              <a:t> </a:t>
            </a:r>
            <a:r>
              <a:rPr lang="en-US" b="1" dirty="0" err="1" smtClean="0">
                <a:latin typeface="Calibri"/>
                <a:cs typeface="Calibri"/>
              </a:rPr>
              <a:t>kolej</a:t>
            </a:r>
            <a:r>
              <a:rPr lang="en-US" b="1" dirty="0" smtClean="0">
                <a:latin typeface="Calibri"/>
                <a:cs typeface="Calibri"/>
              </a:rPr>
              <a:t> </a:t>
            </a:r>
            <a:r>
              <a:rPr lang="en-US" dirty="0" smtClean="0">
                <a:latin typeface="Calibri"/>
                <a:cs typeface="Calibri"/>
              </a:rPr>
              <a:t>(Log College)</a:t>
            </a:r>
          </a:p>
          <a:p>
            <a:endParaRPr lang="en-US" dirty="0"/>
          </a:p>
        </p:txBody>
      </p:sp>
      <p:pic>
        <p:nvPicPr>
          <p:cNvPr id="4" name="Picture Placeholder 6" descr="6a00e54eeede1588340133ed8a3580970b-500wi.jpg"/>
          <p:cNvPicPr>
            <a:picLocks noChangeAspect="1"/>
          </p:cNvPicPr>
          <p:nvPr/>
        </p:nvPicPr>
        <p:blipFill>
          <a:blip r:embed="rId3"/>
          <a:srcRect l="-25088" r="-25088"/>
          <a:stretch>
            <a:fillRect/>
          </a:stretch>
        </p:blipFill>
        <p:spPr>
          <a:xfrm>
            <a:off x="-330200" y="6444"/>
            <a:ext cx="2006600" cy="806356"/>
          </a:xfrm>
          <a:prstGeom prst="rect">
            <a:avLst/>
          </a:prstGeom>
          <a:effectLst>
            <a:reflection stA="50000" endPos="75000" dist="12700" dir="5400000" sy="-100000" algn="bl"/>
          </a:effectLst>
        </p:spPr>
      </p:pic>
      <p:sp>
        <p:nvSpPr>
          <p:cNvPr id="7" name="Rectangle 6"/>
          <p:cNvSpPr/>
          <p:nvPr/>
        </p:nvSpPr>
        <p:spPr>
          <a:xfrm>
            <a:off x="1117600" y="5251356"/>
            <a:ext cx="3566160" cy="701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smtClean="0">
                <a:latin typeface="Calibri"/>
                <a:cs typeface="Calibri"/>
              </a:rPr>
              <a:t>Jedno</a:t>
            </a:r>
            <a:r>
              <a:rPr lang="en-US" sz="1400" b="1" dirty="0" smtClean="0">
                <a:latin typeface="Calibri"/>
                <a:cs typeface="Calibri"/>
              </a:rPr>
              <a:t> </a:t>
            </a:r>
            <a:r>
              <a:rPr lang="en-US" sz="1400" b="1" dirty="0" err="1" smtClean="0">
                <a:latin typeface="Calibri"/>
                <a:cs typeface="Calibri"/>
              </a:rPr>
              <a:t>z</a:t>
            </a:r>
            <a:r>
              <a:rPr lang="en-US" sz="1400" b="1" dirty="0" smtClean="0">
                <a:latin typeface="Calibri"/>
                <a:cs typeface="Calibri"/>
              </a:rPr>
              <a:t> </a:t>
            </a:r>
            <a:r>
              <a:rPr lang="en-US" sz="1400" b="1" dirty="0" err="1" smtClean="0">
                <a:latin typeface="Calibri"/>
                <a:cs typeface="Calibri"/>
              </a:rPr>
              <a:t>nejstarších</a:t>
            </a:r>
            <a:r>
              <a:rPr lang="en-US" sz="1400" b="1" dirty="0" smtClean="0">
                <a:latin typeface="Calibri"/>
                <a:cs typeface="Calibri"/>
              </a:rPr>
              <a:t> </a:t>
            </a:r>
            <a:r>
              <a:rPr lang="en-US" sz="1400" b="1" dirty="0" err="1" smtClean="0">
                <a:latin typeface="Calibri"/>
                <a:cs typeface="Calibri"/>
              </a:rPr>
              <a:t>vyobrazení</a:t>
            </a:r>
            <a:r>
              <a:rPr lang="en-US" sz="1400" b="1" dirty="0" smtClean="0">
                <a:latin typeface="Calibri"/>
                <a:cs typeface="Calibri"/>
              </a:rPr>
              <a:t> </a:t>
            </a:r>
            <a:r>
              <a:rPr lang="en-US" sz="1400" b="1" dirty="0" err="1" smtClean="0">
                <a:latin typeface="Calibri"/>
                <a:cs typeface="Calibri"/>
              </a:rPr>
              <a:t>Tennetovy</a:t>
            </a:r>
            <a:r>
              <a:rPr lang="en-US" sz="1400" b="1" dirty="0" smtClean="0">
                <a:latin typeface="Calibri"/>
                <a:cs typeface="Calibri"/>
              </a:rPr>
              <a:t> </a:t>
            </a:r>
            <a:r>
              <a:rPr lang="en-US" sz="1400" b="1" dirty="0" err="1" smtClean="0">
                <a:latin typeface="Calibri"/>
                <a:cs typeface="Calibri"/>
              </a:rPr>
              <a:t>Roubené</a:t>
            </a:r>
            <a:r>
              <a:rPr lang="en-US" sz="1400" b="1" dirty="0" smtClean="0">
                <a:latin typeface="Calibri"/>
                <a:cs typeface="Calibri"/>
              </a:rPr>
              <a:t> </a:t>
            </a:r>
            <a:r>
              <a:rPr lang="en-US" sz="1400" b="1" dirty="0" err="1" smtClean="0">
                <a:latin typeface="Calibri"/>
                <a:cs typeface="Calibri"/>
              </a:rPr>
              <a:t>koleje</a:t>
            </a:r>
            <a:endParaRPr lang="en-US" sz="1400" b="1" dirty="0">
              <a:latin typeface="Calibri"/>
              <a:cs typeface="Calibri"/>
            </a:endParaRPr>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914400"/>
          </a:xfrm>
        </p:spPr>
        <p:txBody>
          <a:bodyPr/>
          <a:lstStyle/>
          <a:p>
            <a:r>
              <a:rPr lang="en-US" b="1" dirty="0" smtClean="0">
                <a:latin typeface="Calibri"/>
                <a:cs typeface="Calibri"/>
              </a:rPr>
              <a:t>1. </a:t>
            </a:r>
            <a:r>
              <a:rPr lang="en-US" b="1" dirty="0" err="1" smtClean="0">
                <a:latin typeface="Calibri"/>
                <a:cs typeface="Calibri"/>
              </a:rPr>
              <a:t>Velké</a:t>
            </a:r>
            <a:r>
              <a:rPr lang="en-US" b="1" dirty="0" smtClean="0">
                <a:latin typeface="Calibri"/>
                <a:cs typeface="Calibri"/>
              </a:rPr>
              <a:t> </a:t>
            </a:r>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probuzení</a:t>
            </a:r>
            <a:endParaRPr lang="en-US" b="1" dirty="0">
              <a:latin typeface="Calibri"/>
              <a:cs typeface="Calibri"/>
            </a:endParaRPr>
          </a:p>
        </p:txBody>
      </p:sp>
      <p:sp>
        <p:nvSpPr>
          <p:cNvPr id="3" name="Content Placeholder 2"/>
          <p:cNvSpPr>
            <a:spLocks noGrp="1"/>
          </p:cNvSpPr>
          <p:nvPr>
            <p:ph sz="half" idx="1"/>
          </p:nvPr>
        </p:nvSpPr>
        <p:spPr>
          <a:xfrm>
            <a:off x="406400" y="2349500"/>
            <a:ext cx="4277360" cy="3927475"/>
          </a:xfrm>
        </p:spPr>
        <p:txBody>
          <a:bodyPr>
            <a:normAutofit/>
          </a:bodyPr>
          <a:lstStyle/>
          <a:p>
            <a:r>
              <a:rPr lang="en-US" sz="2000" dirty="0" err="1" smtClean="0">
                <a:latin typeface="Calibri"/>
                <a:cs typeface="Calibri"/>
              </a:rPr>
              <a:t>První</a:t>
            </a:r>
            <a:r>
              <a:rPr lang="en-US" sz="2000" dirty="0" smtClean="0">
                <a:latin typeface="Calibri"/>
                <a:cs typeface="Calibri"/>
              </a:rPr>
              <a:t> </a:t>
            </a:r>
            <a:r>
              <a:rPr lang="en-US" sz="2000" dirty="0" err="1" smtClean="0">
                <a:latin typeface="Calibri"/>
                <a:cs typeface="Calibri"/>
              </a:rPr>
              <a:t>náznaky</a:t>
            </a:r>
            <a:r>
              <a:rPr lang="en-US" sz="2000" dirty="0" smtClean="0">
                <a:latin typeface="Calibri"/>
                <a:cs typeface="Calibri"/>
              </a:rPr>
              <a:t> </a:t>
            </a:r>
            <a:r>
              <a:rPr lang="en-US" sz="2000" dirty="0" err="1" smtClean="0">
                <a:latin typeface="Calibri"/>
                <a:cs typeface="Calibri"/>
              </a:rPr>
              <a:t>velké</a:t>
            </a:r>
            <a:r>
              <a:rPr lang="en-US" sz="2000" dirty="0" smtClean="0">
                <a:latin typeface="Calibri"/>
                <a:cs typeface="Calibri"/>
              </a:rPr>
              <a:t> “</a:t>
            </a:r>
            <a:r>
              <a:rPr lang="en-US" sz="2000" dirty="0" err="1" smtClean="0">
                <a:latin typeface="Calibri"/>
                <a:cs typeface="Calibri"/>
              </a:rPr>
              <a:t>změny</a:t>
            </a:r>
            <a:r>
              <a:rPr lang="en-US" sz="2000" dirty="0" smtClean="0">
                <a:latin typeface="Calibri"/>
                <a:cs typeface="Calibri"/>
              </a:rPr>
              <a:t>” se </a:t>
            </a:r>
            <a:r>
              <a:rPr lang="en-US" sz="2000" dirty="0" err="1" smtClean="0">
                <a:latin typeface="Calibri"/>
                <a:cs typeface="Calibri"/>
              </a:rPr>
              <a:t>objevily</a:t>
            </a:r>
            <a:r>
              <a:rPr lang="en-US" sz="2000" dirty="0" smtClean="0">
                <a:latin typeface="Calibri"/>
                <a:cs typeface="Calibri"/>
              </a:rPr>
              <a:t> </a:t>
            </a:r>
            <a:r>
              <a:rPr lang="en-US" sz="2000" dirty="0" err="1" smtClean="0">
                <a:latin typeface="Calibri"/>
                <a:cs typeface="Calibri"/>
              </a:rPr>
              <a:t>v</a:t>
            </a:r>
            <a:r>
              <a:rPr lang="en-US" sz="2000" dirty="0" smtClean="0">
                <a:latin typeface="Calibri"/>
                <a:cs typeface="Calibri"/>
              </a:rPr>
              <a:t> </a:t>
            </a:r>
            <a:r>
              <a:rPr lang="en-US" sz="2000" dirty="0" err="1" smtClean="0">
                <a:latin typeface="Calibri"/>
                <a:cs typeface="Calibri"/>
              </a:rPr>
              <a:t>polovině</a:t>
            </a:r>
            <a:r>
              <a:rPr lang="en-US" sz="2000" dirty="0" smtClean="0">
                <a:latin typeface="Calibri"/>
                <a:cs typeface="Calibri"/>
              </a:rPr>
              <a:t> 30. let 18. </a:t>
            </a:r>
            <a:r>
              <a:rPr lang="en-US" sz="2000" dirty="0" err="1" smtClean="0">
                <a:latin typeface="Calibri"/>
                <a:cs typeface="Calibri"/>
              </a:rPr>
              <a:t>století</a:t>
            </a:r>
            <a:r>
              <a:rPr lang="en-US" sz="2000" dirty="0" smtClean="0">
                <a:latin typeface="Calibri"/>
                <a:cs typeface="Calibri"/>
              </a:rPr>
              <a:t>, </a:t>
            </a:r>
            <a:r>
              <a:rPr lang="en-US" sz="2000" dirty="0" err="1" smtClean="0">
                <a:latin typeface="Calibri"/>
                <a:cs typeface="Calibri"/>
              </a:rPr>
              <a:t>kdy</a:t>
            </a:r>
            <a:r>
              <a:rPr lang="en-US" sz="2000" dirty="0" smtClean="0">
                <a:latin typeface="Calibri"/>
                <a:cs typeface="Calibri"/>
              </a:rPr>
              <a:t> </a:t>
            </a:r>
            <a:r>
              <a:rPr lang="en-US" sz="2000" dirty="0" err="1" smtClean="0">
                <a:latin typeface="Calibri"/>
                <a:cs typeface="Calibri"/>
              </a:rPr>
              <a:t>s</a:t>
            </a:r>
            <a:r>
              <a:rPr lang="en-US" sz="2000" dirty="0" smtClean="0">
                <a:latin typeface="Calibri"/>
                <a:cs typeface="Calibri"/>
              </a:rPr>
              <a:t> </a:t>
            </a:r>
            <a:r>
              <a:rPr lang="en-US" sz="2000" dirty="0" err="1" smtClean="0">
                <a:latin typeface="Calibri"/>
                <a:cs typeface="Calibri"/>
              </a:rPr>
              <a:t>požadavkem</a:t>
            </a:r>
            <a:r>
              <a:rPr lang="en-US" sz="2000" dirty="0" smtClean="0">
                <a:latin typeface="Calibri"/>
                <a:cs typeface="Calibri"/>
              </a:rPr>
              <a:t> </a:t>
            </a:r>
            <a:r>
              <a:rPr lang="en-US" sz="2000" dirty="0" err="1" smtClean="0">
                <a:latin typeface="Calibri"/>
                <a:cs typeface="Calibri"/>
              </a:rPr>
              <a:t>zásadní</a:t>
            </a:r>
            <a:r>
              <a:rPr lang="en-US" sz="2000" dirty="0" smtClean="0">
                <a:latin typeface="Calibri"/>
                <a:cs typeface="Calibri"/>
              </a:rPr>
              <a:t> </a:t>
            </a:r>
            <a:r>
              <a:rPr lang="en-US" sz="2000" dirty="0" err="1" smtClean="0">
                <a:latin typeface="Calibri"/>
                <a:cs typeface="Calibri"/>
              </a:rPr>
              <a:t>duchovní</a:t>
            </a:r>
            <a:r>
              <a:rPr lang="en-US" sz="2000" dirty="0" smtClean="0">
                <a:latin typeface="Calibri"/>
                <a:cs typeface="Calibri"/>
              </a:rPr>
              <a:t> </a:t>
            </a:r>
            <a:r>
              <a:rPr lang="en-US" sz="2000" dirty="0" err="1" smtClean="0">
                <a:latin typeface="Calibri"/>
                <a:cs typeface="Calibri"/>
              </a:rPr>
              <a:t>obnovy</a:t>
            </a:r>
            <a:r>
              <a:rPr lang="en-US" sz="2000" dirty="0" smtClean="0">
                <a:latin typeface="Calibri"/>
                <a:cs typeface="Calibri"/>
              </a:rPr>
              <a:t> </a:t>
            </a:r>
            <a:r>
              <a:rPr lang="en-US" sz="2000" dirty="0" err="1" smtClean="0">
                <a:latin typeface="Calibri"/>
                <a:cs typeface="Calibri"/>
              </a:rPr>
              <a:t>americké</a:t>
            </a:r>
            <a:r>
              <a:rPr lang="en-US" sz="2000" dirty="0" smtClean="0">
                <a:latin typeface="Calibri"/>
                <a:cs typeface="Calibri"/>
              </a:rPr>
              <a:t> </a:t>
            </a:r>
            <a:r>
              <a:rPr lang="en-US" sz="2000" dirty="0" err="1" smtClean="0">
                <a:latin typeface="Calibri"/>
                <a:cs typeface="Calibri"/>
              </a:rPr>
              <a:t>společnosti</a:t>
            </a:r>
            <a:r>
              <a:rPr lang="en-US" sz="2000" dirty="0" smtClean="0">
                <a:latin typeface="Calibri"/>
                <a:cs typeface="Calibri"/>
              </a:rPr>
              <a:t> </a:t>
            </a:r>
            <a:r>
              <a:rPr lang="en-US" sz="2000" dirty="0" err="1" smtClean="0">
                <a:latin typeface="Calibri"/>
                <a:cs typeface="Calibri"/>
              </a:rPr>
              <a:t>vystupuje</a:t>
            </a:r>
            <a:r>
              <a:rPr lang="en-US" sz="2000" dirty="0" smtClean="0">
                <a:latin typeface="Calibri"/>
                <a:cs typeface="Calibri"/>
              </a:rPr>
              <a:t> </a:t>
            </a:r>
            <a:r>
              <a:rPr lang="en-US" sz="2000" dirty="0" err="1" smtClean="0">
                <a:latin typeface="Calibri"/>
                <a:cs typeface="Calibri"/>
              </a:rPr>
              <a:t>kongregacionalistický</a:t>
            </a:r>
            <a:r>
              <a:rPr lang="en-US" sz="2000" dirty="0" smtClean="0">
                <a:latin typeface="Calibri"/>
                <a:cs typeface="Calibri"/>
              </a:rPr>
              <a:t> </a:t>
            </a:r>
            <a:r>
              <a:rPr lang="en-US" sz="2000" dirty="0" err="1" smtClean="0">
                <a:latin typeface="Calibri"/>
                <a:cs typeface="Calibri"/>
              </a:rPr>
              <a:t>kazatel</a:t>
            </a:r>
            <a:r>
              <a:rPr lang="en-US" sz="2000" dirty="0" smtClean="0">
                <a:latin typeface="Calibri"/>
                <a:cs typeface="Calibri"/>
              </a:rPr>
              <a:t> </a:t>
            </a:r>
            <a:r>
              <a:rPr lang="en-US" sz="2000" b="1" dirty="0" smtClean="0">
                <a:latin typeface="Calibri"/>
                <a:cs typeface="Calibri"/>
              </a:rPr>
              <a:t>Jonathan Edwards</a:t>
            </a:r>
          </a:p>
          <a:p>
            <a:r>
              <a:rPr lang="en-US" sz="2000" dirty="0" err="1" smtClean="0">
                <a:latin typeface="Calibri"/>
                <a:cs typeface="Calibri"/>
              </a:rPr>
              <a:t>Svoje</a:t>
            </a:r>
            <a:r>
              <a:rPr lang="en-US" sz="2000" dirty="0" smtClean="0">
                <a:latin typeface="Calibri"/>
                <a:cs typeface="Calibri"/>
              </a:rPr>
              <a:t> </a:t>
            </a:r>
            <a:r>
              <a:rPr lang="en-US" sz="2000" dirty="0" err="1" smtClean="0">
                <a:latin typeface="Calibri"/>
                <a:cs typeface="Calibri"/>
              </a:rPr>
              <a:t>vystoupení</a:t>
            </a:r>
            <a:r>
              <a:rPr lang="en-US" sz="2000" dirty="0" smtClean="0">
                <a:latin typeface="Calibri"/>
                <a:cs typeface="Calibri"/>
              </a:rPr>
              <a:t> </a:t>
            </a:r>
            <a:r>
              <a:rPr lang="en-US" sz="2000" dirty="0" err="1" smtClean="0">
                <a:latin typeface="Calibri"/>
                <a:cs typeface="Calibri"/>
              </a:rPr>
              <a:t>spojuje</a:t>
            </a:r>
            <a:r>
              <a:rPr lang="en-US" sz="2000" dirty="0" smtClean="0">
                <a:latin typeface="Calibri"/>
                <a:cs typeface="Calibri"/>
              </a:rPr>
              <a:t> </a:t>
            </a:r>
            <a:r>
              <a:rPr lang="en-US" sz="2000" dirty="0" err="1" smtClean="0">
                <a:latin typeface="Calibri"/>
                <a:cs typeface="Calibri"/>
              </a:rPr>
              <a:t>s</a:t>
            </a:r>
            <a:r>
              <a:rPr lang="en-US" sz="2000" dirty="0" smtClean="0">
                <a:latin typeface="Calibri"/>
                <a:cs typeface="Calibri"/>
              </a:rPr>
              <a:t> </a:t>
            </a:r>
            <a:r>
              <a:rPr lang="en-US" sz="2000" b="1" dirty="0" err="1" smtClean="0">
                <a:latin typeface="Calibri"/>
                <a:cs typeface="Calibri"/>
              </a:rPr>
              <a:t>masovými</a:t>
            </a:r>
            <a:r>
              <a:rPr lang="en-US" sz="2000" b="1" dirty="0" smtClean="0">
                <a:latin typeface="Calibri"/>
                <a:cs typeface="Calibri"/>
              </a:rPr>
              <a:t> </a:t>
            </a:r>
            <a:r>
              <a:rPr lang="en-US" sz="2000" b="1" dirty="0" err="1" smtClean="0">
                <a:latin typeface="Calibri"/>
                <a:cs typeface="Calibri"/>
              </a:rPr>
              <a:t>kázáními</a:t>
            </a:r>
            <a:r>
              <a:rPr lang="en-US" sz="2000" dirty="0" smtClean="0">
                <a:latin typeface="Calibri"/>
                <a:cs typeface="Calibri"/>
              </a:rPr>
              <a:t>, </a:t>
            </a:r>
            <a:r>
              <a:rPr lang="en-US" sz="2000" dirty="0" err="1" smtClean="0">
                <a:latin typeface="Calibri"/>
                <a:cs typeface="Calibri"/>
              </a:rPr>
              <a:t>která</a:t>
            </a:r>
            <a:r>
              <a:rPr lang="en-US" sz="2000" dirty="0" smtClean="0">
                <a:latin typeface="Calibri"/>
                <a:cs typeface="Calibri"/>
              </a:rPr>
              <a:t> </a:t>
            </a:r>
            <a:r>
              <a:rPr lang="en-US" sz="2000" dirty="0" err="1" smtClean="0">
                <a:latin typeface="Calibri"/>
                <a:cs typeface="Calibri"/>
              </a:rPr>
              <a:t>jsou</a:t>
            </a:r>
            <a:r>
              <a:rPr lang="en-US" sz="2000" dirty="0" smtClean="0">
                <a:latin typeface="Calibri"/>
                <a:cs typeface="Calibri"/>
              </a:rPr>
              <a:t> </a:t>
            </a:r>
            <a:r>
              <a:rPr lang="en-US" sz="2000" dirty="0" err="1" smtClean="0">
                <a:latin typeface="Calibri"/>
                <a:cs typeface="Calibri"/>
              </a:rPr>
              <a:t>plná</a:t>
            </a:r>
            <a:r>
              <a:rPr lang="en-US" sz="2000" dirty="0" smtClean="0">
                <a:latin typeface="Calibri"/>
                <a:cs typeface="Calibri"/>
              </a:rPr>
              <a:t> </a:t>
            </a:r>
            <a:r>
              <a:rPr lang="en-US" sz="2000" dirty="0" err="1" smtClean="0">
                <a:latin typeface="Calibri"/>
                <a:cs typeface="Calibri"/>
              </a:rPr>
              <a:t>varování</a:t>
            </a:r>
            <a:r>
              <a:rPr lang="en-US" sz="2000" dirty="0" smtClean="0">
                <a:latin typeface="Calibri"/>
                <a:cs typeface="Calibri"/>
              </a:rPr>
              <a:t> </a:t>
            </a:r>
            <a:r>
              <a:rPr lang="en-US" sz="2000" dirty="0" err="1" smtClean="0">
                <a:latin typeface="Calibri"/>
                <a:cs typeface="Calibri"/>
              </a:rPr>
              <a:t>před</a:t>
            </a:r>
            <a:r>
              <a:rPr lang="en-US" sz="2000" dirty="0" smtClean="0">
                <a:latin typeface="Calibri"/>
                <a:cs typeface="Calibri"/>
              </a:rPr>
              <a:t> </a:t>
            </a:r>
            <a:r>
              <a:rPr lang="en-US" sz="2000" dirty="0" err="1" smtClean="0">
                <a:latin typeface="Calibri"/>
                <a:cs typeface="Calibri"/>
              </a:rPr>
              <a:t>konečnou</a:t>
            </a:r>
            <a:r>
              <a:rPr lang="en-US" sz="2000" dirty="0" smtClean="0">
                <a:latin typeface="Calibri"/>
                <a:cs typeface="Calibri"/>
              </a:rPr>
              <a:t> </a:t>
            </a:r>
            <a:r>
              <a:rPr lang="en-US" sz="2000" dirty="0" err="1" smtClean="0">
                <a:latin typeface="Calibri"/>
                <a:cs typeface="Calibri"/>
              </a:rPr>
              <a:t>zkázou</a:t>
            </a:r>
            <a:r>
              <a:rPr lang="en-US" sz="2000" dirty="0" smtClean="0">
                <a:latin typeface="Calibri"/>
                <a:cs typeface="Calibri"/>
              </a:rPr>
              <a:t> a </a:t>
            </a:r>
            <a:r>
              <a:rPr lang="en-US" sz="2000" dirty="0" err="1" smtClean="0">
                <a:latin typeface="Calibri"/>
                <a:cs typeface="Calibri"/>
              </a:rPr>
              <a:t>líčení</a:t>
            </a:r>
            <a:r>
              <a:rPr lang="en-US" sz="2000" dirty="0" smtClean="0">
                <a:latin typeface="Calibri"/>
                <a:cs typeface="Calibri"/>
              </a:rPr>
              <a:t> </a:t>
            </a:r>
            <a:r>
              <a:rPr lang="en-US" sz="2000" dirty="0" err="1" smtClean="0">
                <a:latin typeface="Calibri"/>
                <a:cs typeface="Calibri"/>
              </a:rPr>
              <a:t>pekelných</a:t>
            </a:r>
            <a:r>
              <a:rPr lang="en-US" sz="2000" dirty="0" smtClean="0">
                <a:latin typeface="Calibri"/>
                <a:cs typeface="Calibri"/>
              </a:rPr>
              <a:t> </a:t>
            </a:r>
            <a:r>
              <a:rPr lang="en-US" sz="2000" dirty="0" err="1" smtClean="0">
                <a:latin typeface="Calibri"/>
                <a:cs typeface="Calibri"/>
              </a:rPr>
              <a:t>hrůz</a:t>
            </a:r>
            <a:endParaRPr lang="en-US" sz="2000" dirty="0" smtClean="0">
              <a:latin typeface="Calibri"/>
              <a:cs typeface="Calibri"/>
            </a:endParaRPr>
          </a:p>
        </p:txBody>
      </p:sp>
      <p:pic>
        <p:nvPicPr>
          <p:cNvPr id="5" name="Content Placeholder 4" descr="edwards.jpg"/>
          <p:cNvPicPr>
            <a:picLocks noGrp="1" noChangeAspect="1"/>
          </p:cNvPicPr>
          <p:nvPr>
            <p:ph sz="half" idx="2"/>
          </p:nvPr>
        </p:nvPicPr>
        <p:blipFill>
          <a:blip r:embed="rId2"/>
          <a:srcRect l="-627" r="-627"/>
          <a:stretch>
            <a:fillRect/>
          </a:stretch>
        </p:blipFill>
        <p:spPr>
          <a:xfrm>
            <a:off x="5147534" y="2349499"/>
            <a:ext cx="3272566" cy="3505201"/>
          </a:xfrm>
        </p:spPr>
      </p:pic>
      <p:sp>
        <p:nvSpPr>
          <p:cNvPr id="6" name="Rectangle 5"/>
          <p:cNvSpPr/>
          <p:nvPr/>
        </p:nvSpPr>
        <p:spPr>
          <a:xfrm>
            <a:off x="5147534" y="5964791"/>
            <a:ext cx="3272566" cy="624367"/>
          </a:xfrm>
          <a:prstGeom prst="rect">
            <a:avLst/>
          </a:prstGeom>
          <a:solidFill>
            <a:schemeClr val="accent1">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Calibri"/>
                <a:cs typeface="Calibri"/>
              </a:rPr>
              <a:t>Jonathan Edwards (1703 – 1758)</a:t>
            </a:r>
            <a:endParaRPr lang="en-US" sz="1400" b="1" dirty="0">
              <a:latin typeface="Calibri"/>
              <a:cs typeface="Calibri"/>
            </a:endParaRPr>
          </a:p>
        </p:txBody>
      </p:sp>
      <p:pic>
        <p:nvPicPr>
          <p:cNvPr id="7" name="Picture Placeholder 6" descr="6a00e54eeede1588340133ed8a3580970b-500wi.jpg"/>
          <p:cNvPicPr>
            <a:picLocks noChangeAspect="1"/>
          </p:cNvPicPr>
          <p:nvPr/>
        </p:nvPicPr>
        <p:blipFill>
          <a:blip r:embed="rId3"/>
          <a:srcRect l="-25088" r="-25088"/>
          <a:stretch>
            <a:fillRect/>
          </a:stretch>
        </p:blipFill>
        <p:spPr>
          <a:xfrm>
            <a:off x="-330200" y="6444"/>
            <a:ext cx="2006600" cy="9079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plus(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914400"/>
            <a:ext cx="8913813" cy="914400"/>
          </a:xfrm>
        </p:spPr>
        <p:txBody>
          <a:bodyPr/>
          <a:lstStyle/>
          <a:p>
            <a:r>
              <a:rPr lang="en-US" b="1" dirty="0" smtClean="0">
                <a:latin typeface="Calibri"/>
                <a:cs typeface="Calibri"/>
              </a:rPr>
              <a:t>1. </a:t>
            </a:r>
            <a:r>
              <a:rPr lang="en-US" b="1" dirty="0" err="1" smtClean="0">
                <a:latin typeface="Calibri"/>
                <a:cs typeface="Calibri"/>
              </a:rPr>
              <a:t>Velké</a:t>
            </a:r>
            <a:r>
              <a:rPr lang="en-US" b="1" dirty="0" smtClean="0">
                <a:latin typeface="Calibri"/>
                <a:cs typeface="Calibri"/>
              </a:rPr>
              <a:t> </a:t>
            </a:r>
            <a:r>
              <a:rPr lang="en-US" b="1" dirty="0" err="1" smtClean="0">
                <a:latin typeface="Calibri"/>
                <a:cs typeface="Calibri"/>
              </a:rPr>
              <a:t>náboženské</a:t>
            </a:r>
            <a:r>
              <a:rPr lang="en-US" b="1" dirty="0" smtClean="0">
                <a:latin typeface="Calibri"/>
                <a:cs typeface="Calibri"/>
              </a:rPr>
              <a:t> </a:t>
            </a:r>
            <a:r>
              <a:rPr lang="en-US" b="1" dirty="0" err="1" smtClean="0">
                <a:latin typeface="Calibri"/>
                <a:cs typeface="Calibri"/>
              </a:rPr>
              <a:t>probuzení</a:t>
            </a:r>
            <a:endParaRPr lang="en-US" dirty="0">
              <a:latin typeface="Academy Engraved LET"/>
              <a:cs typeface="Academy Engraved LET"/>
            </a:endParaRPr>
          </a:p>
        </p:txBody>
      </p:sp>
      <p:sp>
        <p:nvSpPr>
          <p:cNvPr id="6" name="Content Placeholder 5"/>
          <p:cNvSpPr>
            <a:spLocks noGrp="1"/>
          </p:cNvSpPr>
          <p:nvPr>
            <p:ph sz="half" idx="1"/>
          </p:nvPr>
        </p:nvSpPr>
        <p:spPr>
          <a:xfrm>
            <a:off x="533400" y="2595563"/>
            <a:ext cx="4150360" cy="3681412"/>
          </a:xfrm>
        </p:spPr>
        <p:txBody>
          <a:bodyPr>
            <a:normAutofit/>
          </a:bodyPr>
          <a:lstStyle/>
          <a:p>
            <a:r>
              <a:rPr lang="en-US" sz="2400" dirty="0" smtClean="0">
                <a:latin typeface="Calibri"/>
                <a:cs typeface="Calibri"/>
              </a:rPr>
              <a:t>K </a:t>
            </a:r>
            <a:r>
              <a:rPr lang="en-US" sz="2400" dirty="0" err="1" smtClean="0">
                <a:latin typeface="Calibri"/>
                <a:cs typeface="Calibri"/>
              </a:rPr>
              <a:t>zásadnímu</a:t>
            </a:r>
            <a:r>
              <a:rPr lang="en-US" sz="2400" dirty="0" smtClean="0">
                <a:latin typeface="Calibri"/>
                <a:cs typeface="Calibri"/>
              </a:rPr>
              <a:t> </a:t>
            </a:r>
            <a:r>
              <a:rPr lang="en-US" sz="2400" dirty="0" err="1" smtClean="0">
                <a:latin typeface="Calibri"/>
                <a:cs typeface="Calibri"/>
              </a:rPr>
              <a:t>zlomu</a:t>
            </a:r>
            <a:r>
              <a:rPr lang="en-US" sz="2400" dirty="0" smtClean="0">
                <a:latin typeface="Calibri"/>
                <a:cs typeface="Calibri"/>
              </a:rPr>
              <a:t> </a:t>
            </a:r>
            <a:r>
              <a:rPr lang="en-US" sz="2400" dirty="0" err="1" smtClean="0">
                <a:latin typeface="Calibri"/>
                <a:cs typeface="Calibri"/>
              </a:rPr>
              <a:t>dochází</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konci</a:t>
            </a:r>
            <a:r>
              <a:rPr lang="en-US" sz="2400" dirty="0" smtClean="0">
                <a:latin typeface="Calibri"/>
                <a:cs typeface="Calibri"/>
              </a:rPr>
              <a:t> 30. let, </a:t>
            </a:r>
            <a:r>
              <a:rPr lang="en-US" sz="2400" dirty="0" err="1" smtClean="0">
                <a:latin typeface="Calibri"/>
                <a:cs typeface="Calibri"/>
              </a:rPr>
              <a:t>kdy</a:t>
            </a:r>
            <a:r>
              <a:rPr lang="en-US" sz="2400" dirty="0" smtClean="0">
                <a:latin typeface="Calibri"/>
                <a:cs typeface="Calibri"/>
              </a:rPr>
              <a:t> do </a:t>
            </a:r>
            <a:r>
              <a:rPr lang="en-US" sz="2400" dirty="0" err="1" smtClean="0">
                <a:latin typeface="Calibri"/>
                <a:cs typeface="Calibri"/>
              </a:rPr>
              <a:t>amerických</a:t>
            </a:r>
            <a:r>
              <a:rPr lang="en-US" sz="2400" dirty="0" smtClean="0">
                <a:latin typeface="Calibri"/>
                <a:cs typeface="Calibri"/>
              </a:rPr>
              <a:t> </a:t>
            </a:r>
            <a:r>
              <a:rPr lang="en-US" sz="2400" dirty="0" err="1" smtClean="0">
                <a:latin typeface="Calibri"/>
                <a:cs typeface="Calibri"/>
              </a:rPr>
              <a:t>kolonií</a:t>
            </a:r>
            <a:r>
              <a:rPr lang="en-US" sz="2400" dirty="0" smtClean="0">
                <a:latin typeface="Calibri"/>
                <a:cs typeface="Calibri"/>
              </a:rPr>
              <a:t> </a:t>
            </a:r>
            <a:r>
              <a:rPr lang="en-US" sz="2400" dirty="0" err="1" smtClean="0">
                <a:latin typeface="Calibri"/>
                <a:cs typeface="Calibri"/>
              </a:rPr>
              <a:t>přichází</a:t>
            </a:r>
            <a:r>
              <a:rPr lang="en-US" sz="2400" dirty="0" smtClean="0">
                <a:latin typeface="Calibri"/>
                <a:cs typeface="Calibri"/>
              </a:rPr>
              <a:t> </a:t>
            </a:r>
            <a:r>
              <a:rPr lang="en-US" sz="2400" dirty="0" err="1" smtClean="0">
                <a:latin typeface="Calibri"/>
                <a:cs typeface="Calibri"/>
              </a:rPr>
              <a:t>anglický</a:t>
            </a:r>
            <a:r>
              <a:rPr lang="en-US" sz="2400" dirty="0" smtClean="0">
                <a:latin typeface="Calibri"/>
                <a:cs typeface="Calibri"/>
              </a:rPr>
              <a:t> </a:t>
            </a:r>
            <a:r>
              <a:rPr lang="en-US" sz="2400" dirty="0" err="1" smtClean="0">
                <a:latin typeface="Calibri"/>
                <a:cs typeface="Calibri"/>
              </a:rPr>
              <a:t>duchovní</a:t>
            </a:r>
            <a:r>
              <a:rPr lang="en-US" sz="2400" dirty="0" smtClean="0">
                <a:latin typeface="Calibri"/>
                <a:cs typeface="Calibri"/>
              </a:rPr>
              <a:t> </a:t>
            </a:r>
            <a:r>
              <a:rPr lang="en-US" sz="2400" b="1" dirty="0" smtClean="0">
                <a:latin typeface="Calibri"/>
                <a:cs typeface="Calibri"/>
              </a:rPr>
              <a:t>George Whitefield</a:t>
            </a:r>
          </a:p>
          <a:p>
            <a:r>
              <a:rPr lang="en-US" sz="2400" dirty="0" smtClean="0">
                <a:latin typeface="Calibri"/>
                <a:cs typeface="Calibri"/>
              </a:rPr>
              <a:t> Whitefield </a:t>
            </a:r>
            <a:r>
              <a:rPr lang="en-US" sz="2400" dirty="0" err="1" smtClean="0">
                <a:latin typeface="Calibri"/>
                <a:cs typeface="Calibri"/>
              </a:rPr>
              <a:t>byl</a:t>
            </a:r>
            <a:r>
              <a:rPr lang="en-US" sz="2400" dirty="0" smtClean="0">
                <a:latin typeface="Calibri"/>
                <a:cs typeface="Calibri"/>
              </a:rPr>
              <a:t> </a:t>
            </a:r>
            <a:r>
              <a:rPr lang="en-US" sz="2400" dirty="0" err="1" smtClean="0">
                <a:latin typeface="Calibri"/>
                <a:cs typeface="Calibri"/>
              </a:rPr>
              <a:t>významně</a:t>
            </a:r>
            <a:r>
              <a:rPr lang="en-US" sz="2400" dirty="0" smtClean="0">
                <a:latin typeface="Calibri"/>
                <a:cs typeface="Calibri"/>
              </a:rPr>
              <a:t> </a:t>
            </a:r>
            <a:r>
              <a:rPr lang="en-US" sz="2400" dirty="0" err="1" smtClean="0">
                <a:latin typeface="Calibri"/>
                <a:cs typeface="Calibri"/>
              </a:rPr>
              <a:t>ovlivněný</a:t>
            </a:r>
            <a:r>
              <a:rPr lang="en-US" sz="2400" dirty="0" smtClean="0">
                <a:latin typeface="Calibri"/>
                <a:cs typeface="Calibri"/>
              </a:rPr>
              <a:t> </a:t>
            </a:r>
            <a:r>
              <a:rPr lang="en-US" sz="2400" b="1" dirty="0" err="1" smtClean="0">
                <a:latin typeface="Calibri"/>
                <a:cs typeface="Calibri"/>
              </a:rPr>
              <a:t>wesleyánskou</a:t>
            </a:r>
            <a:r>
              <a:rPr lang="en-US" sz="2400" b="1" dirty="0" smtClean="0">
                <a:latin typeface="Calibri"/>
                <a:cs typeface="Calibri"/>
              </a:rPr>
              <a:t> </a:t>
            </a:r>
            <a:r>
              <a:rPr lang="en-US" sz="2400" b="1" dirty="0" err="1" smtClean="0">
                <a:latin typeface="Calibri"/>
                <a:cs typeface="Calibri"/>
              </a:rPr>
              <a:t>spiritualitou</a:t>
            </a:r>
            <a:r>
              <a:rPr lang="en-US" sz="2400" b="1" dirty="0" smtClean="0">
                <a:latin typeface="Calibri"/>
                <a:cs typeface="Calibri"/>
              </a:rPr>
              <a:t> </a:t>
            </a:r>
            <a:r>
              <a:rPr lang="en-US" sz="2400" dirty="0" smtClean="0">
                <a:latin typeface="Calibri"/>
                <a:cs typeface="Calibri"/>
              </a:rPr>
              <a:t>a </a:t>
            </a:r>
            <a:r>
              <a:rPr lang="en-US" sz="2400" b="1" dirty="0" err="1" smtClean="0">
                <a:latin typeface="Calibri"/>
                <a:cs typeface="Calibri"/>
              </a:rPr>
              <a:t>pietistickým</a:t>
            </a:r>
            <a:r>
              <a:rPr lang="en-US" sz="2400" b="1" dirty="0" smtClean="0">
                <a:latin typeface="Calibri"/>
                <a:cs typeface="Calibri"/>
              </a:rPr>
              <a:t> milieu</a:t>
            </a:r>
          </a:p>
        </p:txBody>
      </p:sp>
      <p:pic>
        <p:nvPicPr>
          <p:cNvPr id="8" name="Content Placeholder 7" descr="whitefield.jpg"/>
          <p:cNvPicPr>
            <a:picLocks noGrp="1" noChangeAspect="1"/>
          </p:cNvPicPr>
          <p:nvPr>
            <p:ph sz="half" idx="2"/>
          </p:nvPr>
        </p:nvPicPr>
        <p:blipFill>
          <a:blip r:embed="rId2"/>
          <a:srcRect t="-1625" b="-1625"/>
          <a:stretch>
            <a:fillRect/>
          </a:stretch>
        </p:blipFill>
        <p:spPr>
          <a:xfrm>
            <a:off x="5147534" y="2247901"/>
            <a:ext cx="3336066" cy="3378199"/>
          </a:xfrm>
        </p:spPr>
      </p:pic>
      <p:sp>
        <p:nvSpPr>
          <p:cNvPr id="9" name="Rectangle 8"/>
          <p:cNvSpPr/>
          <p:nvPr/>
        </p:nvSpPr>
        <p:spPr>
          <a:xfrm>
            <a:off x="5156200" y="5690708"/>
            <a:ext cx="3557494" cy="586267"/>
          </a:xfrm>
          <a:prstGeom prst="rect">
            <a:avLst/>
          </a:prstGeom>
          <a:solidFill>
            <a:schemeClr val="accent1">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Calibri"/>
                <a:cs typeface="Calibri"/>
              </a:rPr>
              <a:t>George Whitefield (1714 – 1770)</a:t>
            </a:r>
            <a:endParaRPr lang="en-US" sz="1400" b="1" dirty="0">
              <a:latin typeface="Calibri"/>
              <a:cs typeface="Calibri"/>
            </a:endParaRPr>
          </a:p>
        </p:txBody>
      </p:sp>
      <p:pic>
        <p:nvPicPr>
          <p:cNvPr id="7" name="Picture Placeholder 6" descr="6a00e54eeede1588340133ed8a3580970b-500wi.jpg"/>
          <p:cNvPicPr>
            <a:picLocks noChangeAspect="1"/>
          </p:cNvPicPr>
          <p:nvPr/>
        </p:nvPicPr>
        <p:blipFill>
          <a:blip r:embed="rId3"/>
          <a:srcRect l="-25088" r="-25088"/>
          <a:stretch>
            <a:fillRect/>
          </a:stretch>
        </p:blipFill>
        <p:spPr>
          <a:xfrm>
            <a:off x="-330200" y="6444"/>
            <a:ext cx="2006600" cy="907956"/>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plus(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le 14"/>
          <p:cNvSpPr>
            <a:spLocks noGrp="1"/>
          </p:cNvSpPr>
          <p:nvPr>
            <p:ph type="ctrTitle"/>
          </p:nvPr>
        </p:nvSpPr>
        <p:spPr>
          <a:xfrm>
            <a:off x="0" y="1054100"/>
            <a:ext cx="8915400" cy="877824"/>
          </a:xfrm>
        </p:spPr>
        <p:txBody>
          <a:bodyPr/>
          <a:lstStyle/>
          <a:p>
            <a:r>
              <a:rPr lang="en-US" b="1" dirty="0" err="1" smtClean="0">
                <a:latin typeface="Calibri"/>
                <a:cs typeface="Calibri"/>
              </a:rPr>
              <a:t>Vybraná</a:t>
            </a:r>
            <a:r>
              <a:rPr lang="en-US" b="1" dirty="0" smtClean="0">
                <a:latin typeface="Calibri"/>
                <a:cs typeface="Calibri"/>
              </a:rPr>
              <a:t> </a:t>
            </a:r>
            <a:r>
              <a:rPr lang="en-US" b="1" dirty="0" err="1" smtClean="0">
                <a:latin typeface="Calibri"/>
                <a:cs typeface="Calibri"/>
              </a:rPr>
              <a:t>bibliografie</a:t>
            </a:r>
            <a:endParaRPr lang="en-US" b="1" dirty="0">
              <a:latin typeface="Calibri"/>
              <a:cs typeface="Calibri"/>
            </a:endParaRPr>
          </a:p>
        </p:txBody>
      </p:sp>
      <p:sp>
        <p:nvSpPr>
          <p:cNvPr id="16" name="Text Placeholder 15"/>
          <p:cNvSpPr>
            <a:spLocks noGrp="1"/>
          </p:cNvSpPr>
          <p:nvPr>
            <p:ph type="subTitle" idx="1"/>
          </p:nvPr>
        </p:nvSpPr>
        <p:spPr>
          <a:xfrm>
            <a:off x="914400" y="1931924"/>
            <a:ext cx="8001000" cy="4418076"/>
          </a:xfrm>
        </p:spPr>
        <p:txBody>
          <a:bodyPr>
            <a:normAutofit/>
          </a:bodyPr>
          <a:lstStyle/>
          <a:p>
            <a:pPr>
              <a:buFont typeface="Wingdings" charset="2"/>
              <a:buChar char=""/>
            </a:pPr>
            <a:r>
              <a:rPr lang="en-US" sz="2400" dirty="0" smtClean="0">
                <a:solidFill>
                  <a:srgbClr val="775F55"/>
                </a:solidFill>
                <a:latin typeface="Calibri"/>
                <a:ea typeface="Helvetica" pitchFamily="-1" charset="0"/>
                <a:cs typeface="Calibri"/>
                <a:sym typeface="Helvetica" pitchFamily="-1" charset="0"/>
              </a:rPr>
              <a:t>  </a:t>
            </a:r>
            <a:r>
              <a:rPr lang="en-US" sz="2400" dirty="0" smtClean="0">
                <a:solidFill>
                  <a:schemeClr val="bg2">
                    <a:lumMod val="25000"/>
                  </a:schemeClr>
                </a:solidFill>
                <a:latin typeface="Calibri"/>
                <a:ea typeface="Helvetica" pitchFamily="-1" charset="0"/>
                <a:cs typeface="Calibri"/>
                <a:sym typeface="Helvetica" pitchFamily="-1" charset="0"/>
              </a:rPr>
              <a:t>Queen, E. L. – Stern, A. A Short History of Religion in America, In. Queen, E. L. – </a:t>
            </a:r>
            <a:r>
              <a:rPr lang="en-US" sz="2400" dirty="0" err="1" smtClean="0">
                <a:solidFill>
                  <a:schemeClr val="bg2">
                    <a:lumMod val="25000"/>
                  </a:schemeClr>
                </a:solidFill>
                <a:latin typeface="Calibri"/>
                <a:ea typeface="Helvetica" pitchFamily="-1" charset="0"/>
                <a:cs typeface="Calibri"/>
                <a:sym typeface="Helvetica" pitchFamily="-1" charset="0"/>
              </a:rPr>
              <a:t>Prothero</a:t>
            </a:r>
            <a:r>
              <a:rPr lang="en-US" sz="2400" dirty="0" smtClean="0">
                <a:solidFill>
                  <a:schemeClr val="bg2">
                    <a:lumMod val="25000"/>
                  </a:schemeClr>
                </a:solidFill>
                <a:latin typeface="Calibri"/>
                <a:ea typeface="Helvetica" pitchFamily="-1" charset="0"/>
                <a:cs typeface="Calibri"/>
                <a:sym typeface="Helvetica" pitchFamily="-1" charset="0"/>
              </a:rPr>
              <a:t>, S. – Shattuck, G. H. (eds.), </a:t>
            </a:r>
            <a:r>
              <a:rPr lang="en-US" sz="2400" i="1" dirty="0" err="1" smtClean="0">
                <a:solidFill>
                  <a:schemeClr val="bg2">
                    <a:lumMod val="25000"/>
                  </a:schemeClr>
                </a:solidFill>
                <a:latin typeface="Calibri"/>
                <a:ea typeface="Helvetica" pitchFamily="-1" charset="0"/>
                <a:cs typeface="Calibri"/>
                <a:sym typeface="Helvetica" pitchFamily="-1" charset="0"/>
              </a:rPr>
              <a:t>Encyklopedia</a:t>
            </a:r>
            <a:r>
              <a:rPr lang="en-US" sz="2400" i="1" dirty="0" smtClean="0">
                <a:solidFill>
                  <a:schemeClr val="bg2">
                    <a:lumMod val="25000"/>
                  </a:schemeClr>
                </a:solidFill>
                <a:latin typeface="Calibri"/>
                <a:ea typeface="Helvetica" pitchFamily="-1" charset="0"/>
                <a:cs typeface="Calibri"/>
                <a:sym typeface="Helvetica" pitchFamily="-1" charset="0"/>
              </a:rPr>
              <a:t> of American Religious History</a:t>
            </a:r>
            <a:r>
              <a:rPr lang="en-US" sz="2400" dirty="0" smtClean="0">
                <a:solidFill>
                  <a:schemeClr val="bg2">
                    <a:lumMod val="25000"/>
                  </a:schemeClr>
                </a:solidFill>
                <a:latin typeface="Calibri"/>
                <a:ea typeface="Helvetica" pitchFamily="-1" charset="0"/>
                <a:cs typeface="Calibri"/>
                <a:sym typeface="Helvetica" pitchFamily="-1" charset="0"/>
              </a:rPr>
              <a:t>, New York: </a:t>
            </a:r>
            <a:r>
              <a:rPr lang="en-US" sz="2400" dirty="0" err="1" smtClean="0">
                <a:solidFill>
                  <a:schemeClr val="bg2">
                    <a:lumMod val="25000"/>
                  </a:schemeClr>
                </a:solidFill>
                <a:latin typeface="Calibri"/>
                <a:ea typeface="Helvetica" pitchFamily="-1" charset="0"/>
                <a:cs typeface="Calibri"/>
                <a:sym typeface="Helvetica" pitchFamily="-1" charset="0"/>
              </a:rPr>
              <a:t>FactsOnFile</a:t>
            </a:r>
            <a:r>
              <a:rPr lang="en-US" sz="2400" dirty="0" smtClean="0">
                <a:solidFill>
                  <a:schemeClr val="bg2">
                    <a:lumMod val="25000"/>
                  </a:schemeClr>
                </a:solidFill>
                <a:latin typeface="Calibri"/>
                <a:ea typeface="Helvetica" pitchFamily="-1" charset="0"/>
                <a:cs typeface="Calibri"/>
                <a:sym typeface="Helvetica" pitchFamily="-1" charset="0"/>
              </a:rPr>
              <a:t> 2009, </a:t>
            </a:r>
            <a:r>
              <a:rPr lang="en-US" sz="2400" dirty="0" err="1" smtClean="0">
                <a:solidFill>
                  <a:schemeClr val="bg2">
                    <a:lumMod val="25000"/>
                  </a:schemeClr>
                </a:solidFill>
                <a:latin typeface="Calibri"/>
                <a:ea typeface="Helvetica" pitchFamily="-1" charset="0"/>
                <a:cs typeface="Calibri"/>
                <a:sym typeface="Helvetica" pitchFamily="-1" charset="0"/>
              </a:rPr>
              <a:t>s</a:t>
            </a:r>
            <a:r>
              <a:rPr lang="en-US" sz="2400" dirty="0" smtClean="0">
                <a:solidFill>
                  <a:schemeClr val="bg2">
                    <a:lumMod val="25000"/>
                  </a:schemeClr>
                </a:solidFill>
                <a:latin typeface="Calibri"/>
                <a:ea typeface="Helvetica" pitchFamily="-1" charset="0"/>
                <a:cs typeface="Calibri"/>
                <a:sym typeface="Helvetica" pitchFamily="-1" charset="0"/>
              </a:rPr>
              <a:t>. 1 – </a:t>
            </a:r>
            <a:r>
              <a:rPr lang="en-US" sz="2400" dirty="0" smtClean="0">
                <a:solidFill>
                  <a:schemeClr val="bg2">
                    <a:lumMod val="25000"/>
                  </a:schemeClr>
                </a:solidFill>
                <a:latin typeface="Calibri"/>
                <a:ea typeface="Helvetica" pitchFamily="-1" charset="0"/>
                <a:cs typeface="Calibri"/>
                <a:sym typeface="Helvetica" pitchFamily="-1" charset="0"/>
              </a:rPr>
              <a:t>29</a:t>
            </a:r>
          </a:p>
          <a:p>
            <a:pPr>
              <a:buFont typeface="Wingdings" charset="2"/>
              <a:buChar char=""/>
            </a:pPr>
            <a:r>
              <a:rPr lang="en-US" sz="2400" dirty="0" smtClean="0">
                <a:solidFill>
                  <a:schemeClr val="bg2">
                    <a:lumMod val="25000"/>
                  </a:schemeClr>
                </a:solidFill>
                <a:latin typeface="Calibri"/>
                <a:ea typeface="Helvetica" pitchFamily="-1" charset="0"/>
                <a:cs typeface="Calibri"/>
                <a:sym typeface="Helvetica" pitchFamily="-1" charset="0"/>
              </a:rPr>
              <a:t>  Butler, J. Religion in Colonial America, In.  Butler, J. – </a:t>
            </a:r>
            <a:r>
              <a:rPr lang="en-US" sz="2400" dirty="0" err="1" smtClean="0">
                <a:solidFill>
                  <a:schemeClr val="bg2">
                    <a:lumMod val="25000"/>
                  </a:schemeClr>
                </a:solidFill>
                <a:latin typeface="Calibri"/>
                <a:ea typeface="Helvetica" pitchFamily="-1" charset="0"/>
                <a:cs typeface="Calibri"/>
                <a:sym typeface="Helvetica" pitchFamily="-1" charset="0"/>
              </a:rPr>
              <a:t>Wacker</a:t>
            </a:r>
            <a:r>
              <a:rPr lang="en-US" sz="2400" dirty="0" smtClean="0">
                <a:solidFill>
                  <a:schemeClr val="bg2">
                    <a:lumMod val="25000"/>
                  </a:schemeClr>
                </a:solidFill>
                <a:latin typeface="Calibri"/>
                <a:ea typeface="Helvetica" pitchFamily="-1" charset="0"/>
                <a:cs typeface="Calibri"/>
                <a:sym typeface="Helvetica" pitchFamily="-1" charset="0"/>
              </a:rPr>
              <a:t>, G. – </a:t>
            </a:r>
            <a:r>
              <a:rPr lang="en-US" sz="2400" dirty="0" err="1" smtClean="0">
                <a:solidFill>
                  <a:schemeClr val="bg2">
                    <a:lumMod val="25000"/>
                  </a:schemeClr>
                </a:solidFill>
                <a:latin typeface="Calibri"/>
                <a:ea typeface="Helvetica" pitchFamily="-1" charset="0"/>
                <a:cs typeface="Calibri"/>
                <a:sym typeface="Helvetica" pitchFamily="-1" charset="0"/>
              </a:rPr>
              <a:t>Balmer</a:t>
            </a:r>
            <a:r>
              <a:rPr lang="en-US" sz="2400" dirty="0" smtClean="0">
                <a:solidFill>
                  <a:schemeClr val="bg2">
                    <a:lumMod val="25000"/>
                  </a:schemeClr>
                </a:solidFill>
                <a:latin typeface="Calibri"/>
                <a:ea typeface="Helvetica" pitchFamily="-1" charset="0"/>
                <a:cs typeface="Calibri"/>
                <a:sym typeface="Helvetica" pitchFamily="-1" charset="0"/>
              </a:rPr>
              <a:t>, R. (eds.), </a:t>
            </a:r>
            <a:r>
              <a:rPr lang="en-US" sz="2400" i="1" dirty="0" smtClean="0">
                <a:solidFill>
                  <a:schemeClr val="bg2">
                    <a:lumMod val="25000"/>
                  </a:schemeClr>
                </a:solidFill>
                <a:latin typeface="Calibri"/>
                <a:ea typeface="Helvetica" pitchFamily="-1" charset="0"/>
                <a:cs typeface="Calibri"/>
                <a:sym typeface="Helvetica" pitchFamily="-1" charset="0"/>
              </a:rPr>
              <a:t>Religion in American Life</a:t>
            </a:r>
            <a:r>
              <a:rPr lang="en-US" sz="2400" dirty="0" smtClean="0">
                <a:solidFill>
                  <a:schemeClr val="bg2">
                    <a:lumMod val="25000"/>
                  </a:schemeClr>
                </a:solidFill>
                <a:latin typeface="Calibri"/>
                <a:ea typeface="Helvetica" pitchFamily="-1" charset="0"/>
                <a:cs typeface="Calibri"/>
                <a:sym typeface="Helvetica" pitchFamily="-1" charset="0"/>
              </a:rPr>
              <a:t>. A Short History. Oxford – New York: Oxford University Press 2008, </a:t>
            </a:r>
            <a:r>
              <a:rPr lang="en-US" sz="2400" dirty="0" err="1" smtClean="0">
                <a:solidFill>
                  <a:schemeClr val="bg2">
                    <a:lumMod val="25000"/>
                  </a:schemeClr>
                </a:solidFill>
                <a:latin typeface="Calibri"/>
                <a:ea typeface="Helvetica" pitchFamily="-1" charset="0"/>
                <a:cs typeface="Calibri"/>
                <a:sym typeface="Helvetica" pitchFamily="-1" charset="0"/>
              </a:rPr>
              <a:t>s</a:t>
            </a:r>
            <a:r>
              <a:rPr lang="en-US" sz="2400" dirty="0" smtClean="0">
                <a:solidFill>
                  <a:schemeClr val="bg2">
                    <a:lumMod val="25000"/>
                  </a:schemeClr>
                </a:solidFill>
                <a:latin typeface="Calibri"/>
                <a:ea typeface="Helvetica" pitchFamily="-1" charset="0"/>
                <a:cs typeface="Calibri"/>
                <a:sym typeface="Helvetica" pitchFamily="-1" charset="0"/>
              </a:rPr>
              <a:t>. 1 – 132</a:t>
            </a:r>
          </a:p>
          <a:p>
            <a:pPr>
              <a:buFont typeface="Wingdings" charset="2"/>
              <a:buChar char=""/>
            </a:pPr>
            <a:r>
              <a:rPr lang="en-US" sz="2400" dirty="0" smtClean="0">
                <a:solidFill>
                  <a:schemeClr val="bg2">
                    <a:lumMod val="25000"/>
                  </a:schemeClr>
                </a:solidFill>
                <a:latin typeface="Calibri"/>
                <a:ea typeface="Helvetica" pitchFamily="-1" charset="0"/>
                <a:cs typeface="Calibri"/>
                <a:sym typeface="Helvetica" pitchFamily="-1" charset="0"/>
              </a:rPr>
              <a:t> Butler, J. </a:t>
            </a:r>
            <a:r>
              <a:rPr lang="en-US" sz="2400" i="1" dirty="0" smtClean="0">
                <a:solidFill>
                  <a:schemeClr val="bg2">
                    <a:lumMod val="25000"/>
                  </a:schemeClr>
                </a:solidFill>
                <a:latin typeface="Calibri"/>
                <a:ea typeface="Helvetica" pitchFamily="-1" charset="0"/>
                <a:cs typeface="Calibri"/>
                <a:sym typeface="Helvetica" pitchFamily="-1" charset="0"/>
              </a:rPr>
              <a:t>Religion in Colonial America</a:t>
            </a:r>
            <a:r>
              <a:rPr lang="en-US" sz="2400" dirty="0" smtClean="0">
                <a:solidFill>
                  <a:schemeClr val="bg2">
                    <a:lumMod val="25000"/>
                  </a:schemeClr>
                </a:solidFill>
                <a:latin typeface="Calibri"/>
                <a:ea typeface="Helvetica" pitchFamily="-1" charset="0"/>
                <a:cs typeface="Calibri"/>
                <a:sym typeface="Helvetica" pitchFamily="-1" charset="0"/>
              </a:rPr>
              <a:t>. Oxford – New York: Oxford University Press 2000</a:t>
            </a:r>
          </a:p>
          <a:p>
            <a:pPr>
              <a:buFont typeface="Wingdings" charset="2"/>
              <a:buChar char=""/>
            </a:pPr>
            <a:endParaRPr lang="en-US" dirty="0" smtClean="0">
              <a:solidFill>
                <a:srgbClr val="775F55"/>
              </a:solidFill>
              <a:ea typeface="Helvetica" pitchFamily="-1" charset="0"/>
              <a:cs typeface="Helvetica" pitchFamily="-1" charset="0"/>
              <a:sym typeface="Helvetica" pitchFamily="-1" charset="0"/>
            </a:endParaRPr>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656"/>
            <a:ext cx="8913813" cy="914400"/>
          </a:xfrm>
        </p:spPr>
        <p:txBody>
          <a:bodyPr>
            <a:normAutofit/>
          </a:bodyPr>
          <a:lstStyle/>
          <a:p>
            <a:r>
              <a:rPr lang="en-US" sz="3000" b="1" dirty="0" err="1" smtClean="0">
                <a:latin typeface="Calibri"/>
                <a:cs typeface="Calibri"/>
              </a:rPr>
              <a:t>Počátky</a:t>
            </a:r>
            <a:r>
              <a:rPr lang="en-US" sz="3000" b="1" dirty="0" smtClean="0">
                <a:latin typeface="Calibri"/>
                <a:cs typeface="Calibri"/>
              </a:rPr>
              <a:t> </a:t>
            </a:r>
            <a:r>
              <a:rPr lang="en-US" sz="3000" b="1" dirty="0" err="1" smtClean="0">
                <a:latin typeface="Calibri"/>
                <a:cs typeface="Calibri"/>
              </a:rPr>
              <a:t>anglických</a:t>
            </a:r>
            <a:r>
              <a:rPr lang="en-US" sz="3000" b="1" dirty="0" smtClean="0">
                <a:latin typeface="Calibri"/>
                <a:cs typeface="Calibri"/>
              </a:rPr>
              <a:t> </a:t>
            </a:r>
            <a:r>
              <a:rPr lang="en-US" sz="3000" b="1" dirty="0" err="1" smtClean="0">
                <a:latin typeface="Calibri"/>
                <a:cs typeface="Calibri"/>
              </a:rPr>
              <a:t>kolonií</a:t>
            </a:r>
            <a:r>
              <a:rPr lang="en-US" sz="3000" b="1" dirty="0" smtClean="0">
                <a:latin typeface="Calibri"/>
                <a:cs typeface="Calibri"/>
              </a:rPr>
              <a:t> </a:t>
            </a:r>
            <a:r>
              <a:rPr lang="en-US" sz="3000" b="1" dirty="0" err="1" smtClean="0">
                <a:latin typeface="Calibri"/>
                <a:cs typeface="Calibri"/>
              </a:rPr>
              <a:t>v</a:t>
            </a:r>
            <a:r>
              <a:rPr lang="en-US" sz="3000" b="1" dirty="0" smtClean="0">
                <a:latin typeface="Calibri"/>
                <a:cs typeface="Calibri"/>
              </a:rPr>
              <a:t> </a:t>
            </a:r>
            <a:r>
              <a:rPr lang="en-US" sz="3000" b="1" dirty="0" err="1" smtClean="0">
                <a:latin typeface="Calibri"/>
                <a:cs typeface="Calibri"/>
              </a:rPr>
              <a:t>severní</a:t>
            </a:r>
            <a:r>
              <a:rPr lang="en-US" sz="3000" b="1" dirty="0" smtClean="0">
                <a:latin typeface="Calibri"/>
                <a:cs typeface="Calibri"/>
              </a:rPr>
              <a:t> </a:t>
            </a:r>
            <a:r>
              <a:rPr lang="en-US" sz="3000" b="1" dirty="0" err="1" smtClean="0">
                <a:latin typeface="Calibri"/>
                <a:cs typeface="Calibri"/>
              </a:rPr>
              <a:t>Americe</a:t>
            </a:r>
            <a:endParaRPr lang="en-US" sz="3000" dirty="0"/>
          </a:p>
        </p:txBody>
      </p:sp>
      <p:sp>
        <p:nvSpPr>
          <p:cNvPr id="4" name="Content Placeholder 3"/>
          <p:cNvSpPr>
            <a:spLocks noGrp="1"/>
          </p:cNvSpPr>
          <p:nvPr>
            <p:ph sz="half" idx="1"/>
          </p:nvPr>
        </p:nvSpPr>
        <p:spPr>
          <a:xfrm>
            <a:off x="520700" y="1993900"/>
            <a:ext cx="4902200" cy="4283075"/>
          </a:xfrm>
        </p:spPr>
        <p:txBody>
          <a:bodyPr>
            <a:normAutofit/>
          </a:bodyPr>
          <a:lstStyle/>
          <a:p>
            <a:r>
              <a:rPr lang="cs-CZ" dirty="0" smtClean="0">
                <a:latin typeface="Calibri"/>
                <a:cs typeface="Calibri"/>
              </a:rPr>
              <a:t>Nicméně až do konce 17. století měly všechny pokusy o trvalejší osídlení tohoto území a s ním spojenou christianizaci jen </a:t>
            </a:r>
            <a:r>
              <a:rPr lang="cs-CZ" b="1" dirty="0" smtClean="0">
                <a:latin typeface="Calibri"/>
                <a:cs typeface="Calibri"/>
              </a:rPr>
              <a:t>krátké </a:t>
            </a:r>
            <a:r>
              <a:rPr lang="cs-CZ" b="1" dirty="0" smtClean="0">
                <a:latin typeface="Calibri"/>
                <a:cs typeface="Calibri"/>
              </a:rPr>
              <a:t>trvání</a:t>
            </a:r>
            <a:endParaRPr lang="cs-CZ" dirty="0" smtClean="0">
              <a:latin typeface="Calibri"/>
              <a:cs typeface="Calibri"/>
            </a:endParaRPr>
          </a:p>
          <a:p>
            <a:r>
              <a:rPr lang="cs-CZ" dirty="0" smtClean="0">
                <a:latin typeface="Calibri"/>
                <a:cs typeface="Calibri"/>
              </a:rPr>
              <a:t>Situace </a:t>
            </a:r>
            <a:r>
              <a:rPr lang="cs-CZ" dirty="0" smtClean="0">
                <a:latin typeface="Calibri"/>
                <a:cs typeface="Calibri"/>
              </a:rPr>
              <a:t>se začala výrazně měnit po roce </a:t>
            </a:r>
            <a:r>
              <a:rPr lang="cs-CZ" dirty="0" smtClean="0">
                <a:latin typeface="Calibri"/>
                <a:cs typeface="Calibri"/>
              </a:rPr>
              <a:t>1700. Do </a:t>
            </a:r>
            <a:r>
              <a:rPr lang="cs-CZ" dirty="0" smtClean="0">
                <a:latin typeface="Calibri"/>
                <a:cs typeface="Calibri"/>
              </a:rPr>
              <a:t>roku 1750 tak bylo na území dnešního Nového Mexika založeno </a:t>
            </a:r>
            <a:r>
              <a:rPr lang="cs-CZ" b="1" dirty="0" smtClean="0">
                <a:latin typeface="Calibri"/>
                <a:cs typeface="Calibri"/>
              </a:rPr>
              <a:t>22 nových misijních </a:t>
            </a:r>
            <a:r>
              <a:rPr lang="cs-CZ" b="1" dirty="0" smtClean="0">
                <a:latin typeface="Calibri"/>
                <a:cs typeface="Calibri"/>
              </a:rPr>
              <a:t>stanic</a:t>
            </a:r>
            <a:r>
              <a:rPr lang="cs-CZ" dirty="0" smtClean="0">
                <a:latin typeface="Calibri"/>
                <a:cs typeface="Calibri"/>
              </a:rPr>
              <a:t>, které tvořily promyšlenou </a:t>
            </a:r>
            <a:r>
              <a:rPr lang="cs-CZ" dirty="0" smtClean="0">
                <a:latin typeface="Calibri"/>
                <a:cs typeface="Calibri"/>
              </a:rPr>
              <a:t>síť misijních </a:t>
            </a:r>
            <a:r>
              <a:rPr lang="cs-CZ" dirty="0" smtClean="0">
                <a:latin typeface="Calibri"/>
                <a:cs typeface="Calibri"/>
              </a:rPr>
              <a:t>stanic</a:t>
            </a:r>
            <a:r>
              <a:rPr lang="cs-CZ" dirty="0" smtClean="0">
                <a:latin typeface="Calibri"/>
                <a:cs typeface="Calibri"/>
              </a:rPr>
              <a:t> </a:t>
            </a:r>
            <a:r>
              <a:rPr lang="cs-CZ" dirty="0" smtClean="0">
                <a:latin typeface="Calibri"/>
                <a:cs typeface="Calibri"/>
              </a:rPr>
              <a:t>určenou </a:t>
            </a:r>
            <a:r>
              <a:rPr lang="cs-CZ" dirty="0" smtClean="0">
                <a:latin typeface="Calibri"/>
                <a:cs typeface="Calibri"/>
              </a:rPr>
              <a:t>jak k plnění náboženských, tak i polických a ekonomických </a:t>
            </a:r>
            <a:r>
              <a:rPr lang="cs-CZ" dirty="0" smtClean="0">
                <a:latin typeface="Calibri"/>
                <a:cs typeface="Calibri"/>
              </a:rPr>
              <a:t>cílů</a:t>
            </a:r>
          </a:p>
          <a:p>
            <a:r>
              <a:rPr lang="cs-CZ" dirty="0" smtClean="0">
                <a:latin typeface="Calibri"/>
                <a:cs typeface="Calibri"/>
              </a:rPr>
              <a:t>Do </a:t>
            </a:r>
            <a:r>
              <a:rPr lang="cs-CZ" dirty="0" smtClean="0">
                <a:latin typeface="Calibri"/>
                <a:cs typeface="Calibri"/>
              </a:rPr>
              <a:t>konce století jich jen v Kalifornii vzniklo 21 a z mnoha z nich vyrostla dnes významná města, jako např. </a:t>
            </a:r>
            <a:r>
              <a:rPr lang="cs-CZ" i="1" dirty="0" smtClean="0">
                <a:latin typeface="Calibri"/>
                <a:cs typeface="Calibri"/>
              </a:rPr>
              <a:t>Los Angeles</a:t>
            </a:r>
            <a:r>
              <a:rPr lang="cs-CZ" dirty="0" smtClean="0">
                <a:latin typeface="Calibri"/>
                <a:cs typeface="Calibri"/>
              </a:rPr>
              <a:t>, </a:t>
            </a:r>
            <a:r>
              <a:rPr lang="cs-CZ" i="1" dirty="0" smtClean="0">
                <a:latin typeface="Calibri"/>
                <a:cs typeface="Calibri"/>
              </a:rPr>
              <a:t>San Francisko</a:t>
            </a:r>
            <a:r>
              <a:rPr lang="cs-CZ" dirty="0" smtClean="0">
                <a:latin typeface="Calibri"/>
                <a:cs typeface="Calibri"/>
              </a:rPr>
              <a:t>, </a:t>
            </a:r>
            <a:r>
              <a:rPr lang="cs-CZ" i="1" dirty="0" smtClean="0">
                <a:latin typeface="Calibri"/>
                <a:cs typeface="Calibri"/>
              </a:rPr>
              <a:t>San Diego</a:t>
            </a:r>
            <a:r>
              <a:rPr lang="cs-CZ" dirty="0" smtClean="0">
                <a:latin typeface="Calibri"/>
                <a:cs typeface="Calibri"/>
              </a:rPr>
              <a:t> či </a:t>
            </a:r>
            <a:r>
              <a:rPr lang="cs-CZ" i="1" dirty="0" smtClean="0">
                <a:latin typeface="Calibri"/>
                <a:cs typeface="Calibri"/>
              </a:rPr>
              <a:t>Santa Barbara</a:t>
            </a:r>
            <a:r>
              <a:rPr lang="cs-CZ" dirty="0" smtClean="0">
                <a:latin typeface="Calibri"/>
                <a:cs typeface="Calibri"/>
              </a:rPr>
              <a:t> </a:t>
            </a:r>
            <a:endParaRPr lang="en-US" dirty="0">
              <a:latin typeface="Calibri"/>
              <a:cs typeface="Calibri"/>
            </a:endParaRPr>
          </a:p>
        </p:txBody>
      </p:sp>
      <p:pic>
        <p:nvPicPr>
          <p:cNvPr id="6" name="Content Placeholder 5" descr="DSC_0213.JPG"/>
          <p:cNvPicPr>
            <a:picLocks noGrp="1" noChangeAspect="1"/>
          </p:cNvPicPr>
          <p:nvPr>
            <p:ph sz="half" idx="2"/>
          </p:nvPr>
        </p:nvPicPr>
        <p:blipFill>
          <a:blip r:embed="rId2"/>
          <a:srcRect t="-62156" b="-62156"/>
          <a:stretch>
            <a:fillRect/>
          </a:stretch>
        </p:blipFill>
        <p:spPr>
          <a:xfrm>
            <a:off x="5842000" y="1993900"/>
            <a:ext cx="2871788" cy="4283075"/>
          </a:xfrm>
        </p:spPr>
      </p:pic>
      <p:sp>
        <p:nvSpPr>
          <p:cNvPr id="7" name="Rectangle 6"/>
          <p:cNvSpPr/>
          <p:nvPr/>
        </p:nvSpPr>
        <p:spPr>
          <a:xfrm>
            <a:off x="5842000" y="5245100"/>
            <a:ext cx="2871788" cy="81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400" b="1" dirty="0" smtClean="0">
                <a:latin typeface="Calibri"/>
                <a:cs typeface="Calibri"/>
              </a:rPr>
              <a:t>Františkánská misie v </a:t>
            </a:r>
            <a:r>
              <a:rPr lang="cs-CZ" sz="1400" b="1" i="1" dirty="0" smtClean="0">
                <a:latin typeface="Calibri"/>
                <a:cs typeface="Calibri"/>
              </a:rPr>
              <a:t>Santa Barbaře</a:t>
            </a:r>
            <a:r>
              <a:rPr lang="cs-CZ" sz="1400" b="1" dirty="0" smtClean="0">
                <a:latin typeface="Calibri"/>
                <a:cs typeface="Calibri"/>
              </a:rPr>
              <a:t> byla založena v roce </a:t>
            </a:r>
            <a:r>
              <a:rPr lang="cs-CZ" sz="1400" b="1" dirty="0" smtClean="0">
                <a:latin typeface="Calibri"/>
                <a:cs typeface="Calibri"/>
              </a:rPr>
              <a:t>1786 </a:t>
            </a:r>
            <a:endParaRPr lang="en-US" sz="1400" b="1" dirty="0">
              <a:latin typeface="Calibri"/>
              <a:cs typeface="Calibri"/>
            </a:endParaRPr>
          </a:p>
        </p:txBody>
      </p:sp>
      <p:pic>
        <p:nvPicPr>
          <p:cNvPr id="8" name="Picture Placeholder 6" descr="300px-British_colonies_1763-76_shepherd1923.png"/>
          <p:cNvPicPr>
            <a:picLocks noChangeAspect="1"/>
          </p:cNvPicPr>
          <p:nvPr/>
        </p:nvPicPr>
        <p:blipFill>
          <a:blip r:embed="rId3"/>
          <a:srcRect l="-13037" r="-13037"/>
          <a:stretch>
            <a:fillRect/>
          </a:stretch>
        </p:blipFill>
        <p:spPr>
          <a:xfrm>
            <a:off x="-177800" y="5697"/>
            <a:ext cx="1651000" cy="660959"/>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plus(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1123856"/>
          </a:xfrm>
        </p:spPr>
        <p:txBody>
          <a:bodyPr>
            <a:noAutofit/>
          </a:bodyPr>
          <a:lstStyle/>
          <a:p>
            <a:r>
              <a:rPr lang="en-US" sz="3000" b="1" dirty="0" err="1" smtClean="0">
                <a:latin typeface="Calibri"/>
                <a:cs typeface="Calibri"/>
              </a:rPr>
              <a:t>Počátky</a:t>
            </a:r>
            <a:r>
              <a:rPr lang="en-US" sz="3000" b="1" dirty="0" smtClean="0">
                <a:latin typeface="Calibri"/>
                <a:cs typeface="Calibri"/>
              </a:rPr>
              <a:t> </a:t>
            </a:r>
            <a:r>
              <a:rPr lang="en-US" sz="3000" b="1" dirty="0" err="1" smtClean="0">
                <a:latin typeface="Calibri"/>
                <a:cs typeface="Calibri"/>
              </a:rPr>
              <a:t>anglických</a:t>
            </a:r>
            <a:r>
              <a:rPr lang="en-US" sz="3000" b="1" dirty="0" smtClean="0">
                <a:latin typeface="Calibri"/>
                <a:cs typeface="Calibri"/>
              </a:rPr>
              <a:t> </a:t>
            </a:r>
            <a:r>
              <a:rPr lang="en-US" sz="3000" b="1" dirty="0" err="1" smtClean="0">
                <a:latin typeface="Calibri"/>
                <a:cs typeface="Calibri"/>
              </a:rPr>
              <a:t>kolonií</a:t>
            </a:r>
            <a:r>
              <a:rPr lang="en-US" sz="3000" b="1" dirty="0" smtClean="0">
                <a:latin typeface="Calibri"/>
                <a:cs typeface="Calibri"/>
              </a:rPr>
              <a:t> </a:t>
            </a:r>
            <a:r>
              <a:rPr lang="en-US" sz="3000" b="1" dirty="0" err="1" smtClean="0">
                <a:latin typeface="Calibri"/>
                <a:cs typeface="Calibri"/>
              </a:rPr>
              <a:t>v</a:t>
            </a:r>
            <a:r>
              <a:rPr lang="en-US" sz="3000" b="1" dirty="0" smtClean="0">
                <a:latin typeface="Calibri"/>
                <a:cs typeface="Calibri"/>
              </a:rPr>
              <a:t> </a:t>
            </a:r>
            <a:r>
              <a:rPr lang="en-US" sz="3000" b="1" dirty="0" err="1" smtClean="0">
                <a:latin typeface="Calibri"/>
                <a:cs typeface="Calibri"/>
              </a:rPr>
              <a:t>severní</a:t>
            </a:r>
            <a:r>
              <a:rPr lang="en-US" sz="3000" b="1" dirty="0" smtClean="0">
                <a:latin typeface="Calibri"/>
                <a:cs typeface="Calibri"/>
              </a:rPr>
              <a:t> </a:t>
            </a:r>
            <a:r>
              <a:rPr lang="en-US" sz="3000" b="1" dirty="0" err="1" smtClean="0">
                <a:latin typeface="Calibri"/>
                <a:cs typeface="Calibri"/>
              </a:rPr>
              <a:t>Americe</a:t>
            </a:r>
            <a:endParaRPr lang="en-US" sz="3000" b="1" dirty="0">
              <a:cs typeface="Academy Engraved LET"/>
            </a:endParaRPr>
          </a:p>
        </p:txBody>
      </p:sp>
      <p:sp>
        <p:nvSpPr>
          <p:cNvPr id="3" name="Content Placeholder 2"/>
          <p:cNvSpPr>
            <a:spLocks noGrp="1"/>
          </p:cNvSpPr>
          <p:nvPr>
            <p:ph idx="1"/>
          </p:nvPr>
        </p:nvSpPr>
        <p:spPr>
          <a:xfrm>
            <a:off x="647700" y="2595562"/>
            <a:ext cx="8077200" cy="3670767"/>
          </a:xfrm>
        </p:spPr>
        <p:txBody>
          <a:bodyPr>
            <a:noAutofit/>
          </a:bodyPr>
          <a:lstStyle/>
          <a:p>
            <a:r>
              <a:rPr lang="en-US" sz="2400" dirty="0" err="1" smtClean="0">
                <a:latin typeface="Calibri"/>
                <a:cs typeface="Calibri"/>
              </a:rPr>
              <a:t>První</a:t>
            </a:r>
            <a:r>
              <a:rPr lang="en-US" sz="2400" dirty="0" smtClean="0">
                <a:latin typeface="Calibri"/>
                <a:cs typeface="Calibri"/>
              </a:rPr>
              <a:t> </a:t>
            </a:r>
            <a:r>
              <a:rPr lang="en-US" sz="2400" dirty="0" err="1" smtClean="0">
                <a:latin typeface="Calibri"/>
                <a:cs typeface="Calibri"/>
              </a:rPr>
              <a:t>pokusy</a:t>
            </a:r>
            <a:r>
              <a:rPr lang="en-US" sz="2400" dirty="0" smtClean="0">
                <a:latin typeface="Calibri"/>
                <a:cs typeface="Calibri"/>
              </a:rPr>
              <a:t> </a:t>
            </a:r>
            <a:r>
              <a:rPr lang="en-US" sz="2400" dirty="0" err="1" smtClean="0">
                <a:latin typeface="Calibri"/>
                <a:cs typeface="Calibri"/>
              </a:rPr>
              <a:t>o</a:t>
            </a:r>
            <a:r>
              <a:rPr lang="en-US" sz="2400" dirty="0" smtClean="0">
                <a:latin typeface="Calibri"/>
                <a:cs typeface="Calibri"/>
              </a:rPr>
              <a:t> </a:t>
            </a:r>
            <a:r>
              <a:rPr lang="en-US" sz="2400" dirty="0" err="1" smtClean="0">
                <a:latin typeface="Calibri"/>
                <a:cs typeface="Calibri"/>
              </a:rPr>
              <a:t>osídlení</a:t>
            </a:r>
            <a:r>
              <a:rPr lang="en-US" sz="2400" dirty="0" smtClean="0">
                <a:latin typeface="Calibri"/>
                <a:cs typeface="Calibri"/>
              </a:rPr>
              <a:t> </a:t>
            </a:r>
            <a:r>
              <a:rPr lang="en-US" sz="2400" dirty="0" err="1" smtClean="0">
                <a:latin typeface="Calibri"/>
                <a:cs typeface="Calibri"/>
              </a:rPr>
              <a:t>území</a:t>
            </a:r>
            <a:r>
              <a:rPr lang="en-US" sz="2400" dirty="0" smtClean="0">
                <a:latin typeface="Calibri"/>
                <a:cs typeface="Calibri"/>
              </a:rPr>
              <a:t> </a:t>
            </a:r>
            <a:r>
              <a:rPr lang="en-US" sz="2400" dirty="0" err="1" smtClean="0">
                <a:latin typeface="Calibri"/>
                <a:cs typeface="Calibri"/>
              </a:rPr>
              <a:t>dnešních</a:t>
            </a:r>
            <a:r>
              <a:rPr lang="en-US" sz="2400" dirty="0" smtClean="0">
                <a:latin typeface="Calibri"/>
                <a:cs typeface="Calibri"/>
              </a:rPr>
              <a:t> </a:t>
            </a:r>
            <a:r>
              <a:rPr lang="en-US" sz="2400" dirty="0" err="1" smtClean="0">
                <a:latin typeface="Calibri"/>
                <a:cs typeface="Calibri"/>
              </a:rPr>
              <a:t>spojených</a:t>
            </a:r>
            <a:r>
              <a:rPr lang="en-US" sz="2400" dirty="0" smtClean="0">
                <a:latin typeface="Calibri"/>
                <a:cs typeface="Calibri"/>
              </a:rPr>
              <a:t> </a:t>
            </a:r>
            <a:r>
              <a:rPr lang="en-US" sz="2400" dirty="0" err="1" smtClean="0">
                <a:latin typeface="Calibri"/>
                <a:cs typeface="Calibri"/>
              </a:rPr>
              <a:t>států</a:t>
            </a:r>
            <a:r>
              <a:rPr lang="en-US" sz="2400" dirty="0" smtClean="0">
                <a:latin typeface="Calibri"/>
                <a:cs typeface="Calibri"/>
              </a:rPr>
              <a:t> </a:t>
            </a:r>
            <a:r>
              <a:rPr lang="en-US" sz="2400" dirty="0" err="1" smtClean="0">
                <a:latin typeface="Calibri"/>
                <a:cs typeface="Calibri"/>
              </a:rPr>
              <a:t>ze</a:t>
            </a:r>
            <a:r>
              <a:rPr lang="en-US" sz="2400" dirty="0" smtClean="0">
                <a:latin typeface="Calibri"/>
                <a:cs typeface="Calibri"/>
              </a:rPr>
              <a:t> </a:t>
            </a:r>
            <a:r>
              <a:rPr lang="en-US" sz="2400" dirty="0" err="1" smtClean="0">
                <a:latin typeface="Calibri"/>
                <a:cs typeface="Calibri"/>
              </a:rPr>
              <a:t>strany</a:t>
            </a:r>
            <a:r>
              <a:rPr lang="en-US" sz="2400" dirty="0" smtClean="0">
                <a:latin typeface="Calibri"/>
                <a:cs typeface="Calibri"/>
              </a:rPr>
              <a:t> </a:t>
            </a:r>
            <a:r>
              <a:rPr lang="en-US" sz="2400" dirty="0" err="1" smtClean="0">
                <a:latin typeface="Calibri"/>
                <a:cs typeface="Calibri"/>
              </a:rPr>
              <a:t>Anglie</a:t>
            </a:r>
            <a:r>
              <a:rPr lang="en-US" sz="2400" dirty="0" smtClean="0">
                <a:latin typeface="Calibri"/>
                <a:cs typeface="Calibri"/>
              </a:rPr>
              <a:t> </a:t>
            </a:r>
            <a:r>
              <a:rPr lang="en-US" sz="2400" dirty="0" err="1" smtClean="0">
                <a:latin typeface="Calibri"/>
                <a:cs typeface="Calibri"/>
              </a:rPr>
              <a:t>proběhly</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konci</a:t>
            </a:r>
            <a:r>
              <a:rPr lang="en-US" sz="2400" dirty="0" smtClean="0">
                <a:latin typeface="Calibri"/>
                <a:cs typeface="Calibri"/>
              </a:rPr>
              <a:t> 16. </a:t>
            </a:r>
            <a:r>
              <a:rPr lang="en-US" sz="2400" dirty="0" err="1" smtClean="0">
                <a:latin typeface="Calibri"/>
                <a:cs typeface="Calibri"/>
              </a:rPr>
              <a:t>století</a:t>
            </a:r>
            <a:r>
              <a:rPr lang="en-US" sz="2400" dirty="0" smtClean="0">
                <a:latin typeface="Calibri"/>
                <a:cs typeface="Calibri"/>
              </a:rPr>
              <a:t> (</a:t>
            </a:r>
            <a:r>
              <a:rPr lang="en-US" sz="2400" i="1" dirty="0" err="1" smtClean="0">
                <a:latin typeface="Calibri"/>
                <a:cs typeface="Calibri"/>
              </a:rPr>
              <a:t>Osada</a:t>
            </a:r>
            <a:r>
              <a:rPr lang="en-US" sz="2400" i="1" dirty="0" smtClean="0">
                <a:latin typeface="Calibri"/>
                <a:cs typeface="Calibri"/>
              </a:rPr>
              <a:t> Roanoke</a:t>
            </a:r>
            <a:r>
              <a:rPr lang="en-US" sz="2400" dirty="0" smtClean="0">
                <a:latin typeface="Calibri"/>
                <a:cs typeface="Calibri"/>
              </a:rPr>
              <a:t>, </a:t>
            </a:r>
            <a:r>
              <a:rPr lang="en-US" sz="2400" dirty="0" err="1" smtClean="0">
                <a:latin typeface="Calibri"/>
                <a:cs typeface="Calibri"/>
              </a:rPr>
              <a:t>Sev</a:t>
            </a:r>
            <a:r>
              <a:rPr lang="en-US" sz="2400" dirty="0" smtClean="0">
                <a:latin typeface="Calibri"/>
                <a:cs typeface="Calibri"/>
              </a:rPr>
              <a:t>. </a:t>
            </a:r>
            <a:r>
              <a:rPr lang="en-US" sz="2400" dirty="0" err="1" smtClean="0">
                <a:latin typeface="Calibri"/>
                <a:cs typeface="Calibri"/>
              </a:rPr>
              <a:t>Karolína</a:t>
            </a:r>
            <a:r>
              <a:rPr lang="en-US" sz="2400" dirty="0" smtClean="0">
                <a:latin typeface="Calibri"/>
                <a:cs typeface="Calibri"/>
              </a:rPr>
              <a:t> – 1587 -1590)</a:t>
            </a:r>
          </a:p>
          <a:p>
            <a:r>
              <a:rPr lang="en-US" sz="2400" dirty="0" err="1" smtClean="0">
                <a:latin typeface="Calibri"/>
                <a:cs typeface="Calibri"/>
              </a:rPr>
              <a:t>Prvním</a:t>
            </a:r>
            <a:r>
              <a:rPr lang="en-US" sz="2400" dirty="0" smtClean="0">
                <a:latin typeface="Calibri"/>
                <a:cs typeface="Calibri"/>
              </a:rPr>
              <a:t> </a:t>
            </a:r>
            <a:r>
              <a:rPr lang="en-US" sz="2400" dirty="0" err="1" smtClean="0">
                <a:latin typeface="Calibri"/>
                <a:cs typeface="Calibri"/>
              </a:rPr>
              <a:t>úspěšně</a:t>
            </a:r>
            <a:r>
              <a:rPr lang="en-US" sz="2400" dirty="0" smtClean="0">
                <a:latin typeface="Calibri"/>
                <a:cs typeface="Calibri"/>
              </a:rPr>
              <a:t> </a:t>
            </a:r>
            <a:r>
              <a:rPr lang="en-US" sz="2400" dirty="0" err="1" smtClean="0">
                <a:latin typeface="Calibri"/>
                <a:cs typeface="Calibri"/>
              </a:rPr>
              <a:t>trvale</a:t>
            </a:r>
            <a:r>
              <a:rPr lang="en-US" sz="2400" dirty="0" smtClean="0">
                <a:latin typeface="Calibri"/>
                <a:cs typeface="Calibri"/>
              </a:rPr>
              <a:t> </a:t>
            </a:r>
            <a:r>
              <a:rPr lang="en-US" sz="2400" dirty="0" err="1" smtClean="0">
                <a:latin typeface="Calibri"/>
                <a:cs typeface="Calibri"/>
              </a:rPr>
              <a:t>osídleným</a:t>
            </a:r>
            <a:r>
              <a:rPr lang="en-US" sz="2400" dirty="0" smtClean="0">
                <a:latin typeface="Calibri"/>
                <a:cs typeface="Calibri"/>
              </a:rPr>
              <a:t> </a:t>
            </a:r>
            <a:r>
              <a:rPr lang="en-US" sz="2400" dirty="0" err="1" smtClean="0">
                <a:latin typeface="Calibri"/>
                <a:cs typeface="Calibri"/>
              </a:rPr>
              <a:t>místem</a:t>
            </a:r>
            <a:r>
              <a:rPr lang="en-US" sz="2400" dirty="0" smtClean="0">
                <a:latin typeface="Calibri"/>
                <a:cs typeface="Calibri"/>
              </a:rPr>
              <a:t> </a:t>
            </a:r>
            <a:r>
              <a:rPr lang="en-US" sz="2400" dirty="0" err="1" smtClean="0">
                <a:latin typeface="Calibri"/>
                <a:cs typeface="Calibri"/>
              </a:rPr>
              <a:t>byla</a:t>
            </a:r>
            <a:r>
              <a:rPr lang="en-US" sz="2400" dirty="0" smtClean="0">
                <a:latin typeface="Calibri"/>
                <a:cs typeface="Calibri"/>
              </a:rPr>
              <a:t> </a:t>
            </a:r>
            <a:r>
              <a:rPr lang="en-US" sz="2400" dirty="0" err="1" smtClean="0">
                <a:latin typeface="Calibri"/>
                <a:cs typeface="Calibri"/>
              </a:rPr>
              <a:t>osada</a:t>
            </a:r>
            <a:r>
              <a:rPr lang="en-US" sz="2400" dirty="0" smtClean="0">
                <a:latin typeface="Calibri"/>
                <a:cs typeface="Calibri"/>
              </a:rPr>
              <a:t> </a:t>
            </a:r>
            <a:r>
              <a:rPr lang="en-US" sz="2400" b="1" dirty="0" smtClean="0">
                <a:latin typeface="Calibri"/>
                <a:cs typeface="Calibri"/>
              </a:rPr>
              <a:t>Jamestown </a:t>
            </a:r>
            <a:r>
              <a:rPr lang="en-US" sz="2400" dirty="0" smtClean="0">
                <a:latin typeface="Calibri"/>
                <a:cs typeface="Calibri"/>
              </a:rPr>
              <a:t>(1607) </a:t>
            </a:r>
            <a:r>
              <a:rPr lang="en-US" sz="2400" dirty="0" err="1" smtClean="0">
                <a:latin typeface="Calibri"/>
                <a:cs typeface="Calibri"/>
              </a:rPr>
              <a:t>ve</a:t>
            </a:r>
            <a:r>
              <a:rPr lang="en-US" sz="2400" dirty="0" smtClean="0">
                <a:latin typeface="Calibri"/>
                <a:cs typeface="Calibri"/>
              </a:rPr>
              <a:t> </a:t>
            </a:r>
            <a:r>
              <a:rPr lang="en-US" sz="2400" dirty="0" err="1" smtClean="0">
                <a:latin typeface="Calibri"/>
                <a:cs typeface="Calibri"/>
              </a:rPr>
              <a:t>Virginii</a:t>
            </a:r>
            <a:r>
              <a:rPr lang="en-US" sz="2400" dirty="0" smtClean="0">
                <a:latin typeface="Calibri"/>
                <a:cs typeface="Calibri"/>
              </a:rPr>
              <a:t>, </a:t>
            </a:r>
            <a:r>
              <a:rPr lang="en-US" sz="2400" dirty="0" err="1" smtClean="0">
                <a:latin typeface="Calibri"/>
                <a:cs typeface="Calibri"/>
              </a:rPr>
              <a:t>která</a:t>
            </a:r>
            <a:r>
              <a:rPr lang="en-US" sz="2400" dirty="0" smtClean="0">
                <a:latin typeface="Calibri"/>
                <a:cs typeface="Calibri"/>
              </a:rPr>
              <a:t> se </a:t>
            </a:r>
            <a:r>
              <a:rPr lang="en-US" sz="2400" dirty="0" err="1" smtClean="0">
                <a:latin typeface="Calibri"/>
                <a:cs typeface="Calibri"/>
              </a:rPr>
              <a:t>stala</a:t>
            </a:r>
            <a:r>
              <a:rPr lang="en-US" sz="2400" dirty="0" smtClean="0">
                <a:latin typeface="Calibri"/>
                <a:cs typeface="Calibri"/>
              </a:rPr>
              <a:t> </a:t>
            </a:r>
            <a:r>
              <a:rPr lang="en-US" sz="2400" dirty="0" err="1" smtClean="0">
                <a:latin typeface="Calibri"/>
                <a:cs typeface="Calibri"/>
              </a:rPr>
              <a:t>také</a:t>
            </a:r>
            <a:r>
              <a:rPr lang="en-US" sz="2400" dirty="0" smtClean="0">
                <a:latin typeface="Calibri"/>
                <a:cs typeface="Calibri"/>
              </a:rPr>
              <a:t> </a:t>
            </a:r>
            <a:r>
              <a:rPr lang="en-US" sz="2400" dirty="0" err="1" smtClean="0">
                <a:latin typeface="Calibri"/>
                <a:cs typeface="Calibri"/>
              </a:rPr>
              <a:t>první</a:t>
            </a:r>
            <a:r>
              <a:rPr lang="en-US" sz="2400" dirty="0" smtClean="0">
                <a:latin typeface="Calibri"/>
                <a:cs typeface="Calibri"/>
              </a:rPr>
              <a:t> </a:t>
            </a:r>
            <a:r>
              <a:rPr lang="en-US" sz="2400" dirty="0" err="1" smtClean="0">
                <a:latin typeface="Calibri"/>
                <a:cs typeface="Calibri"/>
              </a:rPr>
              <a:t>anglickou</a:t>
            </a:r>
            <a:r>
              <a:rPr lang="en-US" sz="2400" dirty="0" smtClean="0">
                <a:latin typeface="Calibri"/>
                <a:cs typeface="Calibri"/>
              </a:rPr>
              <a:t> </a:t>
            </a:r>
            <a:r>
              <a:rPr lang="en-US" sz="2400" dirty="0" err="1" smtClean="0">
                <a:latin typeface="Calibri"/>
                <a:cs typeface="Calibri"/>
              </a:rPr>
              <a:t>kolonií</a:t>
            </a:r>
            <a:r>
              <a:rPr lang="en-US" sz="2400" dirty="0" smtClean="0">
                <a:latin typeface="Calibri"/>
                <a:cs typeface="Calibri"/>
              </a:rPr>
              <a:t> </a:t>
            </a:r>
            <a:r>
              <a:rPr lang="en-US" sz="2400" dirty="0" err="1" smtClean="0">
                <a:latin typeface="Calibri"/>
                <a:cs typeface="Calibri"/>
              </a:rPr>
              <a:t>na</a:t>
            </a:r>
            <a:r>
              <a:rPr lang="en-US" sz="2400" dirty="0" smtClean="0">
                <a:latin typeface="Calibri"/>
                <a:cs typeface="Calibri"/>
              </a:rPr>
              <a:t> </a:t>
            </a:r>
            <a:r>
              <a:rPr lang="en-US" sz="2400" dirty="0" err="1" smtClean="0">
                <a:latin typeface="Calibri"/>
                <a:cs typeface="Calibri"/>
              </a:rPr>
              <a:t>území</a:t>
            </a:r>
            <a:r>
              <a:rPr lang="en-US" sz="2400" dirty="0" smtClean="0">
                <a:latin typeface="Calibri"/>
                <a:cs typeface="Calibri"/>
              </a:rPr>
              <a:t> </a:t>
            </a:r>
            <a:r>
              <a:rPr lang="en-US" sz="2400" dirty="0" err="1" smtClean="0">
                <a:latin typeface="Calibri"/>
                <a:cs typeface="Calibri"/>
              </a:rPr>
              <a:t>sev</a:t>
            </a:r>
            <a:r>
              <a:rPr lang="en-US" sz="2400" dirty="0" smtClean="0">
                <a:latin typeface="Calibri"/>
                <a:cs typeface="Calibri"/>
              </a:rPr>
              <a:t>. </a:t>
            </a:r>
            <a:r>
              <a:rPr lang="en-US" sz="2400" dirty="0" err="1" smtClean="0">
                <a:latin typeface="Calibri"/>
                <a:cs typeface="Calibri"/>
              </a:rPr>
              <a:t>Ameriky</a:t>
            </a:r>
            <a:endParaRPr lang="en-US" sz="2400" dirty="0" smtClean="0">
              <a:latin typeface="Calibri"/>
              <a:cs typeface="Calibri"/>
            </a:endParaRPr>
          </a:p>
          <a:p>
            <a:r>
              <a:rPr lang="en-US" sz="2400" dirty="0" err="1" smtClean="0">
                <a:latin typeface="Calibri"/>
                <a:cs typeface="Calibri"/>
              </a:rPr>
              <a:t>Důvody</a:t>
            </a:r>
            <a:r>
              <a:rPr lang="en-US" sz="2400" dirty="0" smtClean="0">
                <a:latin typeface="Calibri"/>
                <a:cs typeface="Calibri"/>
              </a:rPr>
              <a:t> </a:t>
            </a:r>
            <a:r>
              <a:rPr lang="en-US" sz="2400" dirty="0" err="1" smtClean="0">
                <a:latin typeface="Calibri"/>
                <a:cs typeface="Calibri"/>
              </a:rPr>
              <a:t>osídlení</a:t>
            </a:r>
            <a:r>
              <a:rPr lang="en-US" sz="2400" dirty="0" smtClean="0">
                <a:latin typeface="Calibri"/>
                <a:cs typeface="Calibri"/>
              </a:rPr>
              <a:t> </a:t>
            </a:r>
            <a:r>
              <a:rPr lang="en-US" sz="2400" dirty="0" err="1" smtClean="0">
                <a:latin typeface="Calibri"/>
                <a:cs typeface="Calibri"/>
              </a:rPr>
              <a:t>tohoto</a:t>
            </a:r>
            <a:r>
              <a:rPr lang="en-US" sz="2400" dirty="0" smtClean="0">
                <a:latin typeface="Calibri"/>
                <a:cs typeface="Calibri"/>
              </a:rPr>
              <a:t> </a:t>
            </a:r>
            <a:r>
              <a:rPr lang="en-US" sz="2400" dirty="0" err="1" smtClean="0">
                <a:latin typeface="Calibri"/>
                <a:cs typeface="Calibri"/>
              </a:rPr>
              <a:t>území</a:t>
            </a:r>
            <a:r>
              <a:rPr lang="en-US" sz="2400" dirty="0" smtClean="0">
                <a:latin typeface="Calibri"/>
                <a:cs typeface="Calibri"/>
              </a:rPr>
              <a:t> </a:t>
            </a:r>
            <a:r>
              <a:rPr lang="en-US" sz="2400" dirty="0" err="1" smtClean="0">
                <a:latin typeface="Calibri"/>
                <a:cs typeface="Calibri"/>
              </a:rPr>
              <a:t>byly</a:t>
            </a:r>
            <a:r>
              <a:rPr lang="en-US" sz="2400" dirty="0" smtClean="0">
                <a:latin typeface="Calibri"/>
                <a:cs typeface="Calibri"/>
              </a:rPr>
              <a:t> </a:t>
            </a:r>
            <a:r>
              <a:rPr lang="en-US" sz="2400" b="1" dirty="0" err="1" smtClean="0">
                <a:latin typeface="Calibri"/>
                <a:cs typeface="Calibri"/>
              </a:rPr>
              <a:t>čistě</a:t>
            </a:r>
            <a:r>
              <a:rPr lang="en-US" sz="2400" b="1" dirty="0" smtClean="0">
                <a:latin typeface="Calibri"/>
                <a:cs typeface="Calibri"/>
              </a:rPr>
              <a:t> </a:t>
            </a:r>
            <a:r>
              <a:rPr lang="en-US" sz="2400" b="1" dirty="0" err="1" smtClean="0">
                <a:latin typeface="Calibri"/>
                <a:cs typeface="Calibri"/>
              </a:rPr>
              <a:t>ekonomické</a:t>
            </a:r>
            <a:r>
              <a:rPr lang="en-US" sz="2400" b="1" dirty="0" smtClean="0">
                <a:latin typeface="Calibri"/>
                <a:cs typeface="Calibri"/>
              </a:rPr>
              <a:t> </a:t>
            </a:r>
            <a:r>
              <a:rPr lang="en-US" sz="2400" dirty="0" smtClean="0">
                <a:latin typeface="Calibri"/>
                <a:cs typeface="Calibri"/>
              </a:rPr>
              <a:t>(</a:t>
            </a:r>
            <a:r>
              <a:rPr lang="en-US" sz="2400" dirty="0" err="1" smtClean="0">
                <a:latin typeface="Calibri"/>
                <a:cs typeface="Calibri"/>
              </a:rPr>
              <a:t>původní</a:t>
            </a:r>
            <a:r>
              <a:rPr lang="en-US" sz="2400" dirty="0" smtClean="0">
                <a:latin typeface="Calibri"/>
                <a:cs typeface="Calibri"/>
              </a:rPr>
              <a:t> </a:t>
            </a:r>
            <a:r>
              <a:rPr lang="en-US" sz="2400" dirty="0" err="1" smtClean="0">
                <a:latin typeface="Calibri"/>
                <a:cs typeface="Calibri"/>
              </a:rPr>
              <a:t>očekávání</a:t>
            </a:r>
            <a:r>
              <a:rPr lang="en-US" sz="2400" dirty="0" smtClean="0">
                <a:latin typeface="Calibri"/>
                <a:cs typeface="Calibri"/>
              </a:rPr>
              <a:t> se </a:t>
            </a:r>
            <a:r>
              <a:rPr lang="en-US" sz="2400" dirty="0" err="1" smtClean="0">
                <a:latin typeface="Calibri"/>
                <a:cs typeface="Calibri"/>
              </a:rPr>
              <a:t>však</a:t>
            </a:r>
            <a:r>
              <a:rPr lang="en-US" sz="2400" dirty="0" smtClean="0">
                <a:latin typeface="Calibri"/>
                <a:cs typeface="Calibri"/>
              </a:rPr>
              <a:t> </a:t>
            </a:r>
            <a:r>
              <a:rPr lang="en-US" sz="2400" dirty="0" err="1" smtClean="0">
                <a:latin typeface="Calibri"/>
                <a:cs typeface="Calibri"/>
              </a:rPr>
              <a:t>nenaplnila</a:t>
            </a:r>
            <a:r>
              <a:rPr lang="en-US" sz="2400" dirty="0" smtClean="0">
                <a:latin typeface="Calibri"/>
                <a:cs typeface="Calibri"/>
              </a:rPr>
              <a:t> a </a:t>
            </a:r>
            <a:r>
              <a:rPr lang="en-US" sz="2400" dirty="0" err="1" smtClean="0">
                <a:latin typeface="Calibri"/>
                <a:cs typeface="Calibri"/>
              </a:rPr>
              <a:t>úspěch</a:t>
            </a:r>
            <a:r>
              <a:rPr lang="en-US" sz="2400" dirty="0" smtClean="0">
                <a:latin typeface="Calibri"/>
                <a:cs typeface="Calibri"/>
              </a:rPr>
              <a:t> </a:t>
            </a:r>
            <a:r>
              <a:rPr lang="en-US" sz="2400" dirty="0" err="1" smtClean="0">
                <a:latin typeface="Calibri"/>
                <a:cs typeface="Calibri"/>
              </a:rPr>
              <a:t>zaznamenalo</a:t>
            </a:r>
            <a:r>
              <a:rPr lang="en-US" sz="2400" dirty="0" smtClean="0">
                <a:latin typeface="Calibri"/>
                <a:cs typeface="Calibri"/>
              </a:rPr>
              <a:t> </a:t>
            </a:r>
            <a:r>
              <a:rPr lang="en-US" sz="2400" dirty="0" err="1" smtClean="0">
                <a:latin typeface="Calibri"/>
                <a:cs typeface="Calibri"/>
              </a:rPr>
              <a:t>až</a:t>
            </a:r>
            <a:r>
              <a:rPr lang="en-US" sz="2400" dirty="0" smtClean="0">
                <a:latin typeface="Calibri"/>
                <a:cs typeface="Calibri"/>
              </a:rPr>
              <a:t> </a:t>
            </a:r>
            <a:r>
              <a:rPr lang="en-US" sz="2400" dirty="0" err="1" smtClean="0">
                <a:latin typeface="Calibri"/>
                <a:cs typeface="Calibri"/>
              </a:rPr>
              <a:t>pěstování</a:t>
            </a:r>
            <a:r>
              <a:rPr lang="en-US" sz="2400" dirty="0" smtClean="0">
                <a:latin typeface="Calibri"/>
                <a:cs typeface="Calibri"/>
              </a:rPr>
              <a:t> </a:t>
            </a:r>
            <a:r>
              <a:rPr lang="en-US" sz="2400" dirty="0" err="1" smtClean="0">
                <a:latin typeface="Calibri"/>
                <a:cs typeface="Calibri"/>
              </a:rPr>
              <a:t>tabáku</a:t>
            </a:r>
            <a:r>
              <a:rPr lang="en-US" sz="2400" dirty="0" smtClean="0">
                <a:latin typeface="Calibri"/>
                <a:cs typeface="Calibri"/>
              </a:rPr>
              <a:t>)</a:t>
            </a:r>
            <a:endParaRPr lang="en-US" sz="2400" dirty="0">
              <a:latin typeface="Calibri"/>
              <a:cs typeface="Calibri"/>
            </a:endParaRPr>
          </a:p>
        </p:txBody>
      </p:sp>
      <p:pic>
        <p:nvPicPr>
          <p:cNvPr id="4" name="Picture Placeholder 6" descr="300px-British_colonies_1763-76_shepherd1923.png"/>
          <p:cNvPicPr>
            <a:picLocks noChangeAspect="1"/>
          </p:cNvPicPr>
          <p:nvPr/>
        </p:nvPicPr>
        <p:blipFill>
          <a:blip r:embed="rId2"/>
          <a:srcRect l="-13037" r="-13037"/>
          <a:stretch>
            <a:fillRect/>
          </a:stretch>
        </p:blipFill>
        <p:spPr>
          <a:xfrm>
            <a:off x="-177800" y="5697"/>
            <a:ext cx="1651000" cy="908703"/>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1123856"/>
          </a:xfrm>
        </p:spPr>
        <p:txBody>
          <a:bodyPr>
            <a:normAutofit/>
          </a:bodyPr>
          <a:lstStyle/>
          <a:p>
            <a:r>
              <a:rPr lang="en-US" sz="3000" b="1" dirty="0" err="1" smtClean="0">
                <a:latin typeface="Calibri"/>
                <a:cs typeface="Calibri"/>
              </a:rPr>
              <a:t>Počátky</a:t>
            </a:r>
            <a:r>
              <a:rPr lang="en-US" sz="3000" b="1" dirty="0" smtClean="0">
                <a:latin typeface="Calibri"/>
                <a:cs typeface="Calibri"/>
              </a:rPr>
              <a:t> </a:t>
            </a:r>
            <a:r>
              <a:rPr lang="en-US" sz="3000" b="1" dirty="0" err="1" smtClean="0">
                <a:latin typeface="Calibri"/>
                <a:cs typeface="Calibri"/>
              </a:rPr>
              <a:t>anglických</a:t>
            </a:r>
            <a:r>
              <a:rPr lang="en-US" sz="3000" b="1" dirty="0" smtClean="0">
                <a:latin typeface="Calibri"/>
                <a:cs typeface="Calibri"/>
              </a:rPr>
              <a:t> </a:t>
            </a:r>
            <a:r>
              <a:rPr lang="en-US" sz="3000" b="1" dirty="0" err="1" smtClean="0">
                <a:latin typeface="Calibri"/>
                <a:cs typeface="Calibri"/>
              </a:rPr>
              <a:t>kolonií</a:t>
            </a:r>
            <a:r>
              <a:rPr lang="en-US" sz="3000" b="1" dirty="0" smtClean="0">
                <a:latin typeface="Calibri"/>
                <a:cs typeface="Calibri"/>
              </a:rPr>
              <a:t> </a:t>
            </a:r>
            <a:r>
              <a:rPr lang="en-US" sz="3000" b="1" dirty="0" err="1" smtClean="0">
                <a:latin typeface="Calibri"/>
                <a:cs typeface="Calibri"/>
              </a:rPr>
              <a:t>v</a:t>
            </a:r>
            <a:r>
              <a:rPr lang="en-US" sz="3000" b="1" dirty="0" smtClean="0">
                <a:latin typeface="Calibri"/>
                <a:cs typeface="Calibri"/>
              </a:rPr>
              <a:t> </a:t>
            </a:r>
            <a:r>
              <a:rPr lang="en-US" sz="3000" b="1" dirty="0" err="1" smtClean="0">
                <a:latin typeface="Calibri"/>
                <a:cs typeface="Calibri"/>
              </a:rPr>
              <a:t>severní</a:t>
            </a:r>
            <a:r>
              <a:rPr lang="en-US" sz="3000" b="1" dirty="0" smtClean="0">
                <a:latin typeface="Calibri"/>
                <a:cs typeface="Calibri"/>
              </a:rPr>
              <a:t> </a:t>
            </a:r>
            <a:r>
              <a:rPr lang="en-US" sz="3000" b="1" dirty="0" err="1" smtClean="0">
                <a:latin typeface="Calibri"/>
                <a:cs typeface="Calibri"/>
              </a:rPr>
              <a:t>Americe</a:t>
            </a:r>
            <a:endParaRPr lang="en-US" sz="3000" b="1" dirty="0"/>
          </a:p>
        </p:txBody>
      </p:sp>
      <p:sp>
        <p:nvSpPr>
          <p:cNvPr id="4" name="Content Placeholder 3"/>
          <p:cNvSpPr>
            <a:spLocks noGrp="1"/>
          </p:cNvSpPr>
          <p:nvPr>
            <p:ph sz="half" idx="1"/>
          </p:nvPr>
        </p:nvSpPr>
        <p:spPr>
          <a:xfrm>
            <a:off x="520700" y="2374900"/>
            <a:ext cx="4163060" cy="3902075"/>
          </a:xfrm>
        </p:spPr>
        <p:txBody>
          <a:bodyPr>
            <a:normAutofit/>
          </a:bodyPr>
          <a:lstStyle/>
          <a:p>
            <a:r>
              <a:rPr lang="en-US" sz="2800" dirty="0" err="1" smtClean="0">
                <a:latin typeface="Calibri"/>
                <a:cs typeface="Calibri"/>
              </a:rPr>
              <a:t>Název</a:t>
            </a:r>
            <a:r>
              <a:rPr lang="en-US" sz="2800" dirty="0" smtClean="0">
                <a:latin typeface="Calibri"/>
                <a:cs typeface="Calibri"/>
              </a:rPr>
              <a:t> </a:t>
            </a:r>
            <a:r>
              <a:rPr lang="en-US" sz="2800" dirty="0" err="1" smtClean="0">
                <a:latin typeface="Calibri"/>
                <a:cs typeface="Calibri"/>
              </a:rPr>
              <a:t>kolonie</a:t>
            </a:r>
            <a:r>
              <a:rPr lang="en-US" sz="2800" dirty="0" smtClean="0">
                <a:latin typeface="Calibri"/>
                <a:cs typeface="Calibri"/>
              </a:rPr>
              <a:t> </a:t>
            </a:r>
            <a:r>
              <a:rPr lang="en-US" sz="2800" dirty="0" err="1" smtClean="0">
                <a:latin typeface="Calibri"/>
                <a:cs typeface="Calibri"/>
              </a:rPr>
              <a:t>odkazuje</a:t>
            </a:r>
            <a:r>
              <a:rPr lang="en-US" sz="2800" dirty="0" smtClean="0">
                <a:latin typeface="Calibri"/>
                <a:cs typeface="Calibri"/>
              </a:rPr>
              <a:t> </a:t>
            </a:r>
            <a:r>
              <a:rPr lang="en-US" sz="2800" dirty="0" err="1" smtClean="0">
                <a:latin typeface="Calibri"/>
                <a:cs typeface="Calibri"/>
              </a:rPr>
              <a:t>ke</a:t>
            </a:r>
            <a:r>
              <a:rPr lang="en-US" sz="2800" dirty="0" smtClean="0">
                <a:latin typeface="Calibri"/>
                <a:cs typeface="Calibri"/>
              </a:rPr>
              <a:t> </a:t>
            </a:r>
            <a:r>
              <a:rPr lang="en-US" sz="2800" dirty="0" err="1" smtClean="0">
                <a:latin typeface="Calibri"/>
                <a:cs typeface="Calibri"/>
              </a:rPr>
              <a:t>královně</a:t>
            </a:r>
            <a:r>
              <a:rPr lang="en-US" sz="2800" dirty="0" smtClean="0">
                <a:latin typeface="Calibri"/>
                <a:cs typeface="Calibri"/>
              </a:rPr>
              <a:t> </a:t>
            </a:r>
            <a:r>
              <a:rPr lang="en-US" sz="2800" dirty="0" err="1" smtClean="0">
                <a:latin typeface="Calibri"/>
                <a:cs typeface="Calibri"/>
              </a:rPr>
              <a:t>Alžbětě</a:t>
            </a:r>
            <a:r>
              <a:rPr lang="en-US" sz="2800" dirty="0" smtClean="0">
                <a:latin typeface="Calibri"/>
                <a:cs typeface="Calibri"/>
              </a:rPr>
              <a:t> I. </a:t>
            </a:r>
            <a:r>
              <a:rPr lang="en-US" sz="2800" dirty="0" err="1" smtClean="0">
                <a:latin typeface="Calibri"/>
                <a:cs typeface="Calibri"/>
              </a:rPr>
              <a:t>nazývané</a:t>
            </a:r>
            <a:r>
              <a:rPr lang="en-US" sz="2800" dirty="0" smtClean="0">
                <a:latin typeface="Calibri"/>
                <a:cs typeface="Calibri"/>
              </a:rPr>
              <a:t> </a:t>
            </a:r>
            <a:r>
              <a:rPr lang="en-US" sz="2800" dirty="0" err="1" smtClean="0">
                <a:latin typeface="Calibri"/>
                <a:cs typeface="Calibri"/>
              </a:rPr>
              <a:t>Panenská</a:t>
            </a:r>
            <a:r>
              <a:rPr lang="en-US" sz="2800" dirty="0" smtClean="0">
                <a:latin typeface="Calibri"/>
                <a:cs typeface="Calibri"/>
              </a:rPr>
              <a:t> </a:t>
            </a:r>
            <a:r>
              <a:rPr lang="en-US" sz="2800" dirty="0" err="1" smtClean="0">
                <a:latin typeface="Calibri"/>
                <a:cs typeface="Calibri"/>
              </a:rPr>
              <a:t>královna</a:t>
            </a:r>
            <a:r>
              <a:rPr lang="en-US" sz="2800" dirty="0" smtClean="0">
                <a:latin typeface="Calibri"/>
                <a:cs typeface="Calibri"/>
              </a:rPr>
              <a:t> (Virgin Queen)</a:t>
            </a:r>
          </a:p>
          <a:p>
            <a:r>
              <a:rPr lang="en-US" sz="2800" dirty="0" err="1" smtClean="0">
                <a:latin typeface="Calibri"/>
                <a:cs typeface="Calibri"/>
              </a:rPr>
              <a:t>Šlo</a:t>
            </a:r>
            <a:r>
              <a:rPr lang="en-US" sz="2800" dirty="0" smtClean="0">
                <a:latin typeface="Calibri"/>
                <a:cs typeface="Calibri"/>
              </a:rPr>
              <a:t> </a:t>
            </a:r>
            <a:r>
              <a:rPr lang="en-US" sz="2800" dirty="0" err="1" smtClean="0">
                <a:latin typeface="Calibri"/>
                <a:cs typeface="Calibri"/>
              </a:rPr>
              <a:t>o</a:t>
            </a:r>
            <a:r>
              <a:rPr lang="en-US" sz="2800" dirty="0" smtClean="0">
                <a:latin typeface="Calibri"/>
                <a:cs typeface="Calibri"/>
              </a:rPr>
              <a:t> </a:t>
            </a:r>
            <a:r>
              <a:rPr lang="en-US" sz="2800" dirty="0" err="1" smtClean="0">
                <a:latin typeface="Calibri"/>
                <a:cs typeface="Calibri"/>
              </a:rPr>
              <a:t>kolonii</a:t>
            </a:r>
            <a:r>
              <a:rPr lang="en-US" sz="2800" dirty="0" smtClean="0">
                <a:latin typeface="Calibri"/>
                <a:cs typeface="Calibri"/>
              </a:rPr>
              <a:t> </a:t>
            </a:r>
            <a:r>
              <a:rPr lang="en-US" sz="2800" dirty="0" err="1" smtClean="0">
                <a:latin typeface="Calibri"/>
                <a:cs typeface="Calibri"/>
              </a:rPr>
              <a:t>vlastněnou</a:t>
            </a:r>
            <a:r>
              <a:rPr lang="en-US" sz="2800" dirty="0" smtClean="0">
                <a:latin typeface="Calibri"/>
                <a:cs typeface="Calibri"/>
              </a:rPr>
              <a:t> </a:t>
            </a:r>
            <a:r>
              <a:rPr lang="en-US" sz="2800" dirty="0" err="1" smtClean="0">
                <a:latin typeface="Calibri"/>
                <a:cs typeface="Calibri"/>
              </a:rPr>
              <a:t>soukromou</a:t>
            </a:r>
            <a:r>
              <a:rPr lang="en-US" sz="2800" dirty="0" smtClean="0">
                <a:latin typeface="Calibri"/>
                <a:cs typeface="Calibri"/>
              </a:rPr>
              <a:t> </a:t>
            </a:r>
            <a:r>
              <a:rPr lang="en-US" sz="2800" dirty="0" err="1" smtClean="0">
                <a:latin typeface="Calibri"/>
                <a:cs typeface="Calibri"/>
              </a:rPr>
              <a:t>společností</a:t>
            </a:r>
            <a:r>
              <a:rPr lang="en-US" sz="2800" dirty="0" smtClean="0">
                <a:latin typeface="Calibri"/>
                <a:cs typeface="Calibri"/>
              </a:rPr>
              <a:t> (Virginia Company)</a:t>
            </a:r>
            <a:endParaRPr lang="en-US" sz="2800" dirty="0">
              <a:latin typeface="Calibri"/>
              <a:cs typeface="Calibri"/>
            </a:endParaRPr>
          </a:p>
        </p:txBody>
      </p:sp>
      <p:pic>
        <p:nvPicPr>
          <p:cNvPr id="6" name="Content Placeholder 5" descr="Pocahontas.jpg"/>
          <p:cNvPicPr>
            <a:picLocks noGrp="1" noChangeAspect="1"/>
          </p:cNvPicPr>
          <p:nvPr>
            <p:ph sz="half" idx="2"/>
          </p:nvPr>
        </p:nvPicPr>
        <p:blipFill>
          <a:blip r:embed="rId2"/>
          <a:srcRect l="-20164" r="-20164"/>
          <a:stretch>
            <a:fillRect/>
          </a:stretch>
        </p:blipFill>
        <p:spPr>
          <a:xfrm>
            <a:off x="5490434" y="2595563"/>
            <a:ext cx="3209066" cy="2700337"/>
          </a:xfrm>
        </p:spPr>
      </p:pic>
      <p:pic>
        <p:nvPicPr>
          <p:cNvPr id="8" name="Picture Placeholder 6" descr="300px-British_colonies_1763-76_shepherd1923.png"/>
          <p:cNvPicPr>
            <a:picLocks noChangeAspect="1"/>
          </p:cNvPicPr>
          <p:nvPr/>
        </p:nvPicPr>
        <p:blipFill>
          <a:blip r:embed="rId3"/>
          <a:srcRect l="-13037" r="-13037"/>
          <a:stretch>
            <a:fillRect/>
          </a:stretch>
        </p:blipFill>
        <p:spPr>
          <a:xfrm>
            <a:off x="-177800" y="5697"/>
            <a:ext cx="1651000" cy="908703"/>
          </a:xfrm>
          <a:prstGeom prst="rect">
            <a:avLst/>
          </a:prstGeom>
          <a:effectLst>
            <a:reflection stA="50000" endPos="75000" dist="12700" dir="5400000" sy="-100000" algn="bl"/>
          </a:effectLst>
        </p:spPr>
      </p:pic>
      <p:sp>
        <p:nvSpPr>
          <p:cNvPr id="9" name="Rectangle 8"/>
          <p:cNvSpPr/>
          <p:nvPr/>
        </p:nvSpPr>
        <p:spPr>
          <a:xfrm>
            <a:off x="5994400" y="5460999"/>
            <a:ext cx="2235200" cy="815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atin typeface="Calibri"/>
                <a:cs typeface="Calibri"/>
              </a:rPr>
              <a:t>“</a:t>
            </a:r>
            <a:r>
              <a:rPr lang="en-US" sz="1400" b="1" dirty="0" err="1" smtClean="0">
                <a:latin typeface="Calibri"/>
                <a:cs typeface="Calibri"/>
              </a:rPr>
              <a:t>Princezna</a:t>
            </a:r>
            <a:r>
              <a:rPr lang="en-US" sz="1400" b="1" dirty="0" smtClean="0">
                <a:latin typeface="Calibri"/>
                <a:cs typeface="Calibri"/>
              </a:rPr>
              <a:t>” Pocahontas – </a:t>
            </a:r>
            <a:r>
              <a:rPr lang="en-US" sz="1400" b="1" dirty="0" err="1" smtClean="0">
                <a:latin typeface="Calibri"/>
                <a:cs typeface="Calibri"/>
              </a:rPr>
              <a:t>významná</a:t>
            </a:r>
            <a:r>
              <a:rPr lang="en-US" sz="1400" b="1" dirty="0" smtClean="0">
                <a:latin typeface="Calibri"/>
                <a:cs typeface="Calibri"/>
              </a:rPr>
              <a:t> </a:t>
            </a:r>
            <a:r>
              <a:rPr lang="en-US" sz="1400" b="1" dirty="0" err="1" smtClean="0">
                <a:latin typeface="Calibri"/>
                <a:cs typeface="Calibri"/>
              </a:rPr>
              <a:t>postava</a:t>
            </a:r>
            <a:r>
              <a:rPr lang="en-US" sz="1400" b="1" dirty="0" smtClean="0">
                <a:latin typeface="Calibri"/>
                <a:cs typeface="Calibri"/>
              </a:rPr>
              <a:t> </a:t>
            </a:r>
            <a:r>
              <a:rPr lang="en-US" sz="1400" b="1" dirty="0" err="1" smtClean="0">
                <a:latin typeface="Calibri"/>
                <a:cs typeface="Calibri"/>
              </a:rPr>
              <a:t>počátků</a:t>
            </a:r>
            <a:r>
              <a:rPr lang="en-US" sz="1400" b="1" dirty="0" smtClean="0">
                <a:latin typeface="Calibri"/>
                <a:cs typeface="Calibri"/>
              </a:rPr>
              <a:t> </a:t>
            </a:r>
            <a:r>
              <a:rPr lang="en-US" sz="1400" b="1" dirty="0" err="1" smtClean="0">
                <a:latin typeface="Calibri"/>
                <a:cs typeface="Calibri"/>
              </a:rPr>
              <a:t>Virginie</a:t>
            </a:r>
            <a:endParaRPr lang="en-US" sz="1400" b="1" dirty="0" smtClean="0">
              <a:latin typeface="Calibri"/>
              <a:cs typeface="Calibri"/>
            </a:endParaRPr>
          </a:p>
          <a:p>
            <a:pPr algn="ctr"/>
            <a:endParaRPr lang="en-US" sz="1400" dirty="0"/>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plus(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876300"/>
            <a:ext cx="8913813" cy="914400"/>
          </a:xfrm>
        </p:spPr>
        <p:txBody>
          <a:bodyPr/>
          <a:lstStyle/>
          <a:p>
            <a:r>
              <a:rPr lang="en-US" b="1" dirty="0" smtClean="0">
                <a:latin typeface="Calibri"/>
                <a:cs typeface="Calibri"/>
              </a:rPr>
              <a:t>“</a:t>
            </a:r>
            <a:r>
              <a:rPr lang="en-US" b="1" dirty="0" err="1" smtClean="0">
                <a:latin typeface="Calibri"/>
                <a:cs typeface="Calibri"/>
              </a:rPr>
              <a:t>jižní</a:t>
            </a:r>
            <a:r>
              <a:rPr lang="en-US" b="1" dirty="0" smtClean="0">
                <a:latin typeface="Calibri"/>
                <a:cs typeface="Calibri"/>
              </a:rPr>
              <a:t>” </a:t>
            </a:r>
            <a:r>
              <a:rPr lang="en-US" b="1" dirty="0" err="1" smtClean="0">
                <a:latin typeface="Calibri"/>
                <a:cs typeface="Calibri"/>
              </a:rPr>
              <a:t>kolonie</a:t>
            </a:r>
            <a:endParaRPr lang="en-US" b="1" dirty="0">
              <a:latin typeface="Calibri"/>
              <a:cs typeface="Calibri"/>
            </a:endParaRPr>
          </a:p>
        </p:txBody>
      </p:sp>
      <p:sp>
        <p:nvSpPr>
          <p:cNvPr id="6" name="Content Placeholder 5"/>
          <p:cNvSpPr>
            <a:spLocks noGrp="1"/>
          </p:cNvSpPr>
          <p:nvPr>
            <p:ph idx="1"/>
          </p:nvPr>
        </p:nvSpPr>
        <p:spPr>
          <a:xfrm>
            <a:off x="558800" y="2108200"/>
            <a:ext cx="8166100" cy="4114800"/>
          </a:xfrm>
        </p:spPr>
        <p:txBody>
          <a:bodyPr>
            <a:noAutofit/>
          </a:bodyPr>
          <a:lstStyle/>
          <a:p>
            <a:r>
              <a:rPr lang="en-US" sz="2400" dirty="0" err="1" smtClean="0">
                <a:latin typeface="Calibri"/>
                <a:cs typeface="Calibri"/>
              </a:rPr>
              <a:t>Kromě</a:t>
            </a:r>
            <a:r>
              <a:rPr lang="en-US" sz="2400" dirty="0" smtClean="0">
                <a:latin typeface="Calibri"/>
                <a:cs typeface="Calibri"/>
              </a:rPr>
              <a:t> </a:t>
            </a:r>
            <a:r>
              <a:rPr lang="en-US" sz="2400" dirty="0" err="1" smtClean="0">
                <a:latin typeface="Calibri"/>
                <a:cs typeface="Calibri"/>
              </a:rPr>
              <a:t>Virginie</a:t>
            </a:r>
            <a:r>
              <a:rPr lang="en-US" sz="2400" dirty="0" smtClean="0">
                <a:latin typeface="Calibri"/>
                <a:cs typeface="Calibri"/>
              </a:rPr>
              <a:t> se </a:t>
            </a:r>
            <a:r>
              <a:rPr lang="en-US" sz="2400" dirty="0" err="1" smtClean="0">
                <a:latin typeface="Calibri"/>
                <a:cs typeface="Calibri"/>
              </a:rPr>
              <a:t>osídlení</a:t>
            </a:r>
            <a:r>
              <a:rPr lang="en-US" sz="2400" dirty="0" smtClean="0">
                <a:latin typeface="Calibri"/>
                <a:cs typeface="Calibri"/>
              </a:rPr>
              <a:t> </a:t>
            </a:r>
            <a:r>
              <a:rPr lang="en-US" sz="2400" dirty="0" err="1" smtClean="0">
                <a:latin typeface="Calibri"/>
                <a:cs typeface="Calibri"/>
              </a:rPr>
              <a:t>začalo</a:t>
            </a:r>
            <a:r>
              <a:rPr lang="en-US" sz="2400" dirty="0" smtClean="0">
                <a:latin typeface="Calibri"/>
                <a:cs typeface="Calibri"/>
              </a:rPr>
              <a:t> </a:t>
            </a:r>
            <a:r>
              <a:rPr lang="en-US" sz="2400" dirty="0" err="1" smtClean="0">
                <a:latin typeface="Calibri"/>
                <a:cs typeface="Calibri"/>
              </a:rPr>
              <a:t>šířit</a:t>
            </a:r>
            <a:r>
              <a:rPr lang="en-US" sz="2400" dirty="0" smtClean="0">
                <a:latin typeface="Calibri"/>
                <a:cs typeface="Calibri"/>
              </a:rPr>
              <a:t> </a:t>
            </a:r>
            <a:r>
              <a:rPr lang="en-US" sz="2400" dirty="0" err="1" smtClean="0">
                <a:latin typeface="Calibri"/>
                <a:cs typeface="Calibri"/>
              </a:rPr>
              <a:t>i</a:t>
            </a:r>
            <a:r>
              <a:rPr lang="en-US" sz="2400" dirty="0" smtClean="0">
                <a:latin typeface="Calibri"/>
                <a:cs typeface="Calibri"/>
              </a:rPr>
              <a:t> do </a:t>
            </a:r>
            <a:r>
              <a:rPr lang="en-US" sz="2400" dirty="0" err="1" smtClean="0">
                <a:latin typeface="Calibri"/>
                <a:cs typeface="Calibri"/>
              </a:rPr>
              <a:t>severních</a:t>
            </a:r>
            <a:r>
              <a:rPr lang="en-US" sz="2400" dirty="0" smtClean="0">
                <a:latin typeface="Calibri"/>
                <a:cs typeface="Calibri"/>
              </a:rPr>
              <a:t> </a:t>
            </a:r>
            <a:r>
              <a:rPr lang="en-US" sz="2400" dirty="0" err="1" smtClean="0">
                <a:latin typeface="Calibri"/>
                <a:cs typeface="Calibri"/>
              </a:rPr>
              <a:t>oblastí</a:t>
            </a:r>
            <a:r>
              <a:rPr lang="en-US" sz="2400" dirty="0" smtClean="0">
                <a:latin typeface="Calibri"/>
                <a:cs typeface="Calibri"/>
              </a:rPr>
              <a:t> </a:t>
            </a:r>
            <a:r>
              <a:rPr lang="en-US" sz="2400" b="1" dirty="0" err="1" smtClean="0">
                <a:latin typeface="Calibri"/>
                <a:cs typeface="Calibri"/>
              </a:rPr>
              <a:t>zálivu</a:t>
            </a:r>
            <a:r>
              <a:rPr lang="en-US" sz="2400" b="1" dirty="0" smtClean="0">
                <a:latin typeface="Calibri"/>
                <a:cs typeface="Calibri"/>
              </a:rPr>
              <a:t> </a:t>
            </a:r>
            <a:r>
              <a:rPr lang="en-US" sz="2400" b="1" dirty="0" err="1" smtClean="0">
                <a:latin typeface="Calibri"/>
                <a:cs typeface="Calibri"/>
              </a:rPr>
              <a:t>Chesapeak</a:t>
            </a:r>
            <a:endParaRPr lang="en-US" sz="2400" b="1" dirty="0" smtClean="0">
              <a:latin typeface="Calibri"/>
              <a:cs typeface="Calibri"/>
            </a:endParaRPr>
          </a:p>
          <a:p>
            <a:r>
              <a:rPr lang="en-US" sz="2400" dirty="0" smtClean="0">
                <a:latin typeface="Calibri"/>
                <a:cs typeface="Calibri"/>
              </a:rPr>
              <a:t>Už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roce</a:t>
            </a:r>
            <a:r>
              <a:rPr lang="en-US" sz="2400" dirty="0" smtClean="0">
                <a:latin typeface="Calibri"/>
                <a:cs typeface="Calibri"/>
              </a:rPr>
              <a:t> </a:t>
            </a:r>
            <a:r>
              <a:rPr lang="en-US" sz="2400" b="1" dirty="0" smtClean="0">
                <a:latin typeface="Calibri"/>
                <a:cs typeface="Calibri"/>
              </a:rPr>
              <a:t>1634 </a:t>
            </a:r>
            <a:r>
              <a:rPr lang="en-US" sz="2400" dirty="0" err="1" smtClean="0">
                <a:latin typeface="Calibri"/>
                <a:cs typeface="Calibri"/>
              </a:rPr>
              <a:t>vzniká</a:t>
            </a:r>
            <a:r>
              <a:rPr lang="en-US" sz="2400" dirty="0" smtClean="0">
                <a:latin typeface="Calibri"/>
                <a:cs typeface="Calibri"/>
              </a:rPr>
              <a:t> </a:t>
            </a:r>
            <a:r>
              <a:rPr lang="en-US" sz="2400" dirty="0" err="1" smtClean="0">
                <a:latin typeface="Calibri"/>
                <a:cs typeface="Calibri"/>
              </a:rPr>
              <a:t>kolonie</a:t>
            </a:r>
            <a:r>
              <a:rPr lang="en-US" sz="2400" dirty="0" smtClean="0">
                <a:latin typeface="Calibri"/>
                <a:cs typeface="Calibri"/>
              </a:rPr>
              <a:t> </a:t>
            </a:r>
            <a:r>
              <a:rPr lang="en-US" sz="2400" b="1" dirty="0" smtClean="0">
                <a:latin typeface="Calibri"/>
                <a:cs typeface="Calibri"/>
              </a:rPr>
              <a:t>Maryland</a:t>
            </a:r>
            <a:r>
              <a:rPr lang="en-US" sz="2400" dirty="0" smtClean="0">
                <a:latin typeface="Calibri"/>
                <a:cs typeface="Calibri"/>
              </a:rPr>
              <a:t>, </a:t>
            </a:r>
            <a:r>
              <a:rPr lang="en-US" sz="2400" dirty="0" err="1" smtClean="0">
                <a:latin typeface="Calibri"/>
                <a:cs typeface="Calibri"/>
              </a:rPr>
              <a:t>kterou</a:t>
            </a:r>
            <a:r>
              <a:rPr lang="en-US" sz="2400" dirty="0" smtClean="0">
                <a:latin typeface="Calibri"/>
                <a:cs typeface="Calibri"/>
              </a:rPr>
              <a:t> </a:t>
            </a:r>
            <a:r>
              <a:rPr lang="en-US" sz="2400" dirty="0" err="1" smtClean="0">
                <a:latin typeface="Calibri"/>
                <a:cs typeface="Calibri"/>
              </a:rPr>
              <a:t>základá</a:t>
            </a:r>
            <a:r>
              <a:rPr lang="en-US" sz="2400" dirty="0" smtClean="0">
                <a:latin typeface="Calibri"/>
                <a:cs typeface="Calibri"/>
              </a:rPr>
              <a:t> </a:t>
            </a:r>
            <a:r>
              <a:rPr lang="en-US" sz="2400" b="1" dirty="0" err="1" smtClean="0">
                <a:latin typeface="Calibri"/>
                <a:cs typeface="Calibri"/>
              </a:rPr>
              <a:t>Cecilius</a:t>
            </a:r>
            <a:r>
              <a:rPr lang="en-US" sz="2400" b="1" dirty="0" smtClean="0">
                <a:latin typeface="Calibri"/>
                <a:cs typeface="Calibri"/>
              </a:rPr>
              <a:t> Calvert, </a:t>
            </a:r>
            <a:r>
              <a:rPr lang="en-US" sz="2400" b="1" dirty="0" err="1" smtClean="0">
                <a:latin typeface="Calibri"/>
                <a:cs typeface="Calibri"/>
              </a:rPr>
              <a:t>druhý</a:t>
            </a:r>
            <a:r>
              <a:rPr lang="en-US" sz="2400" b="1" dirty="0" smtClean="0">
                <a:latin typeface="Calibri"/>
                <a:cs typeface="Calibri"/>
              </a:rPr>
              <a:t> lord Baltimore</a:t>
            </a:r>
          </a:p>
          <a:p>
            <a:r>
              <a:rPr lang="en-US" sz="2400" dirty="0" smtClean="0">
                <a:latin typeface="Calibri"/>
                <a:cs typeface="Calibri"/>
              </a:rPr>
              <a:t>Na </a:t>
            </a:r>
            <a:r>
              <a:rPr lang="en-US" sz="2400" dirty="0" err="1" smtClean="0">
                <a:latin typeface="Calibri"/>
                <a:cs typeface="Calibri"/>
              </a:rPr>
              <a:t>rozdíl</a:t>
            </a:r>
            <a:r>
              <a:rPr lang="en-US" sz="2400" dirty="0" smtClean="0">
                <a:latin typeface="Calibri"/>
                <a:cs typeface="Calibri"/>
              </a:rPr>
              <a:t> </a:t>
            </a:r>
            <a:r>
              <a:rPr lang="en-US" sz="2400" dirty="0" err="1" smtClean="0">
                <a:latin typeface="Calibri"/>
                <a:cs typeface="Calibri"/>
              </a:rPr>
              <a:t>od</a:t>
            </a:r>
            <a:r>
              <a:rPr lang="en-US" sz="2400" dirty="0" smtClean="0">
                <a:latin typeface="Calibri"/>
                <a:cs typeface="Calibri"/>
              </a:rPr>
              <a:t> </a:t>
            </a:r>
            <a:r>
              <a:rPr lang="en-US" sz="2400" dirty="0" err="1" smtClean="0">
                <a:latin typeface="Calibri"/>
                <a:cs typeface="Calibri"/>
              </a:rPr>
              <a:t>Virginie</a:t>
            </a:r>
            <a:r>
              <a:rPr lang="en-US" sz="2400" dirty="0" smtClean="0">
                <a:latin typeface="Calibri"/>
                <a:cs typeface="Calibri"/>
              </a:rPr>
              <a:t> je </a:t>
            </a:r>
            <a:r>
              <a:rPr lang="en-US" sz="2400" dirty="0" err="1" smtClean="0">
                <a:latin typeface="Calibri"/>
                <a:cs typeface="Calibri"/>
              </a:rPr>
              <a:t>vznik</a:t>
            </a:r>
            <a:r>
              <a:rPr lang="en-US" sz="2400" dirty="0" smtClean="0">
                <a:latin typeface="Calibri"/>
                <a:cs typeface="Calibri"/>
              </a:rPr>
              <a:t> </a:t>
            </a:r>
            <a:r>
              <a:rPr lang="en-US" sz="2400" dirty="0" err="1" smtClean="0">
                <a:latin typeface="Calibri"/>
                <a:cs typeface="Calibri"/>
              </a:rPr>
              <a:t>Marylandu</a:t>
            </a:r>
            <a:r>
              <a:rPr lang="en-US" sz="2400" dirty="0" smtClean="0">
                <a:latin typeface="Calibri"/>
                <a:cs typeface="Calibri"/>
              </a:rPr>
              <a:t> </a:t>
            </a:r>
            <a:r>
              <a:rPr lang="en-US" sz="2400" dirty="0" err="1" smtClean="0">
                <a:latin typeface="Calibri"/>
                <a:cs typeface="Calibri"/>
              </a:rPr>
              <a:t>spojen</a:t>
            </a:r>
            <a:r>
              <a:rPr lang="en-US" sz="2400" dirty="0" smtClean="0">
                <a:latin typeface="Calibri"/>
                <a:cs typeface="Calibri"/>
              </a:rPr>
              <a:t> </a:t>
            </a:r>
            <a:r>
              <a:rPr lang="en-US" sz="2400" dirty="0" err="1" smtClean="0">
                <a:latin typeface="Calibri"/>
                <a:cs typeface="Calibri"/>
              </a:rPr>
              <a:t>s</a:t>
            </a:r>
            <a:r>
              <a:rPr lang="en-US" sz="2400" dirty="0" smtClean="0">
                <a:latin typeface="Calibri"/>
                <a:cs typeface="Calibri"/>
              </a:rPr>
              <a:t> </a:t>
            </a:r>
            <a:r>
              <a:rPr lang="en-US" sz="2400" dirty="0" err="1" smtClean="0">
                <a:latin typeface="Calibri"/>
                <a:cs typeface="Calibri"/>
              </a:rPr>
              <a:t>náboženskými</a:t>
            </a:r>
            <a:r>
              <a:rPr lang="en-US" sz="2400" dirty="0" smtClean="0">
                <a:latin typeface="Calibri"/>
                <a:cs typeface="Calibri"/>
              </a:rPr>
              <a:t> </a:t>
            </a:r>
            <a:r>
              <a:rPr lang="en-US" sz="2400" dirty="0" err="1" smtClean="0">
                <a:latin typeface="Calibri"/>
                <a:cs typeface="Calibri"/>
              </a:rPr>
              <a:t>pohnutky</a:t>
            </a:r>
            <a:r>
              <a:rPr lang="en-US" sz="2400" dirty="0" smtClean="0">
                <a:latin typeface="Calibri"/>
                <a:cs typeface="Calibri"/>
              </a:rPr>
              <a:t>, </a:t>
            </a:r>
            <a:r>
              <a:rPr lang="en-US" sz="2400" dirty="0" err="1" smtClean="0">
                <a:latin typeface="Calibri"/>
                <a:cs typeface="Calibri"/>
              </a:rPr>
              <a:t>protože</a:t>
            </a:r>
            <a:r>
              <a:rPr lang="en-US" sz="2400" dirty="0" smtClean="0">
                <a:latin typeface="Calibri"/>
                <a:cs typeface="Calibri"/>
              </a:rPr>
              <a:t> lord Baltimore </a:t>
            </a:r>
            <a:r>
              <a:rPr lang="en-US" sz="2400" dirty="0" err="1" smtClean="0">
                <a:latin typeface="Calibri"/>
                <a:cs typeface="Calibri"/>
              </a:rPr>
              <a:t>byl</a:t>
            </a:r>
            <a:r>
              <a:rPr lang="en-US" sz="2400" dirty="0" smtClean="0">
                <a:latin typeface="Calibri"/>
                <a:cs typeface="Calibri"/>
              </a:rPr>
              <a:t> </a:t>
            </a:r>
            <a:r>
              <a:rPr lang="en-US" sz="2400" dirty="0" err="1" smtClean="0">
                <a:latin typeface="Calibri"/>
                <a:cs typeface="Calibri"/>
              </a:rPr>
              <a:t>katolík</a:t>
            </a:r>
            <a:r>
              <a:rPr lang="en-US" sz="2400" dirty="0" smtClean="0">
                <a:latin typeface="Calibri"/>
                <a:cs typeface="Calibri"/>
              </a:rPr>
              <a:t> a </a:t>
            </a:r>
            <a:r>
              <a:rPr lang="en-US" sz="2400" dirty="0" err="1" smtClean="0">
                <a:latin typeface="Calibri"/>
                <a:cs typeface="Calibri"/>
              </a:rPr>
              <a:t>kolonie</a:t>
            </a:r>
            <a:r>
              <a:rPr lang="en-US" sz="2400" dirty="0" smtClean="0">
                <a:latin typeface="Calibri"/>
                <a:cs typeface="Calibri"/>
              </a:rPr>
              <a:t> </a:t>
            </a:r>
            <a:r>
              <a:rPr lang="en-US" sz="2400" dirty="0" err="1" smtClean="0">
                <a:latin typeface="Calibri"/>
                <a:cs typeface="Calibri"/>
              </a:rPr>
              <a:t>vzniká</a:t>
            </a:r>
            <a:r>
              <a:rPr lang="en-US" sz="2400" dirty="0" smtClean="0">
                <a:latin typeface="Calibri"/>
                <a:cs typeface="Calibri"/>
              </a:rPr>
              <a:t> </a:t>
            </a:r>
            <a:r>
              <a:rPr lang="en-US" sz="2400" dirty="0" err="1" smtClean="0">
                <a:latin typeface="Calibri"/>
                <a:cs typeface="Calibri"/>
              </a:rPr>
              <a:t>jako</a:t>
            </a:r>
            <a:r>
              <a:rPr lang="en-US" sz="2400" dirty="0" smtClean="0">
                <a:latin typeface="Calibri"/>
                <a:cs typeface="Calibri"/>
              </a:rPr>
              <a:t> </a:t>
            </a:r>
            <a:r>
              <a:rPr lang="en-US" sz="2400" dirty="0" err="1" smtClean="0">
                <a:latin typeface="Calibri"/>
                <a:cs typeface="Calibri"/>
              </a:rPr>
              <a:t>útočiště</a:t>
            </a:r>
            <a:r>
              <a:rPr lang="en-US" sz="2400" dirty="0" smtClean="0">
                <a:latin typeface="Calibri"/>
                <a:cs typeface="Calibri"/>
              </a:rPr>
              <a:t> pro </a:t>
            </a:r>
            <a:r>
              <a:rPr lang="en-US" sz="2400" dirty="0" err="1" smtClean="0">
                <a:latin typeface="Calibri"/>
                <a:cs typeface="Calibri"/>
              </a:rPr>
              <a:t>anglické</a:t>
            </a:r>
            <a:r>
              <a:rPr lang="en-US" sz="2400" dirty="0" smtClean="0">
                <a:latin typeface="Calibri"/>
                <a:cs typeface="Calibri"/>
              </a:rPr>
              <a:t> </a:t>
            </a:r>
            <a:r>
              <a:rPr lang="en-US" sz="2400" dirty="0" err="1" smtClean="0">
                <a:latin typeface="Calibri"/>
                <a:cs typeface="Calibri"/>
              </a:rPr>
              <a:t>katolíky</a:t>
            </a:r>
            <a:endParaRPr lang="en-US" sz="2400" dirty="0" smtClean="0">
              <a:latin typeface="Calibri"/>
              <a:cs typeface="Calibri"/>
            </a:endParaRPr>
          </a:p>
          <a:p>
            <a:r>
              <a:rPr lang="en-US" sz="2400" dirty="0" smtClean="0">
                <a:latin typeface="Calibri"/>
                <a:cs typeface="Calibri"/>
              </a:rPr>
              <a:t>I </a:t>
            </a:r>
            <a:r>
              <a:rPr lang="en-US" sz="2400" dirty="0" err="1" smtClean="0">
                <a:latin typeface="Calibri"/>
                <a:cs typeface="Calibri"/>
              </a:rPr>
              <a:t>když</a:t>
            </a:r>
            <a:r>
              <a:rPr lang="en-US" sz="2400" dirty="0" smtClean="0">
                <a:latin typeface="Calibri"/>
                <a:cs typeface="Calibri"/>
              </a:rPr>
              <a:t> </a:t>
            </a:r>
            <a:r>
              <a:rPr lang="en-US" sz="2400" dirty="0" err="1" smtClean="0">
                <a:latin typeface="Calibri"/>
                <a:cs typeface="Calibri"/>
              </a:rPr>
              <a:t>byl</a:t>
            </a:r>
            <a:r>
              <a:rPr lang="en-US" sz="2400" dirty="0" smtClean="0">
                <a:latin typeface="Calibri"/>
                <a:cs typeface="Calibri"/>
              </a:rPr>
              <a:t> Maryland </a:t>
            </a:r>
            <a:r>
              <a:rPr lang="en-US" sz="2400" dirty="0" err="1" smtClean="0">
                <a:latin typeface="Calibri"/>
                <a:cs typeface="Calibri"/>
              </a:rPr>
              <a:t>centrem</a:t>
            </a:r>
            <a:r>
              <a:rPr lang="en-US" sz="2400" dirty="0" smtClean="0">
                <a:latin typeface="Calibri"/>
                <a:cs typeface="Calibri"/>
              </a:rPr>
              <a:t> </a:t>
            </a:r>
            <a:r>
              <a:rPr lang="en-US" sz="2400" dirty="0" err="1" smtClean="0">
                <a:latin typeface="Calibri"/>
                <a:cs typeface="Calibri"/>
              </a:rPr>
              <a:t>katolicismu</a:t>
            </a:r>
            <a:r>
              <a:rPr lang="en-US" sz="2400" dirty="0" smtClean="0">
                <a:latin typeface="Calibri"/>
                <a:cs typeface="Calibri"/>
              </a:rPr>
              <a:t> a </a:t>
            </a:r>
            <a:r>
              <a:rPr lang="en-US" sz="2400" dirty="0" err="1" smtClean="0">
                <a:latin typeface="Calibri"/>
                <a:cs typeface="Calibri"/>
              </a:rPr>
              <a:t>od</a:t>
            </a:r>
            <a:r>
              <a:rPr lang="en-US" sz="2400" dirty="0" smtClean="0">
                <a:latin typeface="Calibri"/>
                <a:cs typeface="Calibri"/>
              </a:rPr>
              <a:t> </a:t>
            </a:r>
            <a:r>
              <a:rPr lang="en-US" sz="2400" dirty="0" err="1" smtClean="0">
                <a:latin typeface="Calibri"/>
                <a:cs typeface="Calibri"/>
              </a:rPr>
              <a:t>roku</a:t>
            </a:r>
            <a:r>
              <a:rPr lang="en-US" sz="2400" dirty="0" smtClean="0">
                <a:latin typeface="Calibri"/>
                <a:cs typeface="Calibri"/>
              </a:rPr>
              <a:t> 1790 </a:t>
            </a:r>
            <a:r>
              <a:rPr lang="en-US" sz="2400" dirty="0" err="1" smtClean="0">
                <a:latin typeface="Calibri"/>
                <a:cs typeface="Calibri"/>
              </a:rPr>
              <a:t>i</a:t>
            </a:r>
            <a:r>
              <a:rPr lang="en-US" sz="2400" dirty="0" smtClean="0">
                <a:latin typeface="Calibri"/>
                <a:cs typeface="Calibri"/>
              </a:rPr>
              <a:t> </a:t>
            </a:r>
            <a:r>
              <a:rPr lang="en-US" sz="2400" dirty="0" err="1" smtClean="0">
                <a:latin typeface="Calibri"/>
                <a:cs typeface="Calibri"/>
              </a:rPr>
              <a:t>sídlem</a:t>
            </a:r>
            <a:r>
              <a:rPr lang="en-US" sz="2400" dirty="0" smtClean="0">
                <a:latin typeface="Calibri"/>
                <a:cs typeface="Calibri"/>
              </a:rPr>
              <a:t> </a:t>
            </a:r>
            <a:r>
              <a:rPr lang="en-US" sz="2400" dirty="0" err="1" smtClean="0">
                <a:latin typeface="Calibri"/>
                <a:cs typeface="Calibri"/>
              </a:rPr>
              <a:t>první</a:t>
            </a:r>
            <a:r>
              <a:rPr lang="en-US" sz="2400" dirty="0" smtClean="0">
                <a:latin typeface="Calibri"/>
                <a:cs typeface="Calibri"/>
              </a:rPr>
              <a:t> “</a:t>
            </a:r>
            <a:r>
              <a:rPr lang="en-US" sz="2400" dirty="0" err="1" smtClean="0">
                <a:latin typeface="Calibri"/>
                <a:cs typeface="Calibri"/>
              </a:rPr>
              <a:t>amerického</a:t>
            </a:r>
            <a:r>
              <a:rPr lang="en-US" sz="2400" dirty="0" smtClean="0">
                <a:latin typeface="Calibri"/>
                <a:cs typeface="Calibri"/>
              </a:rPr>
              <a:t>” </a:t>
            </a:r>
            <a:r>
              <a:rPr lang="en-US" sz="2400" dirty="0" err="1" smtClean="0">
                <a:latin typeface="Calibri"/>
                <a:cs typeface="Calibri"/>
              </a:rPr>
              <a:t>biskupa</a:t>
            </a:r>
            <a:r>
              <a:rPr lang="en-US" sz="2400" dirty="0" smtClean="0">
                <a:latin typeface="Calibri"/>
                <a:cs typeface="Calibri"/>
              </a:rPr>
              <a:t>, </a:t>
            </a:r>
            <a:r>
              <a:rPr lang="en-US" sz="2400" dirty="0" err="1" smtClean="0">
                <a:latin typeface="Calibri"/>
                <a:cs typeface="Calibri"/>
              </a:rPr>
              <a:t>katolíci</a:t>
            </a:r>
            <a:r>
              <a:rPr lang="en-US" sz="2400" dirty="0" smtClean="0">
                <a:latin typeface="Calibri"/>
                <a:cs typeface="Calibri"/>
              </a:rPr>
              <a:t> </a:t>
            </a:r>
            <a:r>
              <a:rPr lang="en-US" sz="2400" dirty="0" err="1" smtClean="0">
                <a:latin typeface="Calibri"/>
                <a:cs typeface="Calibri"/>
              </a:rPr>
              <a:t>v</a:t>
            </a:r>
            <a:r>
              <a:rPr lang="en-US" sz="2400" dirty="0" smtClean="0">
                <a:latin typeface="Calibri"/>
                <a:cs typeface="Calibri"/>
              </a:rPr>
              <a:t> </a:t>
            </a:r>
            <a:r>
              <a:rPr lang="en-US" sz="2400" dirty="0" err="1" smtClean="0">
                <a:latin typeface="Calibri"/>
                <a:cs typeface="Calibri"/>
              </a:rPr>
              <a:t>něm</a:t>
            </a:r>
            <a:r>
              <a:rPr lang="en-US" sz="2400" dirty="0" smtClean="0">
                <a:latin typeface="Calibri"/>
                <a:cs typeface="Calibri"/>
              </a:rPr>
              <a:t> </a:t>
            </a:r>
            <a:r>
              <a:rPr lang="en-US" sz="2400" dirty="0" err="1" smtClean="0">
                <a:latin typeface="Calibri"/>
                <a:cs typeface="Calibri"/>
              </a:rPr>
              <a:t>nikdy</a:t>
            </a:r>
            <a:r>
              <a:rPr lang="en-US" sz="2400" dirty="0" smtClean="0">
                <a:latin typeface="Calibri"/>
                <a:cs typeface="Calibri"/>
              </a:rPr>
              <a:t> </a:t>
            </a:r>
            <a:r>
              <a:rPr lang="en-US" sz="2400" b="1" dirty="0" err="1" smtClean="0">
                <a:latin typeface="Calibri"/>
                <a:cs typeface="Calibri"/>
              </a:rPr>
              <a:t>netvořili</a:t>
            </a:r>
            <a:r>
              <a:rPr lang="en-US" sz="2400" b="1" dirty="0" smtClean="0">
                <a:latin typeface="Calibri"/>
                <a:cs typeface="Calibri"/>
              </a:rPr>
              <a:t> </a:t>
            </a:r>
            <a:r>
              <a:rPr lang="en-US" sz="2400" b="1" dirty="0" err="1" smtClean="0">
                <a:latin typeface="Calibri"/>
                <a:cs typeface="Calibri"/>
              </a:rPr>
              <a:t>většinu</a:t>
            </a:r>
            <a:endParaRPr lang="en-US" sz="2400" b="1" dirty="0">
              <a:latin typeface="Calibri"/>
              <a:cs typeface="Calibri"/>
            </a:endParaRPr>
          </a:p>
        </p:txBody>
      </p:sp>
      <p:pic>
        <p:nvPicPr>
          <p:cNvPr id="4" name="Picture Placeholder 6" descr="300px-British_colonies_1763-76_shepherd1923.png"/>
          <p:cNvPicPr>
            <a:picLocks noChangeAspect="1"/>
          </p:cNvPicPr>
          <p:nvPr/>
        </p:nvPicPr>
        <p:blipFill>
          <a:blip r:embed="rId2"/>
          <a:srcRect l="-13037" r="-13037"/>
          <a:stretch>
            <a:fillRect/>
          </a:stretch>
        </p:blipFill>
        <p:spPr>
          <a:xfrm>
            <a:off x="-177800" y="5697"/>
            <a:ext cx="1651000" cy="870603"/>
          </a:xfrm>
          <a:prstGeom prst="rect">
            <a:avLst/>
          </a:prstGeom>
          <a:effectLst>
            <a:reflection stA="50000" endPos="75000" dist="12700" dir="5400000" sy="-100000" algn="bl"/>
          </a:effectLst>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2">
                <a:lumMod val="5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t">
            <a:normAutofit/>
          </a:bodyPr>
          <a:lstStyle/>
          <a:p>
            <a:r>
              <a:rPr lang="en-US" b="1" dirty="0" err="1" smtClean="0">
                <a:latin typeface="Calibri"/>
                <a:cs typeface="Calibri"/>
              </a:rPr>
              <a:t>Puritánské</a:t>
            </a:r>
            <a:r>
              <a:rPr lang="en-US" b="1" dirty="0" smtClean="0">
                <a:latin typeface="Calibri"/>
                <a:cs typeface="Calibri"/>
              </a:rPr>
              <a:t> </a:t>
            </a:r>
            <a:r>
              <a:rPr lang="en-US" b="1" dirty="0" err="1" smtClean="0">
                <a:latin typeface="Calibri"/>
                <a:cs typeface="Calibri"/>
              </a:rPr>
              <a:t>kolonie</a:t>
            </a:r>
            <a:r>
              <a:rPr lang="en-US" b="1" dirty="0" smtClean="0">
                <a:latin typeface="Calibri"/>
                <a:cs typeface="Calibri"/>
              </a:rPr>
              <a:t> </a:t>
            </a:r>
            <a:r>
              <a:rPr lang="en-US" b="1" dirty="0" err="1" smtClean="0">
                <a:latin typeface="Calibri"/>
                <a:cs typeface="Calibri"/>
              </a:rPr>
              <a:t>v</a:t>
            </a:r>
            <a:r>
              <a:rPr lang="en-US" b="1" dirty="0" smtClean="0">
                <a:latin typeface="Calibri"/>
                <a:cs typeface="Calibri"/>
              </a:rPr>
              <a:t> </a:t>
            </a:r>
            <a:r>
              <a:rPr lang="en-US" b="1" dirty="0" err="1" smtClean="0">
                <a:latin typeface="Calibri"/>
                <a:cs typeface="Calibri"/>
              </a:rPr>
              <a:t>Nové</a:t>
            </a:r>
            <a:r>
              <a:rPr lang="en-US" b="1" dirty="0" smtClean="0">
                <a:latin typeface="Calibri"/>
                <a:cs typeface="Calibri"/>
              </a:rPr>
              <a:t> </a:t>
            </a:r>
            <a:r>
              <a:rPr lang="en-US" b="1" dirty="0" err="1" smtClean="0">
                <a:latin typeface="Calibri"/>
                <a:cs typeface="Calibri"/>
              </a:rPr>
              <a:t>Anglii</a:t>
            </a:r>
            <a:endParaRPr lang="en-US" b="1" dirty="0" smtClean="0">
              <a:latin typeface="Calibri"/>
              <a:cs typeface="Calibri"/>
            </a:endParaRPr>
          </a:p>
        </p:txBody>
      </p:sp>
      <p:sp>
        <p:nvSpPr>
          <p:cNvPr id="5" name="Subtitle 4"/>
          <p:cNvSpPr>
            <a:spLocks noGrp="1"/>
          </p:cNvSpPr>
          <p:nvPr>
            <p:ph type="subTitle" idx="1"/>
          </p:nvPr>
        </p:nvSpPr>
        <p:spPr/>
        <p:txBody>
          <a:bodyPr/>
          <a:lstStyle/>
          <a:p>
            <a:endParaRPr lang="en-US" dirty="0"/>
          </a:p>
        </p:txBody>
      </p:sp>
      <p:pic>
        <p:nvPicPr>
          <p:cNvPr id="7" name="Picture Placeholder 6" descr="300px-Port_St_Louis_Annotated.png"/>
          <p:cNvPicPr>
            <a:picLocks noGrp="1" noChangeAspect="1"/>
          </p:cNvPicPr>
          <p:nvPr>
            <p:ph type="pic" sz="quarter" idx="13"/>
          </p:nvPr>
        </p:nvPicPr>
        <p:blipFill>
          <a:blip r:embed="rId2"/>
          <a:srcRect l="-28111" r="-28111"/>
          <a:stretch>
            <a:fillRect/>
          </a:stretch>
        </p:blipFill>
        <p:spPr/>
      </p:pic>
    </p:spTree>
  </p:cSld>
  <p:clrMapOvr>
    <a:masterClrMapping/>
  </p:clrMapOvr>
  <p:transition>
    <p:wheel spokes="3"/>
  </p:transition>
  <p:timing>
    <p:tnLst>
      <p:par>
        <p:cTn id="1" dur="indefinite" restart="never" nodeType="tmRoot"/>
      </p:par>
    </p:tnLst>
  </p:timing>
</p:sld>
</file>

<file path=ppt/theme/theme1.xml><?xml version="1.0" encoding="utf-8"?>
<a:theme xmlns:a="http://schemas.openxmlformats.org/drawingml/2006/main" name="Perspective">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24088</TotalTime>
  <Words>2564</Words>
  <Application>Microsoft Macintosh PowerPoint</Application>
  <PresentationFormat>On-screen Show (4:3)</PresentationFormat>
  <Paragraphs>179</Paragraphs>
  <Slides>43</Slides>
  <Notes>0</Notes>
  <HiddenSlides>0</HiddenSlides>
  <MMClips>0</MMClips>
  <ScaleCrop>false</ScaleCrop>
  <HeadingPairs>
    <vt:vector size="4" baseType="variant">
      <vt:variant>
        <vt:lpstr>Design Template</vt:lpstr>
      </vt:variant>
      <vt:variant>
        <vt:i4>1</vt:i4>
      </vt:variant>
      <vt:variant>
        <vt:lpstr>Slide Titles</vt:lpstr>
      </vt:variant>
      <vt:variant>
        <vt:i4>43</vt:i4>
      </vt:variant>
    </vt:vector>
  </HeadingPairs>
  <TitlesOfParts>
    <vt:vector size="44" baseType="lpstr">
      <vt:lpstr>Perspective</vt:lpstr>
      <vt:lpstr>Náboženští disidenti, radikálové a rodící se diverzita</vt:lpstr>
      <vt:lpstr>Struktura přednášky</vt:lpstr>
      <vt:lpstr>Počátky anglických kolonií v severní Americe  </vt:lpstr>
      <vt:lpstr>Počátky anglických kolonií v severní Americe</vt:lpstr>
      <vt:lpstr>Počátky anglických kolonií v severní Americe</vt:lpstr>
      <vt:lpstr>Počátky anglických kolonií v severní Americe</vt:lpstr>
      <vt:lpstr>Počátky anglických kolonií v severní Americe</vt:lpstr>
      <vt:lpstr>“jižní” kolonie</vt:lpstr>
      <vt:lpstr>Puritánské kolonie v Nové Anglii</vt:lpstr>
      <vt:lpstr>Puritánské kolonie v Nové Anglii</vt:lpstr>
      <vt:lpstr>Puritánské kolonie v Nové Anglii</vt:lpstr>
      <vt:lpstr>Nová Anglie</vt:lpstr>
      <vt:lpstr>Nová Anglie</vt:lpstr>
      <vt:lpstr>Nová Anglie</vt:lpstr>
      <vt:lpstr>Nová Anglie</vt:lpstr>
      <vt:lpstr>Nová Anglie</vt:lpstr>
      <vt:lpstr>Nová Anglie</vt:lpstr>
      <vt:lpstr>Nová Anglie</vt:lpstr>
      <vt:lpstr>Nová Anglie</vt:lpstr>
      <vt:lpstr>Nová Anglie</vt:lpstr>
      <vt:lpstr>Nová Anglie</vt:lpstr>
      <vt:lpstr>“střední” kolonie</vt:lpstr>
      <vt:lpstr>Pensylvánie</vt:lpstr>
      <vt:lpstr>Pensylvánie</vt:lpstr>
      <vt:lpstr>Rozdělení britských kolonií v sev. Americe</vt:lpstr>
      <vt:lpstr>Výskyt vybraných náboženských skupin a tradic v britských koloniích v sev. Americe</vt:lpstr>
      <vt:lpstr>“Náboženské” školství</vt:lpstr>
      <vt:lpstr>“Náboženské” školství</vt:lpstr>
      <vt:lpstr>Náboženská majorita a náboženské minority </vt:lpstr>
      <vt:lpstr> Náboženská majorita a náboženské minority </vt:lpstr>
      <vt:lpstr>Náboženská majorita a náboženské minority</vt:lpstr>
      <vt:lpstr>Náboženská majorita a náboženské minority</vt:lpstr>
      <vt:lpstr>Náboženská majorita a náboženské minority</vt:lpstr>
      <vt:lpstr>Náboženská majorita a náboženské minority</vt:lpstr>
      <vt:lpstr>Náboženská majorita a náboženské minority</vt:lpstr>
      <vt:lpstr>Náboženské změny na počátku 18. století</vt:lpstr>
      <vt:lpstr>Náboženské změny na počátku 18. století</vt:lpstr>
      <vt:lpstr>Náboženské změny na počátku 18. století</vt:lpstr>
      <vt:lpstr>Náboženské změny na počátku 18. století</vt:lpstr>
      <vt:lpstr>Náboženské změny na počátku 18. století</vt:lpstr>
      <vt:lpstr>1. Velké náboženské probuzení</vt:lpstr>
      <vt:lpstr>1. Velké náboženské probuzení</vt:lpstr>
      <vt:lpstr>Vybraná bibliografie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NÁBOŽENSKÝ PLURALISMUS  V  USA</dc:title>
  <dc:creator>David</dc:creator>
  <cp:lastModifiedBy>David</cp:lastModifiedBy>
  <cp:revision>52</cp:revision>
  <dcterms:created xsi:type="dcterms:W3CDTF">2013-10-21T05:42:58Z</dcterms:created>
  <dcterms:modified xsi:type="dcterms:W3CDTF">2013-10-21T11:12:41Z</dcterms:modified>
</cp:coreProperties>
</file>