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4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810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40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34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03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66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43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06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94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52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21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50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144C4-B033-48EC-AF3A-BA27C6C06CF6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BAAFA-CF42-4F12-8768-01B907991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68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74881" cy="6858000"/>
          </a:xfrm>
        </p:spPr>
      </p:pic>
    </p:spTree>
    <p:extLst>
      <p:ext uri="{BB962C8B-B14F-4D97-AF65-F5344CB8AC3E}">
        <p14:creationId xmlns:p14="http://schemas.microsoft.com/office/powerpoint/2010/main" val="362589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Almandoz Irigoyen</dc:creator>
  <cp:lastModifiedBy>Denis Almandoz Irigoyen</cp:lastModifiedBy>
  <cp:revision>2</cp:revision>
  <dcterms:created xsi:type="dcterms:W3CDTF">2018-11-07T14:12:41Z</dcterms:created>
  <dcterms:modified xsi:type="dcterms:W3CDTF">2018-11-07T14:13:11Z</dcterms:modified>
</cp:coreProperties>
</file>