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9" r:id="rId4"/>
    <p:sldId id="266" r:id="rId5"/>
    <p:sldId id="271" r:id="rId6"/>
    <p:sldId id="270" r:id="rId7"/>
    <p:sldId id="257" r:id="rId8"/>
    <p:sldId id="272" r:id="rId9"/>
    <p:sldId id="265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93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33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46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0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30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7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20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19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66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58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45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8C40E-DAD3-4B04-98B4-342BD08BC2F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CEFB-05CF-4F0F-B465-21A8220F8E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                 HITZ EGIN</a:t>
            </a:r>
            <a:endParaRPr lang="cs-CZ" sz="6000" dirty="0">
              <a:solidFill>
                <a:srgbClr val="0000FF"/>
              </a:solidFill>
            </a:endParaRPr>
          </a:p>
        </p:txBody>
      </p:sp>
      <p:pic>
        <p:nvPicPr>
          <p:cNvPr id="4" name="Picture 51" descr="C:\Documents and Settings\Compaq_Owner.FAMILYROOMXP\Local Settings\Temporary Internet Files\Content.IE5\SJ2L052V\MCj0297523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001" b="-3696"/>
          <a:stretch>
            <a:fillRect/>
          </a:stretch>
        </p:blipFill>
        <p:spPr bwMode="auto">
          <a:xfrm>
            <a:off x="1973943" y="2423887"/>
            <a:ext cx="7866743" cy="4020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8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                       </a:t>
            </a:r>
            <a:r>
              <a:rPr lang="en-US" sz="6000" dirty="0" smtClean="0">
                <a:solidFill>
                  <a:srgbClr val="0000FF"/>
                </a:solidFill>
              </a:rPr>
              <a:t>EROSI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5" descr="C:\Documents and Settings\Compaq_Owner.FAMILYROOMXP\Local Settings\Temporary Internet Files\Content.IE5\SB7J28DP\MCj025054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856" y="1825624"/>
            <a:ext cx="7779657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51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                            JAN</a:t>
            </a:r>
            <a:endParaRPr lang="cs-CZ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7" descr="C:\Documents and Settings\Compaq_Owner.FAMILYROOMXP\Local Settings\Temporary Internet Files\Content.IE5\SB7J28DP\MPj0422284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57" y="1905000"/>
            <a:ext cx="6923313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39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                           EDAN</a:t>
            </a:r>
            <a:endParaRPr lang="cs-CZ" sz="6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 descr="C:\Documents and Settings\Compaq_Owner.FAMILYROOMXP\Local Settings\Temporary Internet Files\Content.IE5\SB7J28DP\MPj0431029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" r="15385"/>
          <a:stretch>
            <a:fillRect/>
          </a:stretch>
        </p:blipFill>
        <p:spPr bwMode="auto">
          <a:xfrm>
            <a:off x="2979057" y="1825625"/>
            <a:ext cx="5802086" cy="4023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27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                       EGIN</a:t>
            </a:r>
            <a:endParaRPr lang="cs-CZ" sz="6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54" descr="C:\Documents and Settings\Compaq_Owner.FAMILYROOMXP\Local Settings\Temporary Internet Files\Content.IE5\YDOT8R01\MCj039643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086" y="2002971"/>
            <a:ext cx="6255657" cy="3207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29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sz="6000" dirty="0" smtClean="0">
                <a:solidFill>
                  <a:srgbClr val="0000FF"/>
                </a:solidFill>
              </a:rPr>
              <a:t>DANTZATU / DANTZA EGIN</a:t>
            </a:r>
            <a:endParaRPr lang="cs-CZ" sz="6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7" descr="Ballet_bailando_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5" y="1690688"/>
            <a:ext cx="8171543" cy="516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36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                      LO EGIN</a:t>
            </a:r>
            <a:endParaRPr lang="cs-CZ" sz="6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542" y="1811111"/>
            <a:ext cx="10515600" cy="4351338"/>
          </a:xfrm>
        </p:spPr>
        <p:txBody>
          <a:bodyPr/>
          <a:lstStyle/>
          <a:p>
            <a:endParaRPr lang="cs-CZ" b="1" dirty="0"/>
          </a:p>
        </p:txBody>
      </p:sp>
      <p:pic>
        <p:nvPicPr>
          <p:cNvPr id="4" name="Picture 8" descr="dorm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743" y="2061029"/>
            <a:ext cx="8650514" cy="4796971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02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      JOLASTU / JOLAS EGIN</a:t>
            </a:r>
            <a:endParaRPr lang="cs-CZ" sz="6000" dirty="0">
              <a:solidFill>
                <a:srgbClr val="0000FF"/>
              </a:solidFill>
            </a:endParaRPr>
          </a:p>
        </p:txBody>
      </p:sp>
      <p:pic>
        <p:nvPicPr>
          <p:cNvPr id="4" name="Picture 34" descr="C:\Documents and Settings\Compaq_Owner.FAMILYROOMXP\Local Settings\Temporary Internet Files\Content.IE5\YDOT8R01\MCj0389116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4" y="1451429"/>
            <a:ext cx="8331200" cy="4833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41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</a:t>
            </a:r>
            <a:r>
              <a:rPr lang="en-US" sz="6000" dirty="0" smtClean="0">
                <a:solidFill>
                  <a:srgbClr val="0000FF"/>
                </a:solidFill>
              </a:rPr>
              <a:t>KORRIKA EGIN</a:t>
            </a:r>
            <a:endParaRPr lang="cs-CZ" sz="6000" dirty="0"/>
          </a:p>
        </p:txBody>
      </p:sp>
      <p:pic>
        <p:nvPicPr>
          <p:cNvPr id="1026" name="Picture 2" descr="Resultado de imagen de KORRIKA EG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2839244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5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                        ABESTU</a:t>
            </a:r>
            <a:endParaRPr lang="cs-CZ" sz="6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8" descr="C:\Documents and Settings\Compaq_Owner.FAMILYROOMXP\Local Settings\Temporary Internet Files\Content.IE5\YDOT8R01\MCj023272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657" y="1973943"/>
            <a:ext cx="5588000" cy="420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408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                HITZ EGIN</vt:lpstr>
      <vt:lpstr>                            JAN</vt:lpstr>
      <vt:lpstr>                           EDAN</vt:lpstr>
      <vt:lpstr>                       EGIN</vt:lpstr>
      <vt:lpstr>              DANTZATU / DANTZA EGIN</vt:lpstr>
      <vt:lpstr>                      LO EGIN</vt:lpstr>
      <vt:lpstr>      JOLASTU / JOLAS EGIN</vt:lpstr>
      <vt:lpstr>                    KORRIKA EGIN</vt:lpstr>
      <vt:lpstr>                        ABESTU</vt:lpstr>
      <vt:lpstr>                       EROSI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Almandoz Irigoyen</dc:creator>
  <cp:lastModifiedBy>Denis Almandoz Irigoyen</cp:lastModifiedBy>
  <cp:revision>7</cp:revision>
  <dcterms:created xsi:type="dcterms:W3CDTF">2020-03-10T10:21:59Z</dcterms:created>
  <dcterms:modified xsi:type="dcterms:W3CDTF">2020-03-12T08:53:52Z</dcterms:modified>
</cp:coreProperties>
</file>