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951F5-40A8-4F32-AC60-7120E3BFC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Однородные члены предложения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D09D73-BD07-465C-A6AA-4B30316793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6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E2C6A-8F5C-4D16-A47E-F558EB2BF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864109"/>
            <a:ext cx="538651" cy="48609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F84C3-CE90-48F4-BE40-EF34BCC7D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173" y="982638"/>
            <a:ext cx="10106295" cy="5002109"/>
          </a:xfrm>
        </p:spPr>
        <p:txBody>
          <a:bodyPr/>
          <a:lstStyle/>
          <a:p>
            <a:r>
              <a:rPr lang="ru-RU" sz="2800" dirty="0"/>
              <a:t>Однородные члены предложения – это члены предложения, которые находятся в одинаковых синтаксических отношениях с другим членом предложения и выполняют одну и ту же синтаксическую функцию, объединяются перечислительной интонацией или сочинительной связью (с помощью союзов А, И, НО)</a:t>
            </a:r>
          </a:p>
          <a:p>
            <a:r>
              <a:rPr lang="ru-RU" sz="2800" dirty="0"/>
              <a:t>В саду росли красные, желтые, розовые и синие цветы. </a:t>
            </a:r>
          </a:p>
          <a:p>
            <a:r>
              <a:rPr lang="ru-RU" sz="2800" dirty="0"/>
              <a:t>Цветы (какие?) красные, желтые, розовые И синие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9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DDA19-9B78-4A7B-B41F-FEA43EE58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864109"/>
            <a:ext cx="634185" cy="48609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89576-626C-4E50-969C-0C9E6D7E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69" y="864109"/>
            <a:ext cx="10078999" cy="5120638"/>
          </a:xfrm>
        </p:spPr>
        <p:txBody>
          <a:bodyPr>
            <a:noAutofit/>
          </a:bodyPr>
          <a:lstStyle/>
          <a:p>
            <a:r>
              <a:rPr lang="ru-RU" sz="2400" dirty="0"/>
              <a:t>Однородными могут быть все члены предложения (подлежащие, сказуемые, дополнения, определения, обстоятельства и </a:t>
            </a:r>
            <a:r>
              <a:rPr lang="ru-RU" sz="2400" dirty="0" err="1"/>
              <a:t>дуплексивы</a:t>
            </a:r>
            <a:r>
              <a:rPr lang="ru-RU" sz="2400" dirty="0"/>
              <a:t>). При этом однородные члены предложения могут выражаться разными частями речи:</a:t>
            </a:r>
          </a:p>
          <a:p>
            <a:r>
              <a:rPr lang="ru-RU" sz="2400" i="1" dirty="0"/>
              <a:t>На компьютере она печатает быстро, но с ошибками. </a:t>
            </a:r>
          </a:p>
          <a:p>
            <a:r>
              <a:rPr lang="ru-RU" sz="2400" dirty="0"/>
              <a:t>Наличие однородных членов предложения не делает просто предложение сложным. В русской грамматической традиции принято считать, что предложение ОСЛОЖНЕНО однородными членами предложениями.</a:t>
            </a:r>
          </a:p>
          <a:p>
            <a:endParaRPr lang="ru-RU" sz="2400" dirty="0"/>
          </a:p>
          <a:p>
            <a:r>
              <a:rPr lang="ru-RU" sz="2400" dirty="0"/>
              <a:t>Пример анализа: </a:t>
            </a:r>
            <a:r>
              <a:rPr lang="ru-RU" sz="2400" i="1" dirty="0"/>
              <a:t>Мама, папа, бабушка, дедушка и моя сестра поехали на море</a:t>
            </a:r>
            <a:r>
              <a:rPr lang="ru-RU" sz="2400" dirty="0"/>
              <a:t>. Мама, папа, бабушка, дедушка, сестра – однородные подлежащие. Моя – определение, поехали – сказуемое, на море – обстоятельство направления. Это повествовательное, невосклицательное, простое предложение, осложнено однородными подлежащими, двусоставное, распространенное, утвердительное.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135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F8D17-3841-4DD9-A5E7-0379C06C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201003"/>
            <a:ext cx="1111857" cy="45240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0632E9-91F2-4649-B572-5313E9E48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61" y="518615"/>
            <a:ext cx="10338307" cy="5977719"/>
          </a:xfrm>
        </p:spPr>
        <p:txBody>
          <a:bodyPr>
            <a:normAutofit/>
          </a:bodyPr>
          <a:lstStyle/>
          <a:p>
            <a:r>
              <a:rPr lang="ru-RU" sz="2800" dirty="0"/>
              <a:t>Особую сложность вызывает вопрос об однородных сказуемых. Синтаксисты по-разному отвечают на этот вопрос. Большинство русских лингвистов признает однородные сказуемые. Те, кто не признают (напр. В.А. </a:t>
            </a:r>
            <a:r>
              <a:rPr lang="ru-RU" sz="2800" dirty="0" err="1"/>
              <a:t>Белошапкова</a:t>
            </a:r>
            <a:r>
              <a:rPr lang="ru-RU" sz="2800" dirty="0"/>
              <a:t>), считают предложения типа: </a:t>
            </a:r>
            <a:r>
              <a:rPr lang="ru-RU" sz="2800" i="1" dirty="0"/>
              <a:t>Она сидела и читала </a:t>
            </a:r>
            <a:r>
              <a:rPr lang="ru-RU" sz="2800" dirty="0"/>
              <a:t>сложными. Первая часть: </a:t>
            </a:r>
            <a:r>
              <a:rPr lang="ru-RU" sz="2800" i="1" dirty="0"/>
              <a:t>она сидела </a:t>
            </a:r>
            <a:r>
              <a:rPr lang="ru-RU" sz="2800" dirty="0"/>
              <a:t>(двусоставное, полное, нераспространенное), вторая часть: </a:t>
            </a:r>
            <a:r>
              <a:rPr lang="ru-RU" sz="2800" i="1" dirty="0"/>
              <a:t>и читала </a:t>
            </a:r>
            <a:r>
              <a:rPr lang="ru-RU" sz="2800" dirty="0"/>
              <a:t>(двусоставное, неполное с пропущенным подлежащим, нераспространенное).  Мы будем следовать большинству, будем признавать однородные сказуемые. На признании однородных сказуемых держится и русская пунктуация. </a:t>
            </a:r>
          </a:p>
          <a:p>
            <a:r>
              <a:rPr lang="ru-RU" sz="2800" i="1" dirty="0"/>
              <a:t>Она сидела, и рядом Аня читала</a:t>
            </a:r>
            <a:r>
              <a:rPr lang="ru-RU" sz="2800" dirty="0"/>
              <a:t>. (сложное предложение, запятая перед И нужна)</a:t>
            </a:r>
          </a:p>
          <a:p>
            <a:r>
              <a:rPr lang="ru-RU" sz="2800" i="1" dirty="0"/>
              <a:t>Она сидела и читала. </a:t>
            </a:r>
            <a:r>
              <a:rPr lang="ru-RU" sz="2800" dirty="0"/>
              <a:t>(простое предложение, перед И запятая не нужна).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145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39093-CA14-4486-BAF6-7A233CF4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05469"/>
            <a:ext cx="456765" cy="461955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0BE1F-6101-421A-99F8-7E868DDA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3" y="764275"/>
            <a:ext cx="10229125" cy="5773003"/>
          </a:xfrm>
        </p:spPr>
        <p:txBody>
          <a:bodyPr>
            <a:normAutofit/>
          </a:bodyPr>
          <a:lstStyle/>
          <a:p>
            <a:r>
              <a:rPr lang="ru-RU" sz="2400" dirty="0"/>
              <a:t>Вторая сложность связана с однородными определениями. Иногда у существительного бывает несколько согласованных определений, но не все они однородные.</a:t>
            </a:r>
          </a:p>
          <a:p>
            <a:r>
              <a:rPr lang="ru-RU" sz="2400" i="1" dirty="0"/>
              <a:t>В лесу росли белые, розовые, голубые цветы.</a:t>
            </a:r>
          </a:p>
          <a:p>
            <a:r>
              <a:rPr lang="ru-RU" sz="2400" i="1" dirty="0"/>
              <a:t>В лесу росли весенние белые цветы.</a:t>
            </a:r>
          </a:p>
          <a:p>
            <a:r>
              <a:rPr lang="ru-RU" sz="2400" dirty="0"/>
              <a:t>В первом предложении  все 3 прилагательные относятся к слову </a:t>
            </a:r>
            <a:r>
              <a:rPr lang="ru-RU" sz="2400" i="1" dirty="0"/>
              <a:t>цветы</a:t>
            </a:r>
            <a:r>
              <a:rPr lang="ru-RU" sz="2400" dirty="0"/>
              <a:t>, это разные типы цветов.</a:t>
            </a:r>
          </a:p>
          <a:p>
            <a:r>
              <a:rPr lang="ru-RU" sz="2400" dirty="0"/>
              <a:t>Во втором предложении прилагательное </a:t>
            </a:r>
            <a:r>
              <a:rPr lang="ru-RU" sz="2400" i="1" dirty="0"/>
              <a:t>весенние</a:t>
            </a:r>
            <a:r>
              <a:rPr lang="ru-RU" sz="2400" dirty="0"/>
              <a:t> характеризует не просто </a:t>
            </a:r>
            <a:r>
              <a:rPr lang="ru-RU" sz="2400" i="1" dirty="0"/>
              <a:t>цветы</a:t>
            </a:r>
            <a:r>
              <a:rPr lang="ru-RU" sz="2400" dirty="0"/>
              <a:t>, а все словосочетание </a:t>
            </a:r>
            <a:r>
              <a:rPr lang="ru-RU" sz="2400" i="1" dirty="0"/>
              <a:t>белые цветы</a:t>
            </a:r>
            <a:r>
              <a:rPr lang="ru-RU" sz="2400" dirty="0"/>
              <a:t>. Прилагательные </a:t>
            </a:r>
            <a:r>
              <a:rPr lang="ru-RU" sz="2400" i="1" dirty="0"/>
              <a:t>весенние</a:t>
            </a:r>
            <a:r>
              <a:rPr lang="ru-RU" sz="2400" dirty="0"/>
              <a:t> и </a:t>
            </a:r>
            <a:r>
              <a:rPr lang="ru-RU" sz="2400" i="1" dirty="0"/>
              <a:t>белые</a:t>
            </a:r>
            <a:r>
              <a:rPr lang="ru-RU" sz="2400" dirty="0"/>
              <a:t> характеризуют цветы по совсем разным характеристикам. </a:t>
            </a:r>
          </a:p>
          <a:p>
            <a:r>
              <a:rPr lang="ru-RU" sz="2400" dirty="0"/>
              <a:t>С этим снова связана пунктуация: однородные определения отделяются запятой (см. предложение 1), неоднородные определения идут друг за другом без запятой (см. предложение 2).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7934314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113</TotalTime>
  <Words>431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Рамка</vt:lpstr>
      <vt:lpstr>Однородные члены предложения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</dc:title>
  <dc:creator>Olga Berger</dc:creator>
  <cp:lastModifiedBy>Olga Berger</cp:lastModifiedBy>
  <cp:revision>6</cp:revision>
  <dcterms:created xsi:type="dcterms:W3CDTF">2020-04-22T17:02:40Z</dcterms:created>
  <dcterms:modified xsi:type="dcterms:W3CDTF">2020-04-22T18:56:36Z</dcterms:modified>
</cp:coreProperties>
</file>