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6" d="100"/>
          <a:sy n="56" d="100"/>
        </p:scale>
        <p:origin x="73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1951F5-40A8-4F32-AC60-7120E3BFC7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Однородные члены предложения</a:t>
            </a:r>
            <a:br>
              <a:rPr lang="ru-RU" dirty="0"/>
            </a:br>
            <a:endParaRPr lang="cs-CZ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BD09D73-BD07-465C-A6AA-4B30316793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3661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9E2C6A-8F5C-4D16-A47E-F558EB2BF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864109"/>
            <a:ext cx="538651" cy="486091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1F84C3-CE90-48F4-BE40-EF34BCC7D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8173" y="982638"/>
            <a:ext cx="10106295" cy="5002109"/>
          </a:xfrm>
        </p:spPr>
        <p:txBody>
          <a:bodyPr/>
          <a:lstStyle/>
          <a:p>
            <a:r>
              <a:rPr lang="ru-RU" sz="2800" dirty="0"/>
              <a:t>Однородные члены предложения – это члены предложения, которые находятся в одинаковых синтаксических отношениях с другим членом предложения и выполняют одну и ту же синтаксическую функцию, объединяются перечислительной интонацией или сочинительной связью (с помощью союзов А, И, НО)</a:t>
            </a:r>
          </a:p>
          <a:p>
            <a:r>
              <a:rPr lang="ru-RU" sz="2800" dirty="0"/>
              <a:t>В саду росли красные, желтые, розовые и синие цветы. </a:t>
            </a:r>
          </a:p>
          <a:p>
            <a:r>
              <a:rPr lang="ru-RU" sz="2800" dirty="0"/>
              <a:t>Цветы (какие?) красные, желтые, розовые И синие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6894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FDDA19-9B78-4A7B-B41F-FEA43EE58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864109"/>
            <a:ext cx="634185" cy="486091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489576-626C-4E50-969C-0C9E6D7EE2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5469" y="864109"/>
            <a:ext cx="10078999" cy="5120638"/>
          </a:xfrm>
        </p:spPr>
        <p:txBody>
          <a:bodyPr>
            <a:noAutofit/>
          </a:bodyPr>
          <a:lstStyle/>
          <a:p>
            <a:r>
              <a:rPr lang="ru-RU" sz="2400" dirty="0"/>
              <a:t>Однородными могут быть все члены предложения (подлежащие, сказуемые, дополнения, определения, обстоятельства и </a:t>
            </a:r>
            <a:r>
              <a:rPr lang="ru-RU" sz="2400" dirty="0" err="1"/>
              <a:t>дуплексивы</a:t>
            </a:r>
            <a:r>
              <a:rPr lang="ru-RU" sz="2400" dirty="0"/>
              <a:t>). При этом однородные члены предложения могут выражаться разными частями речи:</a:t>
            </a:r>
          </a:p>
          <a:p>
            <a:r>
              <a:rPr lang="ru-RU" sz="2400" i="1" dirty="0"/>
              <a:t>На компьютере она печатает быстро, но с ошибками. </a:t>
            </a:r>
          </a:p>
          <a:p>
            <a:r>
              <a:rPr lang="ru-RU" sz="2400" dirty="0"/>
              <a:t>Наличие однородных членов предложения не делает просто предложение сложным. В русской грамматической традиции принято считать, что предложение ОСЛОЖНЕНО однородными членами предложениями.</a:t>
            </a:r>
          </a:p>
          <a:p>
            <a:endParaRPr lang="ru-RU" sz="2400" dirty="0"/>
          </a:p>
          <a:p>
            <a:r>
              <a:rPr lang="ru-RU" sz="2400" dirty="0"/>
              <a:t>Пример анализа: </a:t>
            </a:r>
            <a:r>
              <a:rPr lang="ru-RU" sz="2400" i="1" dirty="0"/>
              <a:t>Мама, папа, бабушка, дедушка и моя сестра поехали на море</a:t>
            </a:r>
            <a:r>
              <a:rPr lang="ru-RU" sz="2400" dirty="0"/>
              <a:t>. Мама, папа, бабушка, дедушка, сестра – однородные подлежащие. Моя – определение, поехали – сказуемое, на море – обстоятельство направления. Это повествовательное, невосклицательное, простое предложение, осложнено однородными подлежащими, двусоставное, распространенное, утвердительное.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31357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DF8D17-3841-4DD9-A5E7-0379C06C2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201003"/>
            <a:ext cx="1111857" cy="4524017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0632E9-91F2-4649-B572-5313E9E48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6161" y="518615"/>
            <a:ext cx="10338307" cy="5977719"/>
          </a:xfrm>
        </p:spPr>
        <p:txBody>
          <a:bodyPr>
            <a:normAutofit/>
          </a:bodyPr>
          <a:lstStyle/>
          <a:p>
            <a:r>
              <a:rPr lang="ru-RU" sz="2800" dirty="0"/>
              <a:t>Особую сложность вызывает вопрос об однородных сказуемых. Синтаксисты по-разному отвечают на этот вопрос. Большинство русских лингвистов признает однородные сказуемые. Те, кто не признают (напр. В.А. </a:t>
            </a:r>
            <a:r>
              <a:rPr lang="ru-RU" sz="2800" dirty="0" err="1"/>
              <a:t>Белошапкова</a:t>
            </a:r>
            <a:r>
              <a:rPr lang="ru-RU" sz="2800" dirty="0"/>
              <a:t>), считают предложения типа: </a:t>
            </a:r>
            <a:r>
              <a:rPr lang="ru-RU" sz="2800" i="1" dirty="0"/>
              <a:t>Она сидела и читала </a:t>
            </a:r>
            <a:r>
              <a:rPr lang="ru-RU" sz="2800" dirty="0"/>
              <a:t>сложными. Первая часть: </a:t>
            </a:r>
            <a:r>
              <a:rPr lang="ru-RU" sz="2800" i="1" dirty="0"/>
              <a:t>она сидела </a:t>
            </a:r>
            <a:r>
              <a:rPr lang="ru-RU" sz="2800" dirty="0"/>
              <a:t>(двусоставное, полное, нераспространенное), вторая часть: </a:t>
            </a:r>
            <a:r>
              <a:rPr lang="ru-RU" sz="2800" i="1" dirty="0"/>
              <a:t>и читала </a:t>
            </a:r>
            <a:r>
              <a:rPr lang="ru-RU" sz="2800" dirty="0"/>
              <a:t>(двусоставное, неполное с пропущенным подлежащим, нераспространенное).  Мы будем следовать большинству, будем признавать однородные сказуемые. На признании однородных сказуемых держится и русская пунктуация. </a:t>
            </a:r>
          </a:p>
          <a:p>
            <a:r>
              <a:rPr lang="ru-RU" sz="2800" i="1" dirty="0"/>
              <a:t>Она сидела, и рядом Аня читала</a:t>
            </a:r>
            <a:r>
              <a:rPr lang="ru-RU" sz="2800" dirty="0"/>
              <a:t>. (сложное предложение, запятая перед И нужна)</a:t>
            </a:r>
          </a:p>
          <a:p>
            <a:r>
              <a:rPr lang="ru-RU" sz="2800" i="1" dirty="0"/>
              <a:t>Она сидела и читала. </a:t>
            </a:r>
            <a:r>
              <a:rPr lang="ru-RU" sz="2800" dirty="0"/>
              <a:t>(простое предложение, перед И запятая не нужна).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61458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A39093-CA14-4486-BAF6-7A233CF41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05469"/>
            <a:ext cx="456765" cy="4619551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70BE1F-6101-421A-99F8-7E868DDA49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5343" y="764275"/>
            <a:ext cx="10229125" cy="5773003"/>
          </a:xfrm>
        </p:spPr>
        <p:txBody>
          <a:bodyPr>
            <a:normAutofit/>
          </a:bodyPr>
          <a:lstStyle/>
          <a:p>
            <a:r>
              <a:rPr lang="ru-RU" sz="2400" dirty="0"/>
              <a:t>Вторая сложность связана с однородными определениями. Иногда у существительного бывает несколько согласованных определений, но не все они однородные.</a:t>
            </a:r>
          </a:p>
          <a:p>
            <a:r>
              <a:rPr lang="ru-RU" sz="2400" i="1" dirty="0"/>
              <a:t>В лесу росли белые, розовые, голубые цветы.</a:t>
            </a:r>
          </a:p>
          <a:p>
            <a:r>
              <a:rPr lang="ru-RU" sz="2400" i="1" dirty="0"/>
              <a:t>В лесу росли весенние белые цветы.</a:t>
            </a:r>
          </a:p>
          <a:p>
            <a:r>
              <a:rPr lang="ru-RU" sz="2400" dirty="0"/>
              <a:t>В первом предложении  все 3 прилагательные относятся к слову </a:t>
            </a:r>
            <a:r>
              <a:rPr lang="ru-RU" sz="2400" i="1" dirty="0"/>
              <a:t>цветы</a:t>
            </a:r>
            <a:r>
              <a:rPr lang="ru-RU" sz="2400" dirty="0"/>
              <a:t>, это разные типы цветов.</a:t>
            </a:r>
          </a:p>
          <a:p>
            <a:r>
              <a:rPr lang="ru-RU" sz="2400" dirty="0"/>
              <a:t>Во втором предложении прилагательное </a:t>
            </a:r>
            <a:r>
              <a:rPr lang="ru-RU" sz="2400" i="1" dirty="0"/>
              <a:t>весенние</a:t>
            </a:r>
            <a:r>
              <a:rPr lang="ru-RU" sz="2400" dirty="0"/>
              <a:t> характеризует не просто </a:t>
            </a:r>
            <a:r>
              <a:rPr lang="ru-RU" sz="2400" i="1" dirty="0"/>
              <a:t>цветы</a:t>
            </a:r>
            <a:r>
              <a:rPr lang="ru-RU" sz="2400" dirty="0"/>
              <a:t>, а все словосочетание </a:t>
            </a:r>
            <a:r>
              <a:rPr lang="ru-RU" sz="2400" i="1" dirty="0"/>
              <a:t>белые цветы</a:t>
            </a:r>
            <a:r>
              <a:rPr lang="ru-RU" sz="2400" dirty="0"/>
              <a:t>. Прилагательные </a:t>
            </a:r>
            <a:r>
              <a:rPr lang="ru-RU" sz="2400" i="1" dirty="0"/>
              <a:t>весенние</a:t>
            </a:r>
            <a:r>
              <a:rPr lang="ru-RU" sz="2400" dirty="0"/>
              <a:t> и </a:t>
            </a:r>
            <a:r>
              <a:rPr lang="ru-RU" sz="2400" i="1" dirty="0"/>
              <a:t>белые</a:t>
            </a:r>
            <a:r>
              <a:rPr lang="ru-RU" sz="2400" dirty="0"/>
              <a:t> характеризуют цветы по совсем разным характеристикам. </a:t>
            </a:r>
          </a:p>
          <a:p>
            <a:r>
              <a:rPr lang="ru-RU" sz="2400" dirty="0"/>
              <a:t>С этим снова связана пунктуация: однородные определения отделяются запятой (см. предложение 1), неоднородные определения идут друг за другом без запятой (см. предложение 2).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27934314"/>
      </p:ext>
    </p:extLst>
  </p:cSld>
  <p:clrMapOvr>
    <a:masterClrMapping/>
  </p:clrMapOvr>
</p:sld>
</file>

<file path=ppt/theme/theme1.xml><?xml version="1.0" encoding="utf-8"?>
<a:theme xmlns:a="http://schemas.openxmlformats.org/drawingml/2006/main" name="Рамка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TM03457475[[fn=Рамка]]</Template>
  <TotalTime>113</TotalTime>
  <Words>431</Words>
  <Application>Microsoft Office PowerPoint</Application>
  <PresentationFormat>Широкоэкранный</PresentationFormat>
  <Paragraphs>18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Corbel</vt:lpstr>
      <vt:lpstr>Wingdings 2</vt:lpstr>
      <vt:lpstr>Рамка</vt:lpstr>
      <vt:lpstr>Однородные члены предложения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Однородные члены предложения</dc:title>
  <dc:creator>Olga Berger</dc:creator>
  <cp:lastModifiedBy>Olga Berger</cp:lastModifiedBy>
  <cp:revision>6</cp:revision>
  <dcterms:created xsi:type="dcterms:W3CDTF">2020-04-22T17:02:40Z</dcterms:created>
  <dcterms:modified xsi:type="dcterms:W3CDTF">2020-04-22T18:56:36Z</dcterms:modified>
</cp:coreProperties>
</file>