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0"/>
    <p:restoredTop sz="94699"/>
  </p:normalViewPr>
  <p:slideViewPr>
    <p:cSldViewPr snapToGrid="0" snapToObjects="1">
      <p:cViewPr varScale="1">
        <p:scale>
          <a:sx n="164" d="100"/>
          <a:sy n="164" d="100"/>
        </p:scale>
        <p:origin x="11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0903C8-15A9-4C84-A68A-449BC2AE41AC}" type="doc">
      <dgm:prSet loTypeId="urn:microsoft.com/office/officeart/2005/8/layout/hierarchy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84EE695A-AB98-4ED0-80AC-6C5ADE4A7D7D}">
      <dgm:prSet phldrT="[Text]"/>
      <dgm:spPr/>
      <dgm:t>
        <a:bodyPr/>
        <a:lstStyle/>
        <a:p>
          <a:r>
            <a:rPr lang="es-ES"/>
            <a:t>español andino</a:t>
          </a:r>
          <a:endParaRPr lang="cs-CZ"/>
        </a:p>
      </dgm:t>
    </dgm:pt>
    <dgm:pt modelId="{8DB13F80-E245-46AA-8AEE-5A230002FD68}" type="parTrans" cxnId="{7678ABF3-18A6-4FC3-AD63-FACB76DA8A16}">
      <dgm:prSet/>
      <dgm:spPr/>
      <dgm:t>
        <a:bodyPr/>
        <a:lstStyle/>
        <a:p>
          <a:endParaRPr lang="cs-CZ"/>
        </a:p>
      </dgm:t>
    </dgm:pt>
    <dgm:pt modelId="{E0FB42F4-4198-402D-A978-393329EA9591}" type="sibTrans" cxnId="{7678ABF3-18A6-4FC3-AD63-FACB76DA8A16}">
      <dgm:prSet/>
      <dgm:spPr/>
      <dgm:t>
        <a:bodyPr/>
        <a:lstStyle/>
        <a:p>
          <a:endParaRPr lang="cs-CZ"/>
        </a:p>
      </dgm:t>
    </dgm:pt>
    <dgm:pt modelId="{E0611BED-E42D-494B-BBA3-5AA9E12B47A4}">
      <dgm:prSet phldrT="[Text]"/>
      <dgm:spPr/>
      <dgm:t>
        <a:bodyPr/>
        <a:lstStyle/>
        <a:p>
          <a:r>
            <a:rPr lang="es-ES"/>
            <a:t>serrano</a:t>
          </a:r>
          <a:endParaRPr lang="cs-CZ"/>
        </a:p>
      </dgm:t>
    </dgm:pt>
    <dgm:pt modelId="{253CB909-DC46-4B07-AF44-8D436D91C4D1}" type="parTrans" cxnId="{1F22396B-C854-4C64-A4E2-88BA1724AEF4}">
      <dgm:prSet/>
      <dgm:spPr/>
      <dgm:t>
        <a:bodyPr/>
        <a:lstStyle/>
        <a:p>
          <a:endParaRPr lang="cs-CZ"/>
        </a:p>
      </dgm:t>
    </dgm:pt>
    <dgm:pt modelId="{547BE04B-CF5C-44D9-97E1-48749C498CAB}" type="sibTrans" cxnId="{1F22396B-C854-4C64-A4E2-88BA1724AEF4}">
      <dgm:prSet/>
      <dgm:spPr/>
      <dgm:t>
        <a:bodyPr/>
        <a:lstStyle/>
        <a:p>
          <a:endParaRPr lang="cs-CZ"/>
        </a:p>
      </dgm:t>
    </dgm:pt>
    <dgm:pt modelId="{8C6EC46C-B5B7-4FFD-862E-99AC11969C9D}">
      <dgm:prSet phldrT="[Text]"/>
      <dgm:spPr/>
      <dgm:t>
        <a:bodyPr/>
        <a:lstStyle/>
        <a:p>
          <a:r>
            <a:rPr lang="es-ES"/>
            <a:t>colombo-ecuatoriano</a:t>
          </a:r>
          <a:endParaRPr lang="cs-CZ"/>
        </a:p>
      </dgm:t>
    </dgm:pt>
    <dgm:pt modelId="{D00734A1-439A-4644-97B5-579F331C21DE}" type="parTrans" cxnId="{7912CA70-76EC-499D-AD38-DC44950715B8}">
      <dgm:prSet/>
      <dgm:spPr/>
      <dgm:t>
        <a:bodyPr/>
        <a:lstStyle/>
        <a:p>
          <a:endParaRPr lang="cs-CZ"/>
        </a:p>
      </dgm:t>
    </dgm:pt>
    <dgm:pt modelId="{0C3CF0DC-0A7C-4C23-A524-B83D7290CCA6}" type="sibTrans" cxnId="{7912CA70-76EC-499D-AD38-DC44950715B8}">
      <dgm:prSet/>
      <dgm:spPr/>
      <dgm:t>
        <a:bodyPr/>
        <a:lstStyle/>
        <a:p>
          <a:endParaRPr lang="cs-CZ"/>
        </a:p>
      </dgm:t>
    </dgm:pt>
    <dgm:pt modelId="{73C8AE2B-AFBF-488E-ABCC-4C30E34E580D}">
      <dgm:prSet phldrT="[Text]"/>
      <dgm:spPr/>
      <dgm:t>
        <a:bodyPr/>
        <a:lstStyle/>
        <a:p>
          <a:r>
            <a:rPr lang="es-ES"/>
            <a:t>peru-boliviano</a:t>
          </a:r>
          <a:endParaRPr lang="cs-CZ"/>
        </a:p>
      </dgm:t>
    </dgm:pt>
    <dgm:pt modelId="{78A8C01F-0EEE-4225-A5F9-6D7BAAB83353}" type="parTrans" cxnId="{80A2EE8C-92DC-45D8-8E3C-FCA28F213301}">
      <dgm:prSet/>
      <dgm:spPr/>
      <dgm:t>
        <a:bodyPr/>
        <a:lstStyle/>
        <a:p>
          <a:endParaRPr lang="cs-CZ"/>
        </a:p>
      </dgm:t>
    </dgm:pt>
    <dgm:pt modelId="{02435EFB-BEC6-4B3E-91E8-EEF875E11427}" type="sibTrans" cxnId="{80A2EE8C-92DC-45D8-8E3C-FCA28F213301}">
      <dgm:prSet/>
      <dgm:spPr/>
      <dgm:t>
        <a:bodyPr/>
        <a:lstStyle/>
        <a:p>
          <a:endParaRPr lang="cs-CZ"/>
        </a:p>
      </dgm:t>
    </dgm:pt>
    <dgm:pt modelId="{99F5CDEC-46AA-421C-A52F-4D2E55C7E40A}">
      <dgm:prSet phldrT="[Text]"/>
      <dgm:spPr/>
      <dgm:t>
        <a:bodyPr/>
        <a:lstStyle/>
        <a:p>
          <a:r>
            <a:rPr lang="es-ES"/>
            <a:t>costeño</a:t>
          </a:r>
          <a:endParaRPr lang="cs-CZ"/>
        </a:p>
      </dgm:t>
    </dgm:pt>
    <dgm:pt modelId="{CF6CB0F0-4FE1-4136-A9C0-165ADF5D5D73}" type="parTrans" cxnId="{31460B84-2FDD-4261-BC54-4BDC46FBA723}">
      <dgm:prSet/>
      <dgm:spPr/>
      <dgm:t>
        <a:bodyPr/>
        <a:lstStyle/>
        <a:p>
          <a:endParaRPr lang="cs-CZ"/>
        </a:p>
      </dgm:t>
    </dgm:pt>
    <dgm:pt modelId="{50A0A357-2342-4585-93FA-BF6AFC5CA046}" type="sibTrans" cxnId="{31460B84-2FDD-4261-BC54-4BDC46FBA723}">
      <dgm:prSet/>
      <dgm:spPr/>
      <dgm:t>
        <a:bodyPr/>
        <a:lstStyle/>
        <a:p>
          <a:endParaRPr lang="cs-CZ"/>
        </a:p>
      </dgm:t>
    </dgm:pt>
    <dgm:pt modelId="{5A4B58B0-6210-436E-B55C-BFF7557CEA15}">
      <dgm:prSet/>
      <dgm:spPr/>
      <dgm:t>
        <a:bodyPr/>
        <a:lstStyle/>
        <a:p>
          <a:r>
            <a:rPr lang="es-ES"/>
            <a:t>andino de bilingües</a:t>
          </a:r>
          <a:endParaRPr lang="cs-CZ"/>
        </a:p>
      </dgm:t>
    </dgm:pt>
    <dgm:pt modelId="{A44289F2-2B52-41C6-9970-D68DF2D22E58}" type="parTrans" cxnId="{46E47F7C-8C0A-4C96-9450-E5B971599E3E}">
      <dgm:prSet/>
      <dgm:spPr/>
      <dgm:t>
        <a:bodyPr/>
        <a:lstStyle/>
        <a:p>
          <a:endParaRPr lang="cs-CZ"/>
        </a:p>
      </dgm:t>
    </dgm:pt>
    <dgm:pt modelId="{9C0ED4C1-38ED-4272-8C79-CC6F9CB11D49}" type="sibTrans" cxnId="{46E47F7C-8C0A-4C96-9450-E5B971599E3E}">
      <dgm:prSet/>
      <dgm:spPr/>
      <dgm:t>
        <a:bodyPr/>
        <a:lstStyle/>
        <a:p>
          <a:endParaRPr lang="cs-CZ"/>
        </a:p>
      </dgm:t>
    </dgm:pt>
    <dgm:pt modelId="{08272747-7AF9-43B1-B268-992E9D5E66C5}">
      <dgm:prSet/>
      <dgm:spPr/>
      <dgm:t>
        <a:bodyPr/>
        <a:lstStyle/>
        <a:p>
          <a:r>
            <a:rPr lang="es-ES"/>
            <a:t>amazónico</a:t>
          </a:r>
          <a:endParaRPr lang="cs-CZ"/>
        </a:p>
      </dgm:t>
    </dgm:pt>
    <dgm:pt modelId="{FB9C7D9A-3ED8-4CD2-A5A3-F656612581D9}" type="parTrans" cxnId="{9A95BBB4-6BED-494B-BC47-2A9EAFE89872}">
      <dgm:prSet/>
      <dgm:spPr/>
      <dgm:t>
        <a:bodyPr/>
        <a:lstStyle/>
        <a:p>
          <a:endParaRPr lang="cs-CZ"/>
        </a:p>
      </dgm:t>
    </dgm:pt>
    <dgm:pt modelId="{8B972A1A-7DCE-45D3-A1C1-67D815E6F038}" type="sibTrans" cxnId="{9A95BBB4-6BED-494B-BC47-2A9EAFE89872}">
      <dgm:prSet/>
      <dgm:spPr/>
      <dgm:t>
        <a:bodyPr/>
        <a:lstStyle/>
        <a:p>
          <a:endParaRPr lang="cs-CZ"/>
        </a:p>
      </dgm:t>
    </dgm:pt>
    <dgm:pt modelId="{1443986C-348E-45D7-8227-BF350DDD547D}">
      <dgm:prSet/>
      <dgm:spPr/>
      <dgm:t>
        <a:bodyPr/>
        <a:lstStyle/>
        <a:p>
          <a:r>
            <a:rPr lang="es-ES"/>
            <a:t>llanero</a:t>
          </a:r>
          <a:endParaRPr lang="cs-CZ"/>
        </a:p>
      </dgm:t>
    </dgm:pt>
    <dgm:pt modelId="{567ABD66-FFBE-4AC0-ACC8-C24BE35FCBAB}" type="parTrans" cxnId="{80E4A45C-EE11-4FEE-A0BE-75F11A37F0AF}">
      <dgm:prSet/>
      <dgm:spPr/>
      <dgm:t>
        <a:bodyPr/>
        <a:lstStyle/>
        <a:p>
          <a:endParaRPr lang="cs-CZ"/>
        </a:p>
      </dgm:t>
    </dgm:pt>
    <dgm:pt modelId="{F29F8CE2-9A3C-4200-9BA6-FDFA608844A5}" type="sibTrans" cxnId="{80E4A45C-EE11-4FEE-A0BE-75F11A37F0AF}">
      <dgm:prSet/>
      <dgm:spPr/>
      <dgm:t>
        <a:bodyPr/>
        <a:lstStyle/>
        <a:p>
          <a:endParaRPr lang="cs-CZ"/>
        </a:p>
      </dgm:t>
    </dgm:pt>
    <dgm:pt modelId="{0DB90F12-E125-8E40-BC99-7B2ABE22DDDE}" type="pres">
      <dgm:prSet presAssocID="{5B0903C8-15A9-4C84-A68A-449BC2AE41A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D4500B2-7B1D-2A4D-9DBF-D021510542F1}" type="pres">
      <dgm:prSet presAssocID="{84EE695A-AB98-4ED0-80AC-6C5ADE4A7D7D}" presName="hierRoot1" presStyleCnt="0"/>
      <dgm:spPr/>
    </dgm:pt>
    <dgm:pt modelId="{89E216F2-ACD1-7D42-82D3-C3C13466B70F}" type="pres">
      <dgm:prSet presAssocID="{84EE695A-AB98-4ED0-80AC-6C5ADE4A7D7D}" presName="composite" presStyleCnt="0"/>
      <dgm:spPr/>
    </dgm:pt>
    <dgm:pt modelId="{202131A6-7E5C-734F-8B6A-8155D0AF1EED}" type="pres">
      <dgm:prSet presAssocID="{84EE695A-AB98-4ED0-80AC-6C5ADE4A7D7D}" presName="background" presStyleLbl="node0" presStyleIdx="0" presStyleCnt="1"/>
      <dgm:spPr/>
    </dgm:pt>
    <dgm:pt modelId="{C875A4AC-A16E-2543-985B-987CB775EA36}" type="pres">
      <dgm:prSet presAssocID="{84EE695A-AB98-4ED0-80AC-6C5ADE4A7D7D}" presName="text" presStyleLbl="fgAcc0" presStyleIdx="0" presStyleCnt="1">
        <dgm:presLayoutVars>
          <dgm:chPref val="3"/>
        </dgm:presLayoutVars>
      </dgm:prSet>
      <dgm:spPr/>
    </dgm:pt>
    <dgm:pt modelId="{27FA571D-B33B-1F48-A9AF-B3FD9D4F6326}" type="pres">
      <dgm:prSet presAssocID="{84EE695A-AB98-4ED0-80AC-6C5ADE4A7D7D}" presName="hierChild2" presStyleCnt="0"/>
      <dgm:spPr/>
    </dgm:pt>
    <dgm:pt modelId="{92A3E519-13EE-384F-A16F-D5A39E8A0A58}" type="pres">
      <dgm:prSet presAssocID="{253CB909-DC46-4B07-AF44-8D436D91C4D1}" presName="Name10" presStyleLbl="parChTrans1D2" presStyleIdx="0" presStyleCnt="4"/>
      <dgm:spPr/>
    </dgm:pt>
    <dgm:pt modelId="{1919B14D-F584-E449-A794-2F4CF0BE25AB}" type="pres">
      <dgm:prSet presAssocID="{E0611BED-E42D-494B-BBA3-5AA9E12B47A4}" presName="hierRoot2" presStyleCnt="0"/>
      <dgm:spPr/>
    </dgm:pt>
    <dgm:pt modelId="{354A0820-0AC6-8E40-BBA7-0CD5CEB71C60}" type="pres">
      <dgm:prSet presAssocID="{E0611BED-E42D-494B-BBA3-5AA9E12B47A4}" presName="composite2" presStyleCnt="0"/>
      <dgm:spPr/>
    </dgm:pt>
    <dgm:pt modelId="{E5CFC9E2-99FC-5F44-90E9-310E1AC1D651}" type="pres">
      <dgm:prSet presAssocID="{E0611BED-E42D-494B-BBA3-5AA9E12B47A4}" presName="background2" presStyleLbl="node2" presStyleIdx="0" presStyleCnt="4"/>
      <dgm:spPr/>
    </dgm:pt>
    <dgm:pt modelId="{39E85860-59C8-F342-A18A-D28322160ABF}" type="pres">
      <dgm:prSet presAssocID="{E0611BED-E42D-494B-BBA3-5AA9E12B47A4}" presName="text2" presStyleLbl="fgAcc2" presStyleIdx="0" presStyleCnt="4">
        <dgm:presLayoutVars>
          <dgm:chPref val="3"/>
        </dgm:presLayoutVars>
      </dgm:prSet>
      <dgm:spPr/>
    </dgm:pt>
    <dgm:pt modelId="{1C7006F8-803F-9F45-95FB-963790B3A0C7}" type="pres">
      <dgm:prSet presAssocID="{E0611BED-E42D-494B-BBA3-5AA9E12B47A4}" presName="hierChild3" presStyleCnt="0"/>
      <dgm:spPr/>
    </dgm:pt>
    <dgm:pt modelId="{57DE6ADB-7015-6F4F-A03C-4BB952DCBC82}" type="pres">
      <dgm:prSet presAssocID="{D00734A1-439A-4644-97B5-579F331C21DE}" presName="Name17" presStyleLbl="parChTrans1D3" presStyleIdx="0" presStyleCnt="3"/>
      <dgm:spPr/>
    </dgm:pt>
    <dgm:pt modelId="{6E1482E7-351A-3B44-BD04-EDF67BCA5150}" type="pres">
      <dgm:prSet presAssocID="{8C6EC46C-B5B7-4FFD-862E-99AC11969C9D}" presName="hierRoot3" presStyleCnt="0"/>
      <dgm:spPr/>
    </dgm:pt>
    <dgm:pt modelId="{79D15DCE-033F-7A4A-BB50-F62593B9A1CD}" type="pres">
      <dgm:prSet presAssocID="{8C6EC46C-B5B7-4FFD-862E-99AC11969C9D}" presName="composite3" presStyleCnt="0"/>
      <dgm:spPr/>
    </dgm:pt>
    <dgm:pt modelId="{4C69D767-B36D-EF4A-8A22-99B60F4F01F5}" type="pres">
      <dgm:prSet presAssocID="{8C6EC46C-B5B7-4FFD-862E-99AC11969C9D}" presName="background3" presStyleLbl="node3" presStyleIdx="0" presStyleCnt="3"/>
      <dgm:spPr/>
    </dgm:pt>
    <dgm:pt modelId="{3094E683-2709-ED4C-BA30-EF070345ACAC}" type="pres">
      <dgm:prSet presAssocID="{8C6EC46C-B5B7-4FFD-862E-99AC11969C9D}" presName="text3" presStyleLbl="fgAcc3" presStyleIdx="0" presStyleCnt="3">
        <dgm:presLayoutVars>
          <dgm:chPref val="3"/>
        </dgm:presLayoutVars>
      </dgm:prSet>
      <dgm:spPr/>
    </dgm:pt>
    <dgm:pt modelId="{E472C326-113C-D845-BF73-DC19D44E3D5B}" type="pres">
      <dgm:prSet presAssocID="{8C6EC46C-B5B7-4FFD-862E-99AC11969C9D}" presName="hierChild4" presStyleCnt="0"/>
      <dgm:spPr/>
    </dgm:pt>
    <dgm:pt modelId="{211F7808-A296-284F-A98D-5288B6F1DB97}" type="pres">
      <dgm:prSet presAssocID="{78A8C01F-0EEE-4225-A5F9-6D7BAAB83353}" presName="Name17" presStyleLbl="parChTrans1D3" presStyleIdx="1" presStyleCnt="3"/>
      <dgm:spPr/>
    </dgm:pt>
    <dgm:pt modelId="{7364B577-E094-AC4C-8A2A-E4672D79D446}" type="pres">
      <dgm:prSet presAssocID="{73C8AE2B-AFBF-488E-ABCC-4C30E34E580D}" presName="hierRoot3" presStyleCnt="0"/>
      <dgm:spPr/>
    </dgm:pt>
    <dgm:pt modelId="{453E3775-0961-8E44-8896-6971D7352FA6}" type="pres">
      <dgm:prSet presAssocID="{73C8AE2B-AFBF-488E-ABCC-4C30E34E580D}" presName="composite3" presStyleCnt="0"/>
      <dgm:spPr/>
    </dgm:pt>
    <dgm:pt modelId="{CAB5D647-037D-644B-BF9D-ADC3233020E5}" type="pres">
      <dgm:prSet presAssocID="{73C8AE2B-AFBF-488E-ABCC-4C30E34E580D}" presName="background3" presStyleLbl="node3" presStyleIdx="1" presStyleCnt="3"/>
      <dgm:spPr/>
    </dgm:pt>
    <dgm:pt modelId="{BCC5240E-5664-0C4F-A2C8-A623081BA735}" type="pres">
      <dgm:prSet presAssocID="{73C8AE2B-AFBF-488E-ABCC-4C30E34E580D}" presName="text3" presStyleLbl="fgAcc3" presStyleIdx="1" presStyleCnt="3">
        <dgm:presLayoutVars>
          <dgm:chPref val="3"/>
        </dgm:presLayoutVars>
      </dgm:prSet>
      <dgm:spPr/>
    </dgm:pt>
    <dgm:pt modelId="{7C623202-A7B7-8D46-A01E-F07062604F46}" type="pres">
      <dgm:prSet presAssocID="{73C8AE2B-AFBF-488E-ABCC-4C30E34E580D}" presName="hierChild4" presStyleCnt="0"/>
      <dgm:spPr/>
    </dgm:pt>
    <dgm:pt modelId="{110BFA29-5DBD-124E-B991-9E2E029FFCF7}" type="pres">
      <dgm:prSet presAssocID="{A44289F2-2B52-41C6-9970-D68DF2D22E58}" presName="Name17" presStyleLbl="parChTrans1D3" presStyleIdx="2" presStyleCnt="3"/>
      <dgm:spPr/>
    </dgm:pt>
    <dgm:pt modelId="{4F9A65F0-6184-0F43-9887-EE5CC7EE2D4F}" type="pres">
      <dgm:prSet presAssocID="{5A4B58B0-6210-436E-B55C-BFF7557CEA15}" presName="hierRoot3" presStyleCnt="0"/>
      <dgm:spPr/>
    </dgm:pt>
    <dgm:pt modelId="{11EBB302-41F6-FC48-A128-EA9B94D55109}" type="pres">
      <dgm:prSet presAssocID="{5A4B58B0-6210-436E-B55C-BFF7557CEA15}" presName="composite3" presStyleCnt="0"/>
      <dgm:spPr/>
    </dgm:pt>
    <dgm:pt modelId="{21731FFE-F665-4543-995D-D9E749942A27}" type="pres">
      <dgm:prSet presAssocID="{5A4B58B0-6210-436E-B55C-BFF7557CEA15}" presName="background3" presStyleLbl="node3" presStyleIdx="2" presStyleCnt="3"/>
      <dgm:spPr/>
    </dgm:pt>
    <dgm:pt modelId="{CFA20FCA-D1C9-A944-AE5C-D2853490BAA8}" type="pres">
      <dgm:prSet presAssocID="{5A4B58B0-6210-436E-B55C-BFF7557CEA15}" presName="text3" presStyleLbl="fgAcc3" presStyleIdx="2" presStyleCnt="3">
        <dgm:presLayoutVars>
          <dgm:chPref val="3"/>
        </dgm:presLayoutVars>
      </dgm:prSet>
      <dgm:spPr/>
    </dgm:pt>
    <dgm:pt modelId="{29D51114-F84B-464B-9A32-3B64AC571523}" type="pres">
      <dgm:prSet presAssocID="{5A4B58B0-6210-436E-B55C-BFF7557CEA15}" presName="hierChild4" presStyleCnt="0"/>
      <dgm:spPr/>
    </dgm:pt>
    <dgm:pt modelId="{B26FD3AE-3DD2-DA4F-AF9E-8FA54772BB71}" type="pres">
      <dgm:prSet presAssocID="{CF6CB0F0-4FE1-4136-A9C0-165ADF5D5D73}" presName="Name10" presStyleLbl="parChTrans1D2" presStyleIdx="1" presStyleCnt="4"/>
      <dgm:spPr/>
    </dgm:pt>
    <dgm:pt modelId="{A1DE7552-8248-3749-97A5-311E7521B6C2}" type="pres">
      <dgm:prSet presAssocID="{99F5CDEC-46AA-421C-A52F-4D2E55C7E40A}" presName="hierRoot2" presStyleCnt="0"/>
      <dgm:spPr/>
    </dgm:pt>
    <dgm:pt modelId="{D2F41FE8-AAFE-0940-A804-B7244C497871}" type="pres">
      <dgm:prSet presAssocID="{99F5CDEC-46AA-421C-A52F-4D2E55C7E40A}" presName="composite2" presStyleCnt="0"/>
      <dgm:spPr/>
    </dgm:pt>
    <dgm:pt modelId="{EFF0F42E-FC88-AA4C-AFCF-F85C0F189194}" type="pres">
      <dgm:prSet presAssocID="{99F5CDEC-46AA-421C-A52F-4D2E55C7E40A}" presName="background2" presStyleLbl="node2" presStyleIdx="1" presStyleCnt="4"/>
      <dgm:spPr/>
    </dgm:pt>
    <dgm:pt modelId="{D1451B20-05C6-1848-985F-3E8515193EBB}" type="pres">
      <dgm:prSet presAssocID="{99F5CDEC-46AA-421C-A52F-4D2E55C7E40A}" presName="text2" presStyleLbl="fgAcc2" presStyleIdx="1" presStyleCnt="4">
        <dgm:presLayoutVars>
          <dgm:chPref val="3"/>
        </dgm:presLayoutVars>
      </dgm:prSet>
      <dgm:spPr/>
    </dgm:pt>
    <dgm:pt modelId="{DD3FCB36-53F7-0B41-AFF4-99DE2B14372E}" type="pres">
      <dgm:prSet presAssocID="{99F5CDEC-46AA-421C-A52F-4D2E55C7E40A}" presName="hierChild3" presStyleCnt="0"/>
      <dgm:spPr/>
    </dgm:pt>
    <dgm:pt modelId="{2FBDE1F1-A0CD-4C43-A6DB-52C2579E3F9D}" type="pres">
      <dgm:prSet presAssocID="{FB9C7D9A-3ED8-4CD2-A5A3-F656612581D9}" presName="Name10" presStyleLbl="parChTrans1D2" presStyleIdx="2" presStyleCnt="4"/>
      <dgm:spPr/>
    </dgm:pt>
    <dgm:pt modelId="{3C6F01F5-1486-6A44-8FDF-E8FDAC41CD90}" type="pres">
      <dgm:prSet presAssocID="{08272747-7AF9-43B1-B268-992E9D5E66C5}" presName="hierRoot2" presStyleCnt="0"/>
      <dgm:spPr/>
    </dgm:pt>
    <dgm:pt modelId="{CB73ECE7-7C97-6046-ADAC-ACA981C106A2}" type="pres">
      <dgm:prSet presAssocID="{08272747-7AF9-43B1-B268-992E9D5E66C5}" presName="composite2" presStyleCnt="0"/>
      <dgm:spPr/>
    </dgm:pt>
    <dgm:pt modelId="{AA0F47C0-7F3A-C74E-B2B5-C40006DA4502}" type="pres">
      <dgm:prSet presAssocID="{08272747-7AF9-43B1-B268-992E9D5E66C5}" presName="background2" presStyleLbl="node2" presStyleIdx="2" presStyleCnt="4"/>
      <dgm:spPr/>
    </dgm:pt>
    <dgm:pt modelId="{A137DFC0-34CF-EC42-AC39-C86D1E8080A5}" type="pres">
      <dgm:prSet presAssocID="{08272747-7AF9-43B1-B268-992E9D5E66C5}" presName="text2" presStyleLbl="fgAcc2" presStyleIdx="2" presStyleCnt="4">
        <dgm:presLayoutVars>
          <dgm:chPref val="3"/>
        </dgm:presLayoutVars>
      </dgm:prSet>
      <dgm:spPr/>
    </dgm:pt>
    <dgm:pt modelId="{AB515CDD-117A-3741-8E7A-D4454B05A50B}" type="pres">
      <dgm:prSet presAssocID="{08272747-7AF9-43B1-B268-992E9D5E66C5}" presName="hierChild3" presStyleCnt="0"/>
      <dgm:spPr/>
    </dgm:pt>
    <dgm:pt modelId="{C5B87E33-5846-A44C-9934-4C7DF1D82C53}" type="pres">
      <dgm:prSet presAssocID="{567ABD66-FFBE-4AC0-ACC8-C24BE35FCBAB}" presName="Name10" presStyleLbl="parChTrans1D2" presStyleIdx="3" presStyleCnt="4"/>
      <dgm:spPr/>
    </dgm:pt>
    <dgm:pt modelId="{4B8984EE-62B9-3849-A716-BACE6B1BA921}" type="pres">
      <dgm:prSet presAssocID="{1443986C-348E-45D7-8227-BF350DDD547D}" presName="hierRoot2" presStyleCnt="0"/>
      <dgm:spPr/>
    </dgm:pt>
    <dgm:pt modelId="{FD4CE2EA-D4D1-7342-90BD-E3ABB8FB6C9D}" type="pres">
      <dgm:prSet presAssocID="{1443986C-348E-45D7-8227-BF350DDD547D}" presName="composite2" presStyleCnt="0"/>
      <dgm:spPr/>
    </dgm:pt>
    <dgm:pt modelId="{6D4BC5E4-557C-3E45-AB8A-E1BB65BC7F01}" type="pres">
      <dgm:prSet presAssocID="{1443986C-348E-45D7-8227-BF350DDD547D}" presName="background2" presStyleLbl="node2" presStyleIdx="3" presStyleCnt="4"/>
      <dgm:spPr/>
    </dgm:pt>
    <dgm:pt modelId="{83A958A0-F551-C04F-AD0A-09A61685D646}" type="pres">
      <dgm:prSet presAssocID="{1443986C-348E-45D7-8227-BF350DDD547D}" presName="text2" presStyleLbl="fgAcc2" presStyleIdx="3" presStyleCnt="4">
        <dgm:presLayoutVars>
          <dgm:chPref val="3"/>
        </dgm:presLayoutVars>
      </dgm:prSet>
      <dgm:spPr/>
    </dgm:pt>
    <dgm:pt modelId="{24124C94-BEA3-E647-B2A1-1A6AE890D83E}" type="pres">
      <dgm:prSet presAssocID="{1443986C-348E-45D7-8227-BF350DDD547D}" presName="hierChild3" presStyleCnt="0"/>
      <dgm:spPr/>
    </dgm:pt>
  </dgm:ptLst>
  <dgm:cxnLst>
    <dgm:cxn modelId="{E717A601-B6F6-D04F-941F-734561EBDD50}" type="presOf" srcId="{84EE695A-AB98-4ED0-80AC-6C5ADE4A7D7D}" destId="{C875A4AC-A16E-2543-985B-987CB775EA36}" srcOrd="0" destOrd="0" presId="urn:microsoft.com/office/officeart/2005/8/layout/hierarchy1"/>
    <dgm:cxn modelId="{E38CE109-15B3-134D-9778-075C8418444E}" type="presOf" srcId="{1443986C-348E-45D7-8227-BF350DDD547D}" destId="{83A958A0-F551-C04F-AD0A-09A61685D646}" srcOrd="0" destOrd="0" presId="urn:microsoft.com/office/officeart/2005/8/layout/hierarchy1"/>
    <dgm:cxn modelId="{EAC27C1D-62E4-D049-8EE3-69D7C2D728EB}" type="presOf" srcId="{567ABD66-FFBE-4AC0-ACC8-C24BE35FCBAB}" destId="{C5B87E33-5846-A44C-9934-4C7DF1D82C53}" srcOrd="0" destOrd="0" presId="urn:microsoft.com/office/officeart/2005/8/layout/hierarchy1"/>
    <dgm:cxn modelId="{A2D8852A-CAA3-C543-B13B-D9BC275E648A}" type="presOf" srcId="{5A4B58B0-6210-436E-B55C-BFF7557CEA15}" destId="{CFA20FCA-D1C9-A944-AE5C-D2853490BAA8}" srcOrd="0" destOrd="0" presId="urn:microsoft.com/office/officeart/2005/8/layout/hierarchy1"/>
    <dgm:cxn modelId="{C22C3034-31D3-0C4A-B666-D2AD28FCBC25}" type="presOf" srcId="{08272747-7AF9-43B1-B268-992E9D5E66C5}" destId="{A137DFC0-34CF-EC42-AC39-C86D1E8080A5}" srcOrd="0" destOrd="0" presId="urn:microsoft.com/office/officeart/2005/8/layout/hierarchy1"/>
    <dgm:cxn modelId="{3F89B93A-FFE9-6545-BC8D-A7A8C265A2F2}" type="presOf" srcId="{D00734A1-439A-4644-97B5-579F331C21DE}" destId="{57DE6ADB-7015-6F4F-A03C-4BB952DCBC82}" srcOrd="0" destOrd="0" presId="urn:microsoft.com/office/officeart/2005/8/layout/hierarchy1"/>
    <dgm:cxn modelId="{B6830F3E-1D29-AA4F-B7A5-FC7AD006C112}" type="presOf" srcId="{5B0903C8-15A9-4C84-A68A-449BC2AE41AC}" destId="{0DB90F12-E125-8E40-BC99-7B2ABE22DDDE}" srcOrd="0" destOrd="0" presId="urn:microsoft.com/office/officeart/2005/8/layout/hierarchy1"/>
    <dgm:cxn modelId="{35B93348-82A1-EC46-A5FA-CBECCB0FBD06}" type="presOf" srcId="{73C8AE2B-AFBF-488E-ABCC-4C30E34E580D}" destId="{BCC5240E-5664-0C4F-A2C8-A623081BA735}" srcOrd="0" destOrd="0" presId="urn:microsoft.com/office/officeart/2005/8/layout/hierarchy1"/>
    <dgm:cxn modelId="{EA75124A-714C-F042-B365-96BAD1008921}" type="presOf" srcId="{CF6CB0F0-4FE1-4136-A9C0-165ADF5D5D73}" destId="{B26FD3AE-3DD2-DA4F-AF9E-8FA54772BB71}" srcOrd="0" destOrd="0" presId="urn:microsoft.com/office/officeart/2005/8/layout/hierarchy1"/>
    <dgm:cxn modelId="{31791C5C-651E-C843-AF8E-E58588773D25}" type="presOf" srcId="{99F5CDEC-46AA-421C-A52F-4D2E55C7E40A}" destId="{D1451B20-05C6-1848-985F-3E8515193EBB}" srcOrd="0" destOrd="0" presId="urn:microsoft.com/office/officeart/2005/8/layout/hierarchy1"/>
    <dgm:cxn modelId="{80E4A45C-EE11-4FEE-A0BE-75F11A37F0AF}" srcId="{84EE695A-AB98-4ED0-80AC-6C5ADE4A7D7D}" destId="{1443986C-348E-45D7-8227-BF350DDD547D}" srcOrd="3" destOrd="0" parTransId="{567ABD66-FFBE-4AC0-ACC8-C24BE35FCBAB}" sibTransId="{F29F8CE2-9A3C-4200-9BA6-FDFA608844A5}"/>
    <dgm:cxn modelId="{1F22396B-C854-4C64-A4E2-88BA1724AEF4}" srcId="{84EE695A-AB98-4ED0-80AC-6C5ADE4A7D7D}" destId="{E0611BED-E42D-494B-BBA3-5AA9E12B47A4}" srcOrd="0" destOrd="0" parTransId="{253CB909-DC46-4B07-AF44-8D436D91C4D1}" sibTransId="{547BE04B-CF5C-44D9-97E1-48749C498CAB}"/>
    <dgm:cxn modelId="{7912CA70-76EC-499D-AD38-DC44950715B8}" srcId="{E0611BED-E42D-494B-BBA3-5AA9E12B47A4}" destId="{8C6EC46C-B5B7-4FFD-862E-99AC11969C9D}" srcOrd="0" destOrd="0" parTransId="{D00734A1-439A-4644-97B5-579F331C21DE}" sibTransId="{0C3CF0DC-0A7C-4C23-A524-B83D7290CCA6}"/>
    <dgm:cxn modelId="{46E47F7C-8C0A-4C96-9450-E5B971599E3E}" srcId="{E0611BED-E42D-494B-BBA3-5AA9E12B47A4}" destId="{5A4B58B0-6210-436E-B55C-BFF7557CEA15}" srcOrd="2" destOrd="0" parTransId="{A44289F2-2B52-41C6-9970-D68DF2D22E58}" sibTransId="{9C0ED4C1-38ED-4272-8C79-CC6F9CB11D49}"/>
    <dgm:cxn modelId="{C4B07E81-2B7D-F941-B2B9-B07F1908A6B5}" type="presOf" srcId="{78A8C01F-0EEE-4225-A5F9-6D7BAAB83353}" destId="{211F7808-A296-284F-A98D-5288B6F1DB97}" srcOrd="0" destOrd="0" presId="urn:microsoft.com/office/officeart/2005/8/layout/hierarchy1"/>
    <dgm:cxn modelId="{31460B84-2FDD-4261-BC54-4BDC46FBA723}" srcId="{84EE695A-AB98-4ED0-80AC-6C5ADE4A7D7D}" destId="{99F5CDEC-46AA-421C-A52F-4D2E55C7E40A}" srcOrd="1" destOrd="0" parTransId="{CF6CB0F0-4FE1-4136-A9C0-165ADF5D5D73}" sibTransId="{50A0A357-2342-4585-93FA-BF6AFC5CA046}"/>
    <dgm:cxn modelId="{80A2EE8C-92DC-45D8-8E3C-FCA28F213301}" srcId="{E0611BED-E42D-494B-BBA3-5AA9E12B47A4}" destId="{73C8AE2B-AFBF-488E-ABCC-4C30E34E580D}" srcOrd="1" destOrd="0" parTransId="{78A8C01F-0EEE-4225-A5F9-6D7BAAB83353}" sibTransId="{02435EFB-BEC6-4B3E-91E8-EEF875E11427}"/>
    <dgm:cxn modelId="{61FF6C96-7E03-8243-B454-82B7B1BBC4D4}" type="presOf" srcId="{A44289F2-2B52-41C6-9970-D68DF2D22E58}" destId="{110BFA29-5DBD-124E-B991-9E2E029FFCF7}" srcOrd="0" destOrd="0" presId="urn:microsoft.com/office/officeart/2005/8/layout/hierarchy1"/>
    <dgm:cxn modelId="{F8ED79B2-BCF3-104D-8498-9F503C03130C}" type="presOf" srcId="{253CB909-DC46-4B07-AF44-8D436D91C4D1}" destId="{92A3E519-13EE-384F-A16F-D5A39E8A0A58}" srcOrd="0" destOrd="0" presId="urn:microsoft.com/office/officeart/2005/8/layout/hierarchy1"/>
    <dgm:cxn modelId="{9A95BBB4-6BED-494B-BC47-2A9EAFE89872}" srcId="{84EE695A-AB98-4ED0-80AC-6C5ADE4A7D7D}" destId="{08272747-7AF9-43B1-B268-992E9D5E66C5}" srcOrd="2" destOrd="0" parTransId="{FB9C7D9A-3ED8-4CD2-A5A3-F656612581D9}" sibTransId="{8B972A1A-7DCE-45D3-A1C1-67D815E6F038}"/>
    <dgm:cxn modelId="{875348E7-DD2A-DD47-98E2-18A8CCBCE795}" type="presOf" srcId="{FB9C7D9A-3ED8-4CD2-A5A3-F656612581D9}" destId="{2FBDE1F1-A0CD-4C43-A6DB-52C2579E3F9D}" srcOrd="0" destOrd="0" presId="urn:microsoft.com/office/officeart/2005/8/layout/hierarchy1"/>
    <dgm:cxn modelId="{4BC8BEE8-2D5B-C542-8C83-05FDC8324C3A}" type="presOf" srcId="{E0611BED-E42D-494B-BBA3-5AA9E12B47A4}" destId="{39E85860-59C8-F342-A18A-D28322160ABF}" srcOrd="0" destOrd="0" presId="urn:microsoft.com/office/officeart/2005/8/layout/hierarchy1"/>
    <dgm:cxn modelId="{CC959BF3-D5A7-8C4A-B749-558D36C4927F}" type="presOf" srcId="{8C6EC46C-B5B7-4FFD-862E-99AC11969C9D}" destId="{3094E683-2709-ED4C-BA30-EF070345ACAC}" srcOrd="0" destOrd="0" presId="urn:microsoft.com/office/officeart/2005/8/layout/hierarchy1"/>
    <dgm:cxn modelId="{7678ABF3-18A6-4FC3-AD63-FACB76DA8A16}" srcId="{5B0903C8-15A9-4C84-A68A-449BC2AE41AC}" destId="{84EE695A-AB98-4ED0-80AC-6C5ADE4A7D7D}" srcOrd="0" destOrd="0" parTransId="{8DB13F80-E245-46AA-8AEE-5A230002FD68}" sibTransId="{E0FB42F4-4198-402D-A978-393329EA9591}"/>
    <dgm:cxn modelId="{21ADBE17-B184-E941-866A-7D4242BDACEF}" type="presParOf" srcId="{0DB90F12-E125-8E40-BC99-7B2ABE22DDDE}" destId="{5D4500B2-7B1D-2A4D-9DBF-D021510542F1}" srcOrd="0" destOrd="0" presId="urn:microsoft.com/office/officeart/2005/8/layout/hierarchy1"/>
    <dgm:cxn modelId="{7BA40C6F-242A-234A-89D2-65941E607D27}" type="presParOf" srcId="{5D4500B2-7B1D-2A4D-9DBF-D021510542F1}" destId="{89E216F2-ACD1-7D42-82D3-C3C13466B70F}" srcOrd="0" destOrd="0" presId="urn:microsoft.com/office/officeart/2005/8/layout/hierarchy1"/>
    <dgm:cxn modelId="{37DE2905-0300-BA46-B595-636969D031FA}" type="presParOf" srcId="{89E216F2-ACD1-7D42-82D3-C3C13466B70F}" destId="{202131A6-7E5C-734F-8B6A-8155D0AF1EED}" srcOrd="0" destOrd="0" presId="urn:microsoft.com/office/officeart/2005/8/layout/hierarchy1"/>
    <dgm:cxn modelId="{3B331CDF-F126-6044-8829-B6B76F87B8C3}" type="presParOf" srcId="{89E216F2-ACD1-7D42-82D3-C3C13466B70F}" destId="{C875A4AC-A16E-2543-985B-987CB775EA36}" srcOrd="1" destOrd="0" presId="urn:microsoft.com/office/officeart/2005/8/layout/hierarchy1"/>
    <dgm:cxn modelId="{E6FC50E5-A93E-384F-B8EF-F13BE14F394B}" type="presParOf" srcId="{5D4500B2-7B1D-2A4D-9DBF-D021510542F1}" destId="{27FA571D-B33B-1F48-A9AF-B3FD9D4F6326}" srcOrd="1" destOrd="0" presId="urn:microsoft.com/office/officeart/2005/8/layout/hierarchy1"/>
    <dgm:cxn modelId="{B64C238D-5753-FB42-B205-DEE39D7E7C1C}" type="presParOf" srcId="{27FA571D-B33B-1F48-A9AF-B3FD9D4F6326}" destId="{92A3E519-13EE-384F-A16F-D5A39E8A0A58}" srcOrd="0" destOrd="0" presId="urn:microsoft.com/office/officeart/2005/8/layout/hierarchy1"/>
    <dgm:cxn modelId="{312640C8-B1D0-7544-B41E-DCF3496005FC}" type="presParOf" srcId="{27FA571D-B33B-1F48-A9AF-B3FD9D4F6326}" destId="{1919B14D-F584-E449-A794-2F4CF0BE25AB}" srcOrd="1" destOrd="0" presId="urn:microsoft.com/office/officeart/2005/8/layout/hierarchy1"/>
    <dgm:cxn modelId="{948E32BF-3C2B-0543-AA3C-062239C0AF17}" type="presParOf" srcId="{1919B14D-F584-E449-A794-2F4CF0BE25AB}" destId="{354A0820-0AC6-8E40-BBA7-0CD5CEB71C60}" srcOrd="0" destOrd="0" presId="urn:microsoft.com/office/officeart/2005/8/layout/hierarchy1"/>
    <dgm:cxn modelId="{398B75F2-5964-664D-A1DF-9BA7FE2BF711}" type="presParOf" srcId="{354A0820-0AC6-8E40-BBA7-0CD5CEB71C60}" destId="{E5CFC9E2-99FC-5F44-90E9-310E1AC1D651}" srcOrd="0" destOrd="0" presId="urn:microsoft.com/office/officeart/2005/8/layout/hierarchy1"/>
    <dgm:cxn modelId="{76A58366-90FD-0142-8E1D-A55C04D2D1B9}" type="presParOf" srcId="{354A0820-0AC6-8E40-BBA7-0CD5CEB71C60}" destId="{39E85860-59C8-F342-A18A-D28322160ABF}" srcOrd="1" destOrd="0" presId="urn:microsoft.com/office/officeart/2005/8/layout/hierarchy1"/>
    <dgm:cxn modelId="{00A0F637-D305-0343-98EC-FCBA31FDB932}" type="presParOf" srcId="{1919B14D-F584-E449-A794-2F4CF0BE25AB}" destId="{1C7006F8-803F-9F45-95FB-963790B3A0C7}" srcOrd="1" destOrd="0" presId="urn:microsoft.com/office/officeart/2005/8/layout/hierarchy1"/>
    <dgm:cxn modelId="{99718919-884B-1643-8BFF-3A7966DF8426}" type="presParOf" srcId="{1C7006F8-803F-9F45-95FB-963790B3A0C7}" destId="{57DE6ADB-7015-6F4F-A03C-4BB952DCBC82}" srcOrd="0" destOrd="0" presId="urn:microsoft.com/office/officeart/2005/8/layout/hierarchy1"/>
    <dgm:cxn modelId="{83B3CAC3-7103-6347-83B1-0860182578A7}" type="presParOf" srcId="{1C7006F8-803F-9F45-95FB-963790B3A0C7}" destId="{6E1482E7-351A-3B44-BD04-EDF67BCA5150}" srcOrd="1" destOrd="0" presId="urn:microsoft.com/office/officeart/2005/8/layout/hierarchy1"/>
    <dgm:cxn modelId="{BBE38CB8-9DC3-7648-819E-4EA017F01F55}" type="presParOf" srcId="{6E1482E7-351A-3B44-BD04-EDF67BCA5150}" destId="{79D15DCE-033F-7A4A-BB50-F62593B9A1CD}" srcOrd="0" destOrd="0" presId="urn:microsoft.com/office/officeart/2005/8/layout/hierarchy1"/>
    <dgm:cxn modelId="{08871877-4759-CB4B-810B-130D3E05BACD}" type="presParOf" srcId="{79D15DCE-033F-7A4A-BB50-F62593B9A1CD}" destId="{4C69D767-B36D-EF4A-8A22-99B60F4F01F5}" srcOrd="0" destOrd="0" presId="urn:microsoft.com/office/officeart/2005/8/layout/hierarchy1"/>
    <dgm:cxn modelId="{EB807E40-0AD9-0C4B-A51A-588CE553A320}" type="presParOf" srcId="{79D15DCE-033F-7A4A-BB50-F62593B9A1CD}" destId="{3094E683-2709-ED4C-BA30-EF070345ACAC}" srcOrd="1" destOrd="0" presId="urn:microsoft.com/office/officeart/2005/8/layout/hierarchy1"/>
    <dgm:cxn modelId="{AC26EB51-BB74-4948-B4E3-68DF56BBF4AB}" type="presParOf" srcId="{6E1482E7-351A-3B44-BD04-EDF67BCA5150}" destId="{E472C326-113C-D845-BF73-DC19D44E3D5B}" srcOrd="1" destOrd="0" presId="urn:microsoft.com/office/officeart/2005/8/layout/hierarchy1"/>
    <dgm:cxn modelId="{3EFF4DCE-1998-A746-A7E4-2F50ED7D64F0}" type="presParOf" srcId="{1C7006F8-803F-9F45-95FB-963790B3A0C7}" destId="{211F7808-A296-284F-A98D-5288B6F1DB97}" srcOrd="2" destOrd="0" presId="urn:microsoft.com/office/officeart/2005/8/layout/hierarchy1"/>
    <dgm:cxn modelId="{56EA14D3-3F64-9849-8046-4232361ACCE5}" type="presParOf" srcId="{1C7006F8-803F-9F45-95FB-963790B3A0C7}" destId="{7364B577-E094-AC4C-8A2A-E4672D79D446}" srcOrd="3" destOrd="0" presId="urn:microsoft.com/office/officeart/2005/8/layout/hierarchy1"/>
    <dgm:cxn modelId="{2361C50A-8DA6-BE47-A2ED-AF9DA0A794A5}" type="presParOf" srcId="{7364B577-E094-AC4C-8A2A-E4672D79D446}" destId="{453E3775-0961-8E44-8896-6971D7352FA6}" srcOrd="0" destOrd="0" presId="urn:microsoft.com/office/officeart/2005/8/layout/hierarchy1"/>
    <dgm:cxn modelId="{96D2F53B-C798-7E46-9144-0789492CA220}" type="presParOf" srcId="{453E3775-0961-8E44-8896-6971D7352FA6}" destId="{CAB5D647-037D-644B-BF9D-ADC3233020E5}" srcOrd="0" destOrd="0" presId="urn:microsoft.com/office/officeart/2005/8/layout/hierarchy1"/>
    <dgm:cxn modelId="{065CFE9A-2567-2848-80F8-6D01B2437C64}" type="presParOf" srcId="{453E3775-0961-8E44-8896-6971D7352FA6}" destId="{BCC5240E-5664-0C4F-A2C8-A623081BA735}" srcOrd="1" destOrd="0" presId="urn:microsoft.com/office/officeart/2005/8/layout/hierarchy1"/>
    <dgm:cxn modelId="{72113E61-4F2C-4643-B923-4BA3A587B37A}" type="presParOf" srcId="{7364B577-E094-AC4C-8A2A-E4672D79D446}" destId="{7C623202-A7B7-8D46-A01E-F07062604F46}" srcOrd="1" destOrd="0" presId="urn:microsoft.com/office/officeart/2005/8/layout/hierarchy1"/>
    <dgm:cxn modelId="{E1661489-6C69-6747-83D7-879BD40A8EB5}" type="presParOf" srcId="{1C7006F8-803F-9F45-95FB-963790B3A0C7}" destId="{110BFA29-5DBD-124E-B991-9E2E029FFCF7}" srcOrd="4" destOrd="0" presId="urn:microsoft.com/office/officeart/2005/8/layout/hierarchy1"/>
    <dgm:cxn modelId="{C16685BD-DC50-2743-B13D-22BD4B07B338}" type="presParOf" srcId="{1C7006F8-803F-9F45-95FB-963790B3A0C7}" destId="{4F9A65F0-6184-0F43-9887-EE5CC7EE2D4F}" srcOrd="5" destOrd="0" presId="urn:microsoft.com/office/officeart/2005/8/layout/hierarchy1"/>
    <dgm:cxn modelId="{B28CC50C-80D8-9B4F-9121-8F600D4ECD07}" type="presParOf" srcId="{4F9A65F0-6184-0F43-9887-EE5CC7EE2D4F}" destId="{11EBB302-41F6-FC48-A128-EA9B94D55109}" srcOrd="0" destOrd="0" presId="urn:microsoft.com/office/officeart/2005/8/layout/hierarchy1"/>
    <dgm:cxn modelId="{DF0B66EB-9A84-334F-9E77-A445A044036C}" type="presParOf" srcId="{11EBB302-41F6-FC48-A128-EA9B94D55109}" destId="{21731FFE-F665-4543-995D-D9E749942A27}" srcOrd="0" destOrd="0" presId="urn:microsoft.com/office/officeart/2005/8/layout/hierarchy1"/>
    <dgm:cxn modelId="{A1D4BBC7-962B-054B-BF20-F93A202AD014}" type="presParOf" srcId="{11EBB302-41F6-FC48-A128-EA9B94D55109}" destId="{CFA20FCA-D1C9-A944-AE5C-D2853490BAA8}" srcOrd="1" destOrd="0" presId="urn:microsoft.com/office/officeart/2005/8/layout/hierarchy1"/>
    <dgm:cxn modelId="{E63D2430-3345-4547-A2C1-A985A2CC5A9F}" type="presParOf" srcId="{4F9A65F0-6184-0F43-9887-EE5CC7EE2D4F}" destId="{29D51114-F84B-464B-9A32-3B64AC571523}" srcOrd="1" destOrd="0" presId="urn:microsoft.com/office/officeart/2005/8/layout/hierarchy1"/>
    <dgm:cxn modelId="{449F03F7-D0A1-8E4C-9A7A-72A9CC61A38D}" type="presParOf" srcId="{27FA571D-B33B-1F48-A9AF-B3FD9D4F6326}" destId="{B26FD3AE-3DD2-DA4F-AF9E-8FA54772BB71}" srcOrd="2" destOrd="0" presId="urn:microsoft.com/office/officeart/2005/8/layout/hierarchy1"/>
    <dgm:cxn modelId="{3756ECD6-93A9-DE40-9D84-F93217179779}" type="presParOf" srcId="{27FA571D-B33B-1F48-A9AF-B3FD9D4F6326}" destId="{A1DE7552-8248-3749-97A5-311E7521B6C2}" srcOrd="3" destOrd="0" presId="urn:microsoft.com/office/officeart/2005/8/layout/hierarchy1"/>
    <dgm:cxn modelId="{AF873E5B-374D-2A4E-8020-4B47D9F486D0}" type="presParOf" srcId="{A1DE7552-8248-3749-97A5-311E7521B6C2}" destId="{D2F41FE8-AAFE-0940-A804-B7244C497871}" srcOrd="0" destOrd="0" presId="urn:microsoft.com/office/officeart/2005/8/layout/hierarchy1"/>
    <dgm:cxn modelId="{B5FCBE26-48BF-EC4D-A464-5A2CDAAB2E8F}" type="presParOf" srcId="{D2F41FE8-AAFE-0940-A804-B7244C497871}" destId="{EFF0F42E-FC88-AA4C-AFCF-F85C0F189194}" srcOrd="0" destOrd="0" presId="urn:microsoft.com/office/officeart/2005/8/layout/hierarchy1"/>
    <dgm:cxn modelId="{1B8E453C-210B-E64C-B798-0BC64A53BD13}" type="presParOf" srcId="{D2F41FE8-AAFE-0940-A804-B7244C497871}" destId="{D1451B20-05C6-1848-985F-3E8515193EBB}" srcOrd="1" destOrd="0" presId="urn:microsoft.com/office/officeart/2005/8/layout/hierarchy1"/>
    <dgm:cxn modelId="{6A584116-F847-BA4B-B479-3D28617A806B}" type="presParOf" srcId="{A1DE7552-8248-3749-97A5-311E7521B6C2}" destId="{DD3FCB36-53F7-0B41-AFF4-99DE2B14372E}" srcOrd="1" destOrd="0" presId="urn:microsoft.com/office/officeart/2005/8/layout/hierarchy1"/>
    <dgm:cxn modelId="{116BDB90-7D10-494C-96CF-551C3CE52474}" type="presParOf" srcId="{27FA571D-B33B-1F48-A9AF-B3FD9D4F6326}" destId="{2FBDE1F1-A0CD-4C43-A6DB-52C2579E3F9D}" srcOrd="4" destOrd="0" presId="urn:microsoft.com/office/officeart/2005/8/layout/hierarchy1"/>
    <dgm:cxn modelId="{9BAFC0DB-A333-3B43-AE38-58B86CABCF13}" type="presParOf" srcId="{27FA571D-B33B-1F48-A9AF-B3FD9D4F6326}" destId="{3C6F01F5-1486-6A44-8FDF-E8FDAC41CD90}" srcOrd="5" destOrd="0" presId="urn:microsoft.com/office/officeart/2005/8/layout/hierarchy1"/>
    <dgm:cxn modelId="{32DD6B85-38D8-6340-949A-B383CFF5BCBF}" type="presParOf" srcId="{3C6F01F5-1486-6A44-8FDF-E8FDAC41CD90}" destId="{CB73ECE7-7C97-6046-ADAC-ACA981C106A2}" srcOrd="0" destOrd="0" presId="urn:microsoft.com/office/officeart/2005/8/layout/hierarchy1"/>
    <dgm:cxn modelId="{C7709098-4E30-DB4B-BF10-5404E744C9A3}" type="presParOf" srcId="{CB73ECE7-7C97-6046-ADAC-ACA981C106A2}" destId="{AA0F47C0-7F3A-C74E-B2B5-C40006DA4502}" srcOrd="0" destOrd="0" presId="urn:microsoft.com/office/officeart/2005/8/layout/hierarchy1"/>
    <dgm:cxn modelId="{469B71DD-7AB9-2A42-A5BC-9EE6114109F7}" type="presParOf" srcId="{CB73ECE7-7C97-6046-ADAC-ACA981C106A2}" destId="{A137DFC0-34CF-EC42-AC39-C86D1E8080A5}" srcOrd="1" destOrd="0" presId="urn:microsoft.com/office/officeart/2005/8/layout/hierarchy1"/>
    <dgm:cxn modelId="{DF9F5034-2B5E-B944-894D-9B4D4C34FA16}" type="presParOf" srcId="{3C6F01F5-1486-6A44-8FDF-E8FDAC41CD90}" destId="{AB515CDD-117A-3741-8E7A-D4454B05A50B}" srcOrd="1" destOrd="0" presId="urn:microsoft.com/office/officeart/2005/8/layout/hierarchy1"/>
    <dgm:cxn modelId="{9A008274-EFEB-0644-A7C6-2DBE09A03FFD}" type="presParOf" srcId="{27FA571D-B33B-1F48-A9AF-B3FD9D4F6326}" destId="{C5B87E33-5846-A44C-9934-4C7DF1D82C53}" srcOrd="6" destOrd="0" presId="urn:microsoft.com/office/officeart/2005/8/layout/hierarchy1"/>
    <dgm:cxn modelId="{2DC0E567-760D-3640-8846-D263A9ACBD60}" type="presParOf" srcId="{27FA571D-B33B-1F48-A9AF-B3FD9D4F6326}" destId="{4B8984EE-62B9-3849-A716-BACE6B1BA921}" srcOrd="7" destOrd="0" presId="urn:microsoft.com/office/officeart/2005/8/layout/hierarchy1"/>
    <dgm:cxn modelId="{7370C4A6-6C89-C341-9B8E-257E71BA9C72}" type="presParOf" srcId="{4B8984EE-62B9-3849-A716-BACE6B1BA921}" destId="{FD4CE2EA-D4D1-7342-90BD-E3ABB8FB6C9D}" srcOrd="0" destOrd="0" presId="urn:microsoft.com/office/officeart/2005/8/layout/hierarchy1"/>
    <dgm:cxn modelId="{ABD40B5B-131E-5B41-9211-1FF53F33C674}" type="presParOf" srcId="{FD4CE2EA-D4D1-7342-90BD-E3ABB8FB6C9D}" destId="{6D4BC5E4-557C-3E45-AB8A-E1BB65BC7F01}" srcOrd="0" destOrd="0" presId="urn:microsoft.com/office/officeart/2005/8/layout/hierarchy1"/>
    <dgm:cxn modelId="{EF68FF26-0384-CC4A-9954-14401CFE6C7E}" type="presParOf" srcId="{FD4CE2EA-D4D1-7342-90BD-E3ABB8FB6C9D}" destId="{83A958A0-F551-C04F-AD0A-09A61685D646}" srcOrd="1" destOrd="0" presId="urn:microsoft.com/office/officeart/2005/8/layout/hierarchy1"/>
    <dgm:cxn modelId="{1E2D5463-7BBC-634E-8BBE-EFB721425E88}" type="presParOf" srcId="{4B8984EE-62B9-3849-A716-BACE6B1BA921}" destId="{24124C94-BEA3-E647-B2A1-1A6AE890D83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87E33-5846-A44C-9934-4C7DF1D82C53}">
      <dsp:nvSpPr>
        <dsp:cNvPr id="0" name=""/>
        <dsp:cNvSpPr/>
      </dsp:nvSpPr>
      <dsp:spPr>
        <a:xfrm>
          <a:off x="3002001" y="1330948"/>
          <a:ext cx="1547014" cy="245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241"/>
              </a:lnTo>
              <a:lnTo>
                <a:pt x="1547014" y="167241"/>
              </a:lnTo>
              <a:lnTo>
                <a:pt x="1547014" y="24541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DE1F1-A0CD-4C43-A6DB-52C2579E3F9D}">
      <dsp:nvSpPr>
        <dsp:cNvPr id="0" name=""/>
        <dsp:cNvSpPr/>
      </dsp:nvSpPr>
      <dsp:spPr>
        <a:xfrm>
          <a:off x="3002001" y="1330948"/>
          <a:ext cx="515671" cy="245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241"/>
              </a:lnTo>
              <a:lnTo>
                <a:pt x="515671" y="167241"/>
              </a:lnTo>
              <a:lnTo>
                <a:pt x="515671" y="24541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6FD3AE-3DD2-DA4F-AF9E-8FA54772BB71}">
      <dsp:nvSpPr>
        <dsp:cNvPr id="0" name=""/>
        <dsp:cNvSpPr/>
      </dsp:nvSpPr>
      <dsp:spPr>
        <a:xfrm>
          <a:off x="2486330" y="1330948"/>
          <a:ext cx="515671" cy="245412"/>
        </a:xfrm>
        <a:custGeom>
          <a:avLst/>
          <a:gdLst/>
          <a:ahLst/>
          <a:cxnLst/>
          <a:rect l="0" t="0" r="0" b="0"/>
          <a:pathLst>
            <a:path>
              <a:moveTo>
                <a:pt x="515671" y="0"/>
              </a:moveTo>
              <a:lnTo>
                <a:pt x="515671" y="167241"/>
              </a:lnTo>
              <a:lnTo>
                <a:pt x="0" y="167241"/>
              </a:lnTo>
              <a:lnTo>
                <a:pt x="0" y="24541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0BFA29-5DBD-124E-B991-9E2E029FFCF7}">
      <dsp:nvSpPr>
        <dsp:cNvPr id="0" name=""/>
        <dsp:cNvSpPr/>
      </dsp:nvSpPr>
      <dsp:spPr>
        <a:xfrm>
          <a:off x="1454987" y="2112190"/>
          <a:ext cx="1031342" cy="245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241"/>
              </a:lnTo>
              <a:lnTo>
                <a:pt x="1031342" y="167241"/>
              </a:lnTo>
              <a:lnTo>
                <a:pt x="1031342" y="245412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F7808-A296-284F-A98D-5288B6F1DB97}">
      <dsp:nvSpPr>
        <dsp:cNvPr id="0" name=""/>
        <dsp:cNvSpPr/>
      </dsp:nvSpPr>
      <dsp:spPr>
        <a:xfrm>
          <a:off x="1409267" y="2112190"/>
          <a:ext cx="91440" cy="2454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412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E6ADB-7015-6F4F-A03C-4BB952DCBC82}">
      <dsp:nvSpPr>
        <dsp:cNvPr id="0" name=""/>
        <dsp:cNvSpPr/>
      </dsp:nvSpPr>
      <dsp:spPr>
        <a:xfrm>
          <a:off x="423644" y="2112190"/>
          <a:ext cx="1031342" cy="245412"/>
        </a:xfrm>
        <a:custGeom>
          <a:avLst/>
          <a:gdLst/>
          <a:ahLst/>
          <a:cxnLst/>
          <a:rect l="0" t="0" r="0" b="0"/>
          <a:pathLst>
            <a:path>
              <a:moveTo>
                <a:pt x="1031342" y="0"/>
              </a:moveTo>
              <a:lnTo>
                <a:pt x="1031342" y="167241"/>
              </a:lnTo>
              <a:lnTo>
                <a:pt x="0" y="167241"/>
              </a:lnTo>
              <a:lnTo>
                <a:pt x="0" y="245412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3E519-13EE-384F-A16F-D5A39E8A0A58}">
      <dsp:nvSpPr>
        <dsp:cNvPr id="0" name=""/>
        <dsp:cNvSpPr/>
      </dsp:nvSpPr>
      <dsp:spPr>
        <a:xfrm>
          <a:off x="1454987" y="1330948"/>
          <a:ext cx="1547014" cy="245412"/>
        </a:xfrm>
        <a:custGeom>
          <a:avLst/>
          <a:gdLst/>
          <a:ahLst/>
          <a:cxnLst/>
          <a:rect l="0" t="0" r="0" b="0"/>
          <a:pathLst>
            <a:path>
              <a:moveTo>
                <a:pt x="1547014" y="0"/>
              </a:moveTo>
              <a:lnTo>
                <a:pt x="1547014" y="167241"/>
              </a:lnTo>
              <a:lnTo>
                <a:pt x="0" y="167241"/>
              </a:lnTo>
              <a:lnTo>
                <a:pt x="0" y="24541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131A6-7E5C-734F-8B6A-8155D0AF1EED}">
      <dsp:nvSpPr>
        <dsp:cNvPr id="0" name=""/>
        <dsp:cNvSpPr/>
      </dsp:nvSpPr>
      <dsp:spPr>
        <a:xfrm>
          <a:off x="2580088" y="795118"/>
          <a:ext cx="843825" cy="535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875A4AC-A16E-2543-985B-987CB775EA36}">
      <dsp:nvSpPr>
        <dsp:cNvPr id="0" name=""/>
        <dsp:cNvSpPr/>
      </dsp:nvSpPr>
      <dsp:spPr>
        <a:xfrm>
          <a:off x="2673847" y="884189"/>
          <a:ext cx="843825" cy="535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/>
            <a:t>español andino</a:t>
          </a:r>
          <a:endParaRPr lang="cs-CZ" sz="900" kern="1200"/>
        </a:p>
      </dsp:txBody>
      <dsp:txXfrm>
        <a:off x="2689541" y="899883"/>
        <a:ext cx="812437" cy="504441"/>
      </dsp:txXfrm>
    </dsp:sp>
    <dsp:sp modelId="{E5CFC9E2-99FC-5F44-90E9-310E1AC1D651}">
      <dsp:nvSpPr>
        <dsp:cNvPr id="0" name=""/>
        <dsp:cNvSpPr/>
      </dsp:nvSpPr>
      <dsp:spPr>
        <a:xfrm>
          <a:off x="1033074" y="1576361"/>
          <a:ext cx="843825" cy="535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9E85860-59C8-F342-A18A-D28322160ABF}">
      <dsp:nvSpPr>
        <dsp:cNvPr id="0" name=""/>
        <dsp:cNvSpPr/>
      </dsp:nvSpPr>
      <dsp:spPr>
        <a:xfrm>
          <a:off x="1126832" y="1665431"/>
          <a:ext cx="843825" cy="535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/>
            <a:t>serrano</a:t>
          </a:r>
          <a:endParaRPr lang="cs-CZ" sz="900" kern="1200"/>
        </a:p>
      </dsp:txBody>
      <dsp:txXfrm>
        <a:off x="1142526" y="1681125"/>
        <a:ext cx="812437" cy="504441"/>
      </dsp:txXfrm>
    </dsp:sp>
    <dsp:sp modelId="{4C69D767-B36D-EF4A-8A22-99B60F4F01F5}">
      <dsp:nvSpPr>
        <dsp:cNvPr id="0" name=""/>
        <dsp:cNvSpPr/>
      </dsp:nvSpPr>
      <dsp:spPr>
        <a:xfrm>
          <a:off x="1731" y="2357603"/>
          <a:ext cx="843825" cy="535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94E683-2709-ED4C-BA30-EF070345ACAC}">
      <dsp:nvSpPr>
        <dsp:cNvPr id="0" name=""/>
        <dsp:cNvSpPr/>
      </dsp:nvSpPr>
      <dsp:spPr>
        <a:xfrm>
          <a:off x="95490" y="2446673"/>
          <a:ext cx="843825" cy="535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/>
            <a:t>colombo-ecuatoriano</a:t>
          </a:r>
          <a:endParaRPr lang="cs-CZ" sz="900" kern="1200"/>
        </a:p>
      </dsp:txBody>
      <dsp:txXfrm>
        <a:off x="111184" y="2462367"/>
        <a:ext cx="812437" cy="504441"/>
      </dsp:txXfrm>
    </dsp:sp>
    <dsp:sp modelId="{CAB5D647-037D-644B-BF9D-ADC3233020E5}">
      <dsp:nvSpPr>
        <dsp:cNvPr id="0" name=""/>
        <dsp:cNvSpPr/>
      </dsp:nvSpPr>
      <dsp:spPr>
        <a:xfrm>
          <a:off x="1033074" y="2357603"/>
          <a:ext cx="843825" cy="535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CC5240E-5664-0C4F-A2C8-A623081BA735}">
      <dsp:nvSpPr>
        <dsp:cNvPr id="0" name=""/>
        <dsp:cNvSpPr/>
      </dsp:nvSpPr>
      <dsp:spPr>
        <a:xfrm>
          <a:off x="1126832" y="2446673"/>
          <a:ext cx="843825" cy="535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/>
            <a:t>peru-boliviano</a:t>
          </a:r>
          <a:endParaRPr lang="cs-CZ" sz="900" kern="1200"/>
        </a:p>
      </dsp:txBody>
      <dsp:txXfrm>
        <a:off x="1142526" y="2462367"/>
        <a:ext cx="812437" cy="504441"/>
      </dsp:txXfrm>
    </dsp:sp>
    <dsp:sp modelId="{21731FFE-F665-4543-995D-D9E749942A27}">
      <dsp:nvSpPr>
        <dsp:cNvPr id="0" name=""/>
        <dsp:cNvSpPr/>
      </dsp:nvSpPr>
      <dsp:spPr>
        <a:xfrm>
          <a:off x="2064417" y="2357603"/>
          <a:ext cx="843825" cy="535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FA20FCA-D1C9-A944-AE5C-D2853490BAA8}">
      <dsp:nvSpPr>
        <dsp:cNvPr id="0" name=""/>
        <dsp:cNvSpPr/>
      </dsp:nvSpPr>
      <dsp:spPr>
        <a:xfrm>
          <a:off x="2158175" y="2446673"/>
          <a:ext cx="843825" cy="535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/>
            <a:t>andino de bilingües</a:t>
          </a:r>
          <a:endParaRPr lang="cs-CZ" sz="900" kern="1200"/>
        </a:p>
      </dsp:txBody>
      <dsp:txXfrm>
        <a:off x="2173869" y="2462367"/>
        <a:ext cx="812437" cy="504441"/>
      </dsp:txXfrm>
    </dsp:sp>
    <dsp:sp modelId="{EFF0F42E-FC88-AA4C-AFCF-F85C0F189194}">
      <dsp:nvSpPr>
        <dsp:cNvPr id="0" name=""/>
        <dsp:cNvSpPr/>
      </dsp:nvSpPr>
      <dsp:spPr>
        <a:xfrm>
          <a:off x="2064417" y="1576361"/>
          <a:ext cx="843825" cy="535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451B20-05C6-1848-985F-3E8515193EBB}">
      <dsp:nvSpPr>
        <dsp:cNvPr id="0" name=""/>
        <dsp:cNvSpPr/>
      </dsp:nvSpPr>
      <dsp:spPr>
        <a:xfrm>
          <a:off x="2158175" y="1665431"/>
          <a:ext cx="843825" cy="535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/>
            <a:t>costeño</a:t>
          </a:r>
          <a:endParaRPr lang="cs-CZ" sz="900" kern="1200"/>
        </a:p>
      </dsp:txBody>
      <dsp:txXfrm>
        <a:off x="2173869" y="1681125"/>
        <a:ext cx="812437" cy="504441"/>
      </dsp:txXfrm>
    </dsp:sp>
    <dsp:sp modelId="{AA0F47C0-7F3A-C74E-B2B5-C40006DA4502}">
      <dsp:nvSpPr>
        <dsp:cNvPr id="0" name=""/>
        <dsp:cNvSpPr/>
      </dsp:nvSpPr>
      <dsp:spPr>
        <a:xfrm>
          <a:off x="3095760" y="1576361"/>
          <a:ext cx="843825" cy="535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137DFC0-34CF-EC42-AC39-C86D1E8080A5}">
      <dsp:nvSpPr>
        <dsp:cNvPr id="0" name=""/>
        <dsp:cNvSpPr/>
      </dsp:nvSpPr>
      <dsp:spPr>
        <a:xfrm>
          <a:off x="3189518" y="1665431"/>
          <a:ext cx="843825" cy="535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/>
            <a:t>amazónico</a:t>
          </a:r>
          <a:endParaRPr lang="cs-CZ" sz="900" kern="1200"/>
        </a:p>
      </dsp:txBody>
      <dsp:txXfrm>
        <a:off x="3205212" y="1681125"/>
        <a:ext cx="812437" cy="504441"/>
      </dsp:txXfrm>
    </dsp:sp>
    <dsp:sp modelId="{6D4BC5E4-557C-3E45-AB8A-E1BB65BC7F01}">
      <dsp:nvSpPr>
        <dsp:cNvPr id="0" name=""/>
        <dsp:cNvSpPr/>
      </dsp:nvSpPr>
      <dsp:spPr>
        <a:xfrm>
          <a:off x="4127102" y="1576361"/>
          <a:ext cx="843825" cy="535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3A958A0-F551-C04F-AD0A-09A61685D646}">
      <dsp:nvSpPr>
        <dsp:cNvPr id="0" name=""/>
        <dsp:cNvSpPr/>
      </dsp:nvSpPr>
      <dsp:spPr>
        <a:xfrm>
          <a:off x="4220861" y="1665431"/>
          <a:ext cx="843825" cy="5358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/>
            <a:t>llanero</a:t>
          </a:r>
          <a:endParaRPr lang="cs-CZ" sz="900" kern="1200"/>
        </a:p>
      </dsp:txBody>
      <dsp:txXfrm>
        <a:off x="4236555" y="1681125"/>
        <a:ext cx="812437" cy="504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4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60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2016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44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0068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046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354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28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39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12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76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18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71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9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70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92B33-5FD3-7546-8B81-256F2C39FD08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93D7BF4-8BA2-CA4F-8EFF-50AB9B4396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15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vc.cervantes.es/lengua/voces_hispanicas/peru/cuzco.htm" TargetMode="External"/><Relationship Id="rId2" Type="http://schemas.openxmlformats.org/officeDocument/2006/relationships/hyperlink" Target="https://cvc.cervantes.es/lengua/voces_hispanicas/colombia/bogota.htm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vc.cervantes.es/lengua/voces_hispanicas/bolivia/potosi.ht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EwXm_zc_jE" TargetMode="External"/><Relationship Id="rId2" Type="http://schemas.openxmlformats.org/officeDocument/2006/relationships/hyperlink" Target="http://prosodia.upf.edu/atlasentonacion/enquestes/espanol/pucallpa/index.html#entrevist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bGn8oNay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vc.cervantes.es/lengua/voces_hispanicas/ecuador/guayaquil.htm" TargetMode="External"/><Relationship Id="rId2" Type="http://schemas.openxmlformats.org/officeDocument/2006/relationships/hyperlink" Target="https://www.youtube.com/watch?v=BG9VJyksD0U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vc.cervantes.es/lengua/voces_hispanicas/peru/lima.ht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54099-0D1A-AB4A-9F94-BA56DFFC1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El </a:t>
            </a:r>
            <a:r>
              <a:rPr lang="cs-CZ" dirty="0" err="1"/>
              <a:t>español</a:t>
            </a:r>
            <a:r>
              <a:rPr lang="cs-CZ" dirty="0"/>
              <a:t> </a:t>
            </a:r>
            <a:r>
              <a:rPr lang="cs-CZ" dirty="0" err="1"/>
              <a:t>andino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F9B09E-5E85-7048-BC03-B0D2CC881F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814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16DAFBA-D30C-E34E-B691-C633D59A4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andino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serrano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DF7D2F-C4F6-2A46-AC96-8972698A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9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9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del tuteo, sobre todo en los estratos superiores; el voseo está estigmatizado.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Empleo del sufijo -</a:t>
            </a:r>
            <a:r>
              <a:rPr lang="es-ES" sz="900" i="1" dirty="0" err="1">
                <a:solidFill>
                  <a:schemeClr val="tx2">
                    <a:lumMod val="75000"/>
                  </a:schemeClr>
                </a:solidFill>
              </a:rPr>
              <a:t>ico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ratico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momentico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), característico de Colombia, frente a -</a:t>
            </a:r>
            <a:r>
              <a:rPr lang="es-ES" sz="900" i="1" dirty="0" err="1">
                <a:solidFill>
                  <a:schemeClr val="tx2">
                    <a:lumMod val="75000"/>
                  </a:schemeClr>
                </a:solidFill>
              </a:rPr>
              <a:t>ito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, más propio del resto del área andina.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preferente de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acá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allá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, sobre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aquí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allí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, como en buena parte de América. 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ser 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intensivo: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lo hice fue en la ciudad; teníamos era que beber mucho agua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Empleo de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no más 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como intensificador: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aquí no más vivo, ¿qué no más debemos hacer?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todavía 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para indicar acción previa: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yo todavía comeré 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‘yo comeré antes de hacer otras cosas’.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de doble posesivo: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no encontraron a su mujer de Juan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su casa de mi papá tiene cinco cuartos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su niña de mi tía está lejos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duplicado de pronombre: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no me quería comprarme nada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le estoy viéndole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de presente de subjuntivo por imperfecto: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quería que lo hagamos con rapidez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de pluscuamperfecto de indicativo sin valor de pasado: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un valiente había sido 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‘es un valiente’;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habían sabido pasear 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‘suelen pasear’.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de gerundio de anterioridad: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siempre salgo cocinando el almuerzo 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‘siempre salgo después de cocinar el almuerzo’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; vine comiendo 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‘comí antes de venir’.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dar 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+ gerundio como imperativo: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por favor, deme pasando la sal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da pasando el poncho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qué diciendo 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o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qué haciendo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¿qué haciendo lo has roto la puerta?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¿qué diciendo llegas a esta hora?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decir 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como validador referencial: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le amenazó, dice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900" i="1" dirty="0">
                <a:solidFill>
                  <a:schemeClr val="tx2">
                    <a:lumMod val="75000"/>
                  </a:schemeClr>
                </a:solidFill>
              </a:rPr>
              <a:t>está lloviendo harto, diciendo han dicho</a:t>
            </a:r>
            <a:r>
              <a:rPr lang="es-ES" sz="900" dirty="0">
                <a:solidFill>
                  <a:schemeClr val="tx2">
                    <a:lumMod val="75000"/>
                  </a:schemeClr>
                </a:solidFill>
              </a:rPr>
              <a:t>. Puede ser de origen indígena.</a:t>
            </a: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9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841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C3F3CC-2FD7-4E44-8EDE-FD91CFBB7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andino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serrano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3834D4-3B05-E84C-A006-FC9BA6CF46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Rasgos gramaticales con doble posible explicación: patrimonial e indígena</a:t>
            </a:r>
          </a:p>
          <a:p>
            <a:r>
              <a:rPr lang="es-ES" dirty="0"/>
              <a:t>Ejemplos: el uso de </a:t>
            </a:r>
            <a:r>
              <a:rPr lang="es-ES" i="1" dirty="0"/>
              <a:t>no más</a:t>
            </a:r>
            <a:r>
              <a:rPr lang="es-ES" dirty="0"/>
              <a:t>, doble posesivo, diminutivos y su ampliación de uso (</a:t>
            </a:r>
            <a:r>
              <a:rPr lang="es-ES" i="1" dirty="0" err="1"/>
              <a:t>bájemelito</a:t>
            </a:r>
            <a:r>
              <a:rPr lang="es-ES" dirty="0"/>
              <a:t>, </a:t>
            </a:r>
            <a:r>
              <a:rPr lang="es-ES" i="1" dirty="0" err="1"/>
              <a:t>allacito</a:t>
            </a:r>
            <a:r>
              <a:rPr lang="es-ES" dirty="0"/>
              <a:t>), </a:t>
            </a:r>
            <a:r>
              <a:rPr lang="es-ES" i="1" dirty="0"/>
              <a:t>lo</a:t>
            </a:r>
            <a:r>
              <a:rPr lang="es-ES" dirty="0"/>
              <a:t> invariable, gerundios de anterioridad (</a:t>
            </a:r>
            <a:r>
              <a:rPr lang="es-ES" i="1" dirty="0"/>
              <a:t>vine comiendo</a:t>
            </a:r>
            <a:r>
              <a:rPr lang="es-ES" dirty="0"/>
              <a:t> ‘comí antes de venir’), </a:t>
            </a:r>
            <a:r>
              <a:rPr lang="es-ES" i="1" dirty="0" err="1"/>
              <a:t>dar+gerundio</a:t>
            </a:r>
            <a:r>
              <a:rPr lang="es-ES" dirty="0"/>
              <a:t> como imperativo (</a:t>
            </a:r>
            <a:r>
              <a:rPr lang="es-ES" i="1" dirty="0" err="1"/>
              <a:t>déme</a:t>
            </a:r>
            <a:r>
              <a:rPr lang="es-ES" i="1" dirty="0"/>
              <a:t> pasando la sal</a:t>
            </a:r>
            <a:r>
              <a:rPr lang="es-ES" dirty="0"/>
              <a:t>) o el uso interrogativo de qué diciendo o qué haciendo </a:t>
            </a:r>
            <a:r>
              <a:rPr lang="es-ES" i="1" dirty="0"/>
              <a:t>(¿qué haciendo lo has roto la puerta?, ¿qué diciendo llegas a esta hora?</a:t>
            </a:r>
            <a:r>
              <a:rPr lang="es-ES" dirty="0"/>
              <a:t>).</a:t>
            </a:r>
            <a:endParaRPr lang="cs-CZ" dirty="0"/>
          </a:p>
          <a:p>
            <a:r>
              <a:rPr lang="es-ES" dirty="0"/>
              <a:t>Cuando hay rasgos de origen indígena que se usan entre los monolingües hispanohablantes =&gt; ya se han incorporado plenamente en el español de la zona.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CFB56A-4A06-B846-AD9F-C57E698AFC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/>
              <a:t>Muestras</a:t>
            </a:r>
            <a:r>
              <a:rPr lang="cs-CZ" b="1" dirty="0"/>
              <a:t>:</a:t>
            </a:r>
          </a:p>
          <a:p>
            <a:endParaRPr lang="cs-CZ" b="1" dirty="0"/>
          </a:p>
          <a:p>
            <a:r>
              <a:rPr lang="cs-CZ" b="1" dirty="0">
                <a:hlinkClick r:id="rId2"/>
              </a:rPr>
              <a:t>Colombia (Bogotá)</a:t>
            </a:r>
            <a:endParaRPr lang="cs-CZ" b="1" dirty="0"/>
          </a:p>
          <a:p>
            <a:r>
              <a:rPr lang="cs-CZ" b="1" dirty="0">
                <a:hlinkClick r:id="rId3"/>
              </a:rPr>
              <a:t>Perú (Cuzco)</a:t>
            </a:r>
            <a:endParaRPr lang="cs-CZ" b="1" dirty="0"/>
          </a:p>
          <a:p>
            <a:r>
              <a:rPr lang="cs-CZ" b="1" dirty="0">
                <a:hlinkClick r:id="rId4"/>
              </a:rPr>
              <a:t>Bolivia (Potosí)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26361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07B27668-C5E7-354E-B2A6-E758D98D9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amazónico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269EEF9-5DDA-F943-ACCF-B418D4B8C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Zona alejada, poblada con colonos procedentes de otras áreas y en tiempos más recientes; junto a ellos viven grupos indígenas originarios. 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000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elevar el tono y a alargar la vocal tónica;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yeísmo, con pronunciación africada o rehilada;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debilitamiento o pérdida de /s/ (sin aspiración);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pronunciación fricativa de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aspiración faríngea de /x/: ['</a:t>
            </a:r>
            <a:r>
              <a:rPr lang="es-ES" sz="1000" dirty="0" err="1">
                <a:solidFill>
                  <a:schemeClr val="tx2">
                    <a:lumMod val="75000"/>
                  </a:schemeClr>
                </a:solidFill>
              </a:rPr>
              <a:t>ka.ha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];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aspiración de f- inicial de sílaba: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huersa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‘fuerza’,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hwatal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‘fatal’,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hoto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‘foto’,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garrajón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‘garrafón’;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tendencia a pronunciar la /d/ como sorda tensa: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pescato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000" i="1" dirty="0" err="1">
                <a:solidFill>
                  <a:schemeClr val="tx2">
                    <a:lumMod val="75000"/>
                  </a:schemeClr>
                </a:solidFill>
              </a:rPr>
              <a:t>tiario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‘diario’.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000" b="1" dirty="0">
                <a:solidFill>
                  <a:schemeClr val="tx2">
                    <a:lumMod val="75000"/>
                  </a:schemeClr>
                </a:solidFill>
              </a:rPr>
              <a:t>Plano gramatical</a:t>
            </a:r>
            <a:endParaRPr lang="cs-CZ" sz="10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tuteo mayoritario;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uso unificado de de reflexivos en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se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voy a lavarse, vas a lavarse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lo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invariable como objeto de cosa: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a mi casa lo venden, lo mató un animal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 ‘mató a un animal’;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uso variable de preposiciones: </a:t>
            </a:r>
            <a:r>
              <a:rPr lang="es-ES" sz="1000" i="1" dirty="0">
                <a:solidFill>
                  <a:schemeClr val="tx2">
                    <a:lumMod val="75000"/>
                  </a:schemeClr>
                </a:solidFill>
              </a:rPr>
              <a:t>en aquí, estoy de hambre, voy Lima</a:t>
            </a: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000" dirty="0">
                <a:solidFill>
                  <a:schemeClr val="tx2">
                    <a:lumMod val="75000"/>
                  </a:schemeClr>
                </a:solidFill>
              </a:rPr>
              <a:t>Léxico: elementos del español de todos los países de la región, del portugués, de quechua y de otras lenguas indígenas.</a:t>
            </a:r>
            <a:endParaRPr lang="cs-CZ" sz="1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000" b="1" dirty="0" err="1">
                <a:solidFill>
                  <a:schemeClr val="tx2">
                    <a:lumMod val="75000"/>
                  </a:schemeClr>
                </a:solidFill>
              </a:rPr>
              <a:t>Muestras</a:t>
            </a:r>
            <a:r>
              <a:rPr lang="cs-CZ" sz="10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cs-CZ" sz="10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Pucallpa</a:t>
            </a:r>
            <a:r>
              <a:rPr lang="cs-CZ" sz="1000" b="1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000" b="1">
                <a:solidFill>
                  <a:schemeClr val="tx2">
                    <a:lumMod val="75000"/>
                  </a:schemeClr>
                </a:solidFill>
                <a:hlinkClick r:id="rId3"/>
              </a:rPr>
              <a:t>Leticia</a:t>
            </a:r>
            <a:endParaRPr lang="cs-CZ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972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32B15F-B63F-8449-B49C-593D1F2C8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andino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de los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bilingües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33BF90-825D-D247-9A06-E03D11972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700" b="1" dirty="0">
                <a:solidFill>
                  <a:schemeClr val="tx2">
                    <a:lumMod val="75000"/>
                  </a:schemeClr>
                </a:solidFill>
              </a:rPr>
              <a:t>Plano fónico:</a:t>
            </a:r>
            <a:endParaRPr lang="cs-CZ" sz="7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Vocalismo: indistinción e-i y o-u: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pichu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‘pecho’,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ispalda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‘espalda’,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sigoro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‘seguro’,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esti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‘este’,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esu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‘eso’;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Consonantismo: pronunciación oclusiva de /b, d, g/;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f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- con esfuerzo velar: </a:t>
            </a:r>
            <a:r>
              <a:rPr lang="es-ES" sz="700" dirty="0" err="1">
                <a:solidFill>
                  <a:schemeClr val="tx2">
                    <a:lumMod val="75000"/>
                  </a:schemeClr>
                </a:solidFill>
              </a:rPr>
              <a:t>enfwermo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</a:t>
            </a:r>
            <a:r>
              <a:rPr lang="es-ES" sz="700" dirty="0" err="1">
                <a:solidFill>
                  <a:schemeClr val="tx2">
                    <a:lumMod val="75000"/>
                  </a:schemeClr>
                </a:solidFill>
              </a:rPr>
              <a:t>enfermo’,pronunciación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700" dirty="0" err="1">
                <a:solidFill>
                  <a:schemeClr val="tx2">
                    <a:lumMod val="75000"/>
                  </a:schemeClr>
                </a:solidFill>
              </a:rPr>
              <a:t>bilabializada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de la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jota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inicial: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fan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‘Juan’,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fana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‘Juana’;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tendencia a acentuación llana: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corazon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‘corazón’,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platano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‘plátano’;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700" b="1" dirty="0">
                <a:solidFill>
                  <a:schemeClr val="tx2">
                    <a:lumMod val="75000"/>
                  </a:schemeClr>
                </a:solidFill>
              </a:rPr>
              <a:t>Plano gramatical:</a:t>
            </a:r>
            <a:endParaRPr lang="cs-CZ" sz="7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usos con discordancias de género y número: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la plaza bonito, por ese razón, familia numerosas, estábamos atento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usos con gerundios con valor de conformidad: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diciendo me ha dicho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‘me ha dicho así’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, viajaré mañana diciendo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‘viajaré mañana, decía’;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uso de sufijo diminutivo –y en palabras españolas: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corazoncitoy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hermanitay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uso de sufijo –</a:t>
            </a:r>
            <a:r>
              <a:rPr lang="es-ES" sz="700" dirty="0" err="1">
                <a:solidFill>
                  <a:schemeClr val="tx2">
                    <a:lumMod val="75000"/>
                  </a:schemeClr>
                </a:solidFill>
              </a:rPr>
              <a:t>enque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es palabras españolas: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allenque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‘más allá’,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flaquenque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‘flaquísimo’,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lejenque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‘muy lejos’,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golpenque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‘golpe muy fuerte’;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uso de infijo –</a:t>
            </a:r>
            <a:r>
              <a:rPr lang="es-ES" sz="700" dirty="0" err="1">
                <a:solidFill>
                  <a:schemeClr val="tx2">
                    <a:lumMod val="75000"/>
                  </a:schemeClr>
                </a:solidFill>
              </a:rPr>
              <a:t>ri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- con el valor de cortesía: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espérarime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uso de posesivo con tematización de poseedor: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de mi sobrina su perro es bravo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de Juan su casa está en venta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tendencia al orden sintáctico SOV: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plátanos compré, cansados todos llegaron, cebollas voy a vender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uso de partícula y con valor de énfasis o de marca de interrogación: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¿estás yendo y?, ¿lo ves y?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tendencia a elisión de artículos: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mayoría de gente no quiere, quiero ver casa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tendencia a elisión de clíticos: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el pan, yo </a:t>
            </a:r>
            <a:r>
              <a:rPr lang="es-ES" sz="700" i="1" dirty="0" err="1">
                <a:solidFill>
                  <a:schemeClr val="tx2">
                    <a:lumMod val="75000"/>
                  </a:schemeClr>
                </a:solidFill>
              </a:rPr>
              <a:t>Ø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 busco; en corral estaban gallina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uso de hacer(se) + infinitivo con valor pasivo y causativo o con carácter lexicalizado: </a:t>
            </a:r>
            <a:r>
              <a:rPr lang="es-ES" sz="700" i="1" dirty="0">
                <a:solidFill>
                  <a:schemeClr val="tx2">
                    <a:lumMod val="75000"/>
                  </a:schemeClr>
                </a:solidFill>
              </a:rPr>
              <a:t>la niña se ha hecho morder con el perro</a:t>
            </a:r>
            <a:r>
              <a:rPr lang="es-ES" sz="700" dirty="0">
                <a:solidFill>
                  <a:schemeClr val="tx2">
                    <a:lumMod val="75000"/>
                  </a:schemeClr>
                </a:solidFill>
              </a:rPr>
              <a:t> ‘la niña ha sido mordida por el perro’.</a:t>
            </a:r>
            <a:endParaRPr lang="cs-CZ" sz="7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700" b="1" dirty="0" err="1">
                <a:solidFill>
                  <a:schemeClr val="tx2">
                    <a:lumMod val="75000"/>
                  </a:schemeClr>
                </a:solidFill>
              </a:rPr>
              <a:t>Muestras</a:t>
            </a:r>
            <a:r>
              <a:rPr lang="cs-CZ" sz="7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cs-CZ" sz="7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Bilingües (quechua)</a:t>
            </a:r>
            <a:endParaRPr lang="cs-CZ" sz="7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09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1EDD21E1-BAF0-4314-AB31-82ECB8AC9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B7E19D-ADB7-0E4D-AE18-F31546950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122652" cy="1259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Delimitación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DC8619C-F25D-468E-95FA-2A2151D7D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3003D0A-8F52-6F4F-A2C7-B6D53D515C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9225" y="2133600"/>
            <a:ext cx="5122652" cy="375925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400"/>
              <a:t>casi toda Colombia (excepto de la zona caribeña);</a:t>
            </a:r>
          </a:p>
          <a:p>
            <a:pPr>
              <a:lnSpc>
                <a:spcPct val="90000"/>
              </a:lnSpc>
            </a:pPr>
            <a:r>
              <a:rPr lang="en-US" sz="1400"/>
              <a:t>la parte oeste de Venezuela (Táchira, Mérida, Trujillo y Lara);</a:t>
            </a:r>
          </a:p>
          <a:p>
            <a:pPr>
              <a:lnSpc>
                <a:spcPct val="90000"/>
              </a:lnSpc>
            </a:pPr>
            <a:r>
              <a:rPr lang="en-US" sz="1400"/>
              <a:t>Ecuador, Perú y Bolivia: incluye zonas que no son propiamente andinas desde el punto de vista dialectal, pero se perciben como una comunidad lingüístico-geográfica perceptible tanto externa como internamente;</a:t>
            </a:r>
          </a:p>
          <a:p>
            <a:pPr>
              <a:lnSpc>
                <a:spcPct val="90000"/>
              </a:lnSpc>
            </a:pPr>
            <a:r>
              <a:rPr lang="en-US" sz="1400"/>
              <a:t>unos 100 millones de habitantes, distribuidos de forma desigual; </a:t>
            </a:r>
          </a:p>
          <a:p>
            <a:pPr>
              <a:lnSpc>
                <a:spcPct val="90000"/>
              </a:lnSpc>
            </a:pPr>
            <a:r>
              <a:rPr lang="en-US" sz="1400"/>
              <a:t>Colombia es la zona más poblada, Bolivia y Venezuela andina son menos pobladas. </a:t>
            </a:r>
          </a:p>
          <a:p>
            <a:pPr>
              <a:lnSpc>
                <a:spcPct val="90000"/>
              </a:lnSpc>
            </a:pPr>
            <a:r>
              <a:rPr lang="en-US" sz="1400"/>
              <a:t>zona unida también por la historia (cf. la mapa del virreinato); 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513D4C06-A66F-AD4A-90BD-F04D8B424347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0957" y="645106"/>
            <a:ext cx="4033545" cy="5247747"/>
          </a:xfrm>
          <a:prstGeom prst="rect">
            <a:avLst/>
          </a:prstGeom>
          <a:noFill/>
        </p:spPr>
      </p:pic>
      <p:sp>
        <p:nvSpPr>
          <p:cNvPr id="47" name="Freeform 12">
            <a:extLst>
              <a:ext uri="{FF2B5EF4-FFF2-40B4-BE49-F238E27FC236}">
                <a16:creationId xmlns:a16="http://schemas.microsoft.com/office/drawing/2014/main" id="{7D9439D6-DEAD-4CEB-A61B-BE3D64D1B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7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5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E2543BC-3F73-2546-A990-4239715D1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Delimitación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1E9440-A2E6-B34B-B5E7-312EADB62E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90000"/>
              </a:lnSpc>
            </a:pPr>
            <a:r>
              <a:rPr lang="en-US" sz="1500"/>
              <a:t>la costa del Pacífico comunicada mediante flotas (Panamá – Guayaquil – El Callao): el contacto entre las ciudades costeras ha tenido trascendencia lingüística</a:t>
            </a:r>
          </a:p>
          <a:p>
            <a:pPr lvl="0">
              <a:lnSpc>
                <a:spcPct val="90000"/>
              </a:lnSpc>
            </a:pPr>
            <a:r>
              <a:rPr lang="en-US" sz="1500"/>
              <a:t>la cordillera andina – unida mediante un modo de vida semejante, en tierras lejanas, con escasos contactos con otras áreas hispanohablantes; lenguas de adstrato – quechua y aimara (fuertemente dialectalizados, a veces ininteligibles entre sí). </a:t>
            </a:r>
          </a:p>
          <a:p>
            <a:pPr lvl="0">
              <a:lnSpc>
                <a:spcPct val="90000"/>
              </a:lnSpc>
            </a:pPr>
            <a:r>
              <a:rPr lang="en-US" sz="1500"/>
              <a:t>los pueblos andinos: pueblos-testimonio.</a:t>
            </a:r>
          </a:p>
          <a:p>
            <a:pPr>
              <a:lnSpc>
                <a:spcPct val="90000"/>
              </a:lnSpc>
            </a:pPr>
            <a:endParaRPr lang="en-US" sz="1500"/>
          </a:p>
        </p:txBody>
      </p:sp>
      <p:pic>
        <p:nvPicPr>
          <p:cNvPr id="5" name="Zástupný obsah 4" descr=" Extensión de las lenguas quechuas en azul, lengua nativa en rojo fuerte, lengua oficial en rojo débil, lengua cooficial/regional ">
            <a:extLst>
              <a:ext uri="{FF2B5EF4-FFF2-40B4-BE49-F238E27FC236}">
                <a16:creationId xmlns:a16="http://schemas.microsoft.com/office/drawing/2014/main" id="{4FCBAC1A-3BC1-B449-A9C2-4B3364454E86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9543" y="1528073"/>
            <a:ext cx="6953577" cy="3476787"/>
          </a:xfrm>
          <a:prstGeom prst="rect">
            <a:avLst/>
          </a:prstGeom>
          <a:noFill/>
        </p:spPr>
      </p:pic>
      <p:sp>
        <p:nvSpPr>
          <p:cNvPr id="46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53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A111446-8772-7F45-A94B-F0858B231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Rasgos</a:t>
            </a:r>
            <a:r>
              <a:rPr lang="cs-CZ" dirty="0"/>
              <a:t> </a:t>
            </a:r>
            <a:r>
              <a:rPr lang="cs-CZ" dirty="0" err="1"/>
              <a:t>generales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español</a:t>
            </a:r>
            <a:r>
              <a:rPr lang="cs-CZ" dirty="0"/>
              <a:t> </a:t>
            </a:r>
            <a:r>
              <a:rPr lang="cs-CZ" dirty="0" err="1"/>
              <a:t>andino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1F16372-C249-554E-9CCE-2835620900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/>
              <a:t>Plano</a:t>
            </a:r>
            <a:r>
              <a:rPr lang="cs-CZ" b="1" dirty="0"/>
              <a:t> </a:t>
            </a:r>
            <a:r>
              <a:rPr lang="cs-CZ" b="1" dirty="0" err="1"/>
              <a:t>fónico</a:t>
            </a:r>
            <a:r>
              <a:rPr lang="cs-CZ" b="1" dirty="0"/>
              <a:t>:</a:t>
            </a:r>
          </a:p>
          <a:p>
            <a:r>
              <a:rPr lang="cs-CZ" dirty="0" err="1"/>
              <a:t>Conservadurismo</a:t>
            </a:r>
            <a:r>
              <a:rPr lang="cs-CZ" dirty="0"/>
              <a:t> </a:t>
            </a:r>
            <a:r>
              <a:rPr lang="cs-CZ" dirty="0" err="1"/>
              <a:t>fonético</a:t>
            </a:r>
            <a:endParaRPr lang="cs-CZ" dirty="0"/>
          </a:p>
          <a:p>
            <a:pPr lvl="0"/>
            <a:r>
              <a:rPr lang="es-ES" dirty="0"/>
              <a:t>tendencia a conservación de /s/ en posición final de sílaba;</a:t>
            </a:r>
            <a:endParaRPr lang="cs-CZ" dirty="0"/>
          </a:p>
          <a:p>
            <a:pPr lvl="0"/>
            <a:r>
              <a:rPr lang="es-ES" dirty="0"/>
              <a:t>uso intercambiado de consonantes oclusivas en posición final de sílaba: </a:t>
            </a:r>
            <a:r>
              <a:rPr lang="es-ES" i="1" dirty="0" err="1"/>
              <a:t>arigmética</a:t>
            </a:r>
            <a:r>
              <a:rPr lang="es-ES" dirty="0"/>
              <a:t>, </a:t>
            </a:r>
            <a:r>
              <a:rPr lang="es-ES" i="1" dirty="0" err="1"/>
              <a:t>sectiembre</a:t>
            </a:r>
            <a:r>
              <a:rPr lang="es-ES" dirty="0"/>
              <a:t>;</a:t>
            </a:r>
            <a:endParaRPr lang="cs-CZ" dirty="0"/>
          </a:p>
          <a:p>
            <a:pPr lvl="0"/>
            <a:r>
              <a:rPr lang="es-ES" dirty="0"/>
              <a:t>yeísmo, aunque con grupos y zonas de distinción /</a:t>
            </a:r>
            <a:r>
              <a:rPr lang="es-ES" dirty="0" err="1"/>
              <a:t>λ</a:t>
            </a:r>
            <a:r>
              <a:rPr lang="es-ES" dirty="0"/>
              <a:t>/ y /</a:t>
            </a:r>
            <a:r>
              <a:rPr lang="es-ES" dirty="0" err="1"/>
              <a:t>ʝ</a:t>
            </a:r>
            <a:r>
              <a:rPr lang="es-ES" dirty="0"/>
              <a:t>/;</a:t>
            </a:r>
            <a:endParaRPr lang="cs-CZ" dirty="0"/>
          </a:p>
          <a:p>
            <a:pPr lvl="0"/>
            <a:r>
              <a:rPr lang="es-ES" dirty="0"/>
              <a:t>tendencia a pronunciación bilabial  de /f/;</a:t>
            </a:r>
            <a:endParaRPr lang="cs-CZ" dirty="0"/>
          </a:p>
          <a:p>
            <a:pPr lvl="0"/>
            <a:r>
              <a:rPr lang="es-ES" dirty="0"/>
              <a:t>tendencia a pronunciación asibilada [</a:t>
            </a:r>
            <a:r>
              <a:rPr lang="es-ES" dirty="0" err="1"/>
              <a:t>ʑ</a:t>
            </a:r>
            <a:r>
              <a:rPr lang="es-ES" dirty="0"/>
              <a:t>] de </a:t>
            </a:r>
            <a:r>
              <a:rPr lang="es-ES" i="1" dirty="0"/>
              <a:t>erre</a:t>
            </a:r>
            <a:r>
              <a:rPr lang="es-ES" dirty="0"/>
              <a:t> y </a:t>
            </a:r>
            <a:r>
              <a:rPr lang="es-ES" i="1" dirty="0" err="1"/>
              <a:t>tr</a:t>
            </a:r>
            <a:r>
              <a:rPr lang="es-ES" dirty="0"/>
              <a:t> ['</a:t>
            </a:r>
            <a:r>
              <a:rPr lang="es-ES" dirty="0" err="1"/>
              <a:t>ka.ʑo</a:t>
            </a:r>
            <a:r>
              <a:rPr lang="es-ES" dirty="0"/>
              <a:t>] ‘</a:t>
            </a:r>
            <a:r>
              <a:rPr lang="es-ES" dirty="0" err="1"/>
              <a:t>carr</a:t>
            </a:r>
            <a:r>
              <a:rPr lang="es-ES" dirty="0"/>
              <a:t>’; ['</a:t>
            </a:r>
            <a:r>
              <a:rPr lang="es-ES" dirty="0" err="1"/>
              <a:t>tʑes</a:t>
            </a:r>
            <a:r>
              <a:rPr lang="es-ES" dirty="0"/>
              <a:t>] ‘tres’ (Sierra)</a:t>
            </a:r>
            <a:endParaRPr lang="cs-CZ" dirty="0"/>
          </a:p>
          <a:p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5A01A90E-BE5B-4F48-98F4-D6D349521B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b="1" dirty="0"/>
              <a:t>Plano gramatical:</a:t>
            </a:r>
            <a:endParaRPr lang="cs-CZ" b="1" dirty="0"/>
          </a:p>
          <a:p>
            <a:pPr lvl="0"/>
            <a:r>
              <a:rPr lang="es-ES" dirty="0"/>
              <a:t>uso de tratamientos de cercanía </a:t>
            </a:r>
            <a:r>
              <a:rPr lang="es-ES" i="1" dirty="0"/>
              <a:t>vos</a:t>
            </a:r>
            <a:r>
              <a:rPr lang="es-ES" dirty="0"/>
              <a:t> y </a:t>
            </a:r>
            <a:r>
              <a:rPr lang="es-ES" i="1" dirty="0"/>
              <a:t>tú</a:t>
            </a:r>
            <a:r>
              <a:rPr lang="es-ES" dirty="0"/>
              <a:t>;</a:t>
            </a:r>
            <a:endParaRPr lang="cs-CZ" dirty="0"/>
          </a:p>
          <a:p>
            <a:pPr lvl="0"/>
            <a:r>
              <a:rPr lang="es-ES" dirty="0"/>
              <a:t>usos leístas y loístas: </a:t>
            </a:r>
            <a:r>
              <a:rPr lang="es-ES" i="1" dirty="0"/>
              <a:t>le vi a ella</a:t>
            </a:r>
            <a:r>
              <a:rPr lang="es-ES" dirty="0"/>
              <a:t>, </a:t>
            </a:r>
            <a:r>
              <a:rPr lang="es-ES" i="1" dirty="0"/>
              <a:t>la papa lo pelamos</a:t>
            </a:r>
            <a:r>
              <a:rPr lang="es-ES" dirty="0"/>
              <a:t>, </a:t>
            </a:r>
            <a:r>
              <a:rPr lang="es-ES" i="1" dirty="0"/>
              <a:t>a ella lo recibí bien</a:t>
            </a:r>
            <a:r>
              <a:rPr lang="es-ES" dirty="0"/>
              <a:t>;</a:t>
            </a:r>
            <a:endParaRPr lang="cs-CZ" dirty="0"/>
          </a:p>
          <a:p>
            <a:pPr lvl="0"/>
            <a:r>
              <a:rPr lang="es-ES" dirty="0"/>
              <a:t>posposición de posesivos: </a:t>
            </a:r>
            <a:r>
              <a:rPr lang="es-ES" i="1" dirty="0"/>
              <a:t>el hijo mío</a:t>
            </a:r>
            <a:r>
              <a:rPr lang="es-ES" dirty="0"/>
              <a:t>, </a:t>
            </a:r>
            <a:r>
              <a:rPr lang="es-ES" i="1" dirty="0"/>
              <a:t>la casa de nosotros</a:t>
            </a:r>
            <a:r>
              <a:rPr lang="es-ES" dirty="0"/>
              <a:t>;</a:t>
            </a:r>
            <a:endParaRPr lang="cs-CZ" dirty="0"/>
          </a:p>
          <a:p>
            <a:pPr lvl="0"/>
            <a:r>
              <a:rPr lang="es-ES" dirty="0"/>
              <a:t>uso de muy + superlativo: </a:t>
            </a:r>
            <a:r>
              <a:rPr lang="es-ES" i="1" dirty="0"/>
              <a:t>muy </a:t>
            </a:r>
            <a:r>
              <a:rPr lang="es-ES" i="1" dirty="0" err="1"/>
              <a:t>riquisímo</a:t>
            </a:r>
            <a:r>
              <a:rPr lang="es-ES" dirty="0"/>
              <a:t>.</a:t>
            </a:r>
            <a:endParaRPr lang="cs-CZ" dirty="0"/>
          </a:p>
          <a:p>
            <a:r>
              <a:rPr lang="es-ES" dirty="0"/>
              <a:t>Leísmo y loísmo – por causas diversas y de intensidad diferente; </a:t>
            </a:r>
          </a:p>
          <a:p>
            <a:r>
              <a:rPr lang="es-ES" dirty="0"/>
              <a:t>formas de tratamiento: tuteo y voseo para la cercanía, en el interior de Colombia uso minoritario de </a:t>
            </a:r>
            <a:r>
              <a:rPr lang="es-ES" i="1" dirty="0"/>
              <a:t>su merced</a:t>
            </a:r>
            <a:r>
              <a:rPr lang="es-ES" dirty="0"/>
              <a:t> [su.</a:t>
            </a:r>
            <a:r>
              <a:rPr lang="es-ES" dirty="0" err="1"/>
              <a:t>mer</a:t>
            </a:r>
            <a:r>
              <a:rPr lang="es-ES" dirty="0"/>
              <a:t>.'se] y de la forma respetuosa y de distancia </a:t>
            </a:r>
            <a:r>
              <a:rPr lang="es-ES" i="1" dirty="0"/>
              <a:t>su persona</a:t>
            </a:r>
            <a:r>
              <a:rPr lang="es-ES" dirty="0"/>
              <a:t>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5199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DE473B-FCE4-A949-A86A-6F5F1AED8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Rasgos</a:t>
            </a:r>
            <a:r>
              <a:rPr lang="cs-CZ" dirty="0"/>
              <a:t> </a:t>
            </a:r>
            <a:r>
              <a:rPr lang="cs-CZ" dirty="0" err="1"/>
              <a:t>generales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español</a:t>
            </a:r>
            <a:r>
              <a:rPr lang="cs-CZ" dirty="0"/>
              <a:t> </a:t>
            </a:r>
            <a:r>
              <a:rPr lang="cs-CZ" dirty="0" err="1"/>
              <a:t>andino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CAD602-D2AF-3B4B-A54D-412066779A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b="1" dirty="0"/>
              <a:t>Plano léxico:</a:t>
            </a:r>
            <a:endParaRPr lang="cs-CZ" b="1" dirty="0"/>
          </a:p>
          <a:p>
            <a:pPr lvl="0"/>
            <a:r>
              <a:rPr lang="es-ES" dirty="0"/>
              <a:t>sur-americanismos léxicos: </a:t>
            </a:r>
            <a:r>
              <a:rPr lang="es-ES" i="1" dirty="0"/>
              <a:t>andinismo</a:t>
            </a:r>
            <a:r>
              <a:rPr lang="es-ES" dirty="0"/>
              <a:t> ‘alpinismo’, </a:t>
            </a:r>
            <a:r>
              <a:rPr lang="es-ES" i="1" dirty="0" err="1"/>
              <a:t>apunarse</a:t>
            </a:r>
            <a:r>
              <a:rPr lang="es-ES" dirty="0"/>
              <a:t> ‘padecer mal de montaña’, </a:t>
            </a:r>
            <a:r>
              <a:rPr lang="es-ES" i="1" dirty="0"/>
              <a:t>cabildante</a:t>
            </a:r>
            <a:r>
              <a:rPr lang="es-ES" dirty="0"/>
              <a:t> ‘regidor, concejal’, </a:t>
            </a:r>
            <a:r>
              <a:rPr lang="es-ES" i="1" dirty="0"/>
              <a:t>hostigoso</a:t>
            </a:r>
            <a:r>
              <a:rPr lang="es-ES" dirty="0"/>
              <a:t> ‘molesto, fastidioso’, </a:t>
            </a:r>
            <a:r>
              <a:rPr lang="es-ES" i="1" dirty="0"/>
              <a:t>saber</a:t>
            </a:r>
            <a:r>
              <a:rPr lang="es-ES" dirty="0"/>
              <a:t> ‘soler’.</a:t>
            </a:r>
            <a:endParaRPr lang="cs-CZ" dirty="0"/>
          </a:p>
          <a:p>
            <a:pPr lvl="0"/>
            <a:r>
              <a:rPr lang="es-ES" dirty="0"/>
              <a:t>Andinismos léxicos: </a:t>
            </a:r>
            <a:r>
              <a:rPr lang="es-ES" i="1" dirty="0"/>
              <a:t>aconcharse</a:t>
            </a:r>
            <a:r>
              <a:rPr lang="es-ES" dirty="0"/>
              <a:t> ‘enturbiarse’, </a:t>
            </a:r>
            <a:r>
              <a:rPr lang="es-ES" i="1" dirty="0"/>
              <a:t>brevete</a:t>
            </a:r>
            <a:r>
              <a:rPr lang="es-ES" dirty="0"/>
              <a:t> ‘permiso de conducir’, </a:t>
            </a:r>
            <a:r>
              <a:rPr lang="es-ES" i="1" dirty="0"/>
              <a:t>calato</a:t>
            </a:r>
            <a:r>
              <a:rPr lang="es-ES" dirty="0"/>
              <a:t> ‘desnudo’, </a:t>
            </a:r>
            <a:r>
              <a:rPr lang="es-ES" i="1" dirty="0"/>
              <a:t>camal</a:t>
            </a:r>
            <a:r>
              <a:rPr lang="es-ES" dirty="0"/>
              <a:t> ‘matadero’, </a:t>
            </a:r>
            <a:r>
              <a:rPr lang="es-ES" i="1" dirty="0"/>
              <a:t>chompa</a:t>
            </a:r>
            <a:r>
              <a:rPr lang="es-ES" dirty="0"/>
              <a:t> ‘jersey’, </a:t>
            </a:r>
            <a:r>
              <a:rPr lang="es-ES" i="1" dirty="0"/>
              <a:t>chongo</a:t>
            </a:r>
            <a:r>
              <a:rPr lang="es-ES" dirty="0"/>
              <a:t> ‘escándalo, </a:t>
            </a:r>
            <a:r>
              <a:rPr lang="es-ES" i="1" dirty="0"/>
              <a:t>alboroto’</a:t>
            </a:r>
            <a:r>
              <a:rPr lang="es-ES" dirty="0"/>
              <a:t>, combazo ‘puñetazo’, </a:t>
            </a:r>
            <a:r>
              <a:rPr lang="es-ES" i="1" dirty="0"/>
              <a:t>huachafo</a:t>
            </a:r>
            <a:r>
              <a:rPr lang="es-ES" dirty="0"/>
              <a:t> ‘cursi’, </a:t>
            </a:r>
            <a:r>
              <a:rPr lang="es-ES" i="1" dirty="0"/>
              <a:t>pisco</a:t>
            </a:r>
            <a:r>
              <a:rPr lang="es-ES" dirty="0"/>
              <a:t> ‘aguardiente’, </a:t>
            </a:r>
            <a:r>
              <a:rPr lang="es-ES" i="1" dirty="0"/>
              <a:t>pololo</a:t>
            </a:r>
            <a:r>
              <a:rPr lang="es-ES" dirty="0"/>
              <a:t> ‘novio’, </a:t>
            </a:r>
            <a:r>
              <a:rPr lang="es-ES" i="1" dirty="0"/>
              <a:t>pololear</a:t>
            </a:r>
            <a:r>
              <a:rPr lang="es-ES" dirty="0"/>
              <a:t> ‘tener novio’;</a:t>
            </a:r>
            <a:endParaRPr lang="cs-CZ" dirty="0"/>
          </a:p>
          <a:p>
            <a:pPr lvl="0"/>
            <a:r>
              <a:rPr lang="es-ES" dirty="0"/>
              <a:t>Quechuismos léxicos: </a:t>
            </a:r>
            <a:r>
              <a:rPr lang="es-ES" i="1" dirty="0"/>
              <a:t>cancha</a:t>
            </a:r>
            <a:r>
              <a:rPr lang="es-ES" dirty="0"/>
              <a:t> ‘terreno, espacio amplio y despejado’, </a:t>
            </a:r>
            <a:r>
              <a:rPr lang="es-ES" i="1" dirty="0"/>
              <a:t>carpa</a:t>
            </a:r>
            <a:r>
              <a:rPr lang="es-ES" dirty="0"/>
              <a:t> ‘tienda de campaña’, </a:t>
            </a:r>
            <a:r>
              <a:rPr lang="es-ES" i="1" dirty="0"/>
              <a:t>chaquiñán</a:t>
            </a:r>
            <a:r>
              <a:rPr lang="es-ES" dirty="0"/>
              <a:t> ‘sendero’, </a:t>
            </a:r>
            <a:r>
              <a:rPr lang="es-ES" i="1" dirty="0"/>
              <a:t>china</a:t>
            </a:r>
            <a:r>
              <a:rPr lang="es-ES" dirty="0"/>
              <a:t> ‘india, mestiza’</a:t>
            </a:r>
            <a:r>
              <a:rPr lang="es-ES" i="1" dirty="0"/>
              <a:t>, choclo/chócolo</a:t>
            </a:r>
            <a:r>
              <a:rPr lang="es-ES" dirty="0"/>
              <a:t> ‘mazorca tierna’, </a:t>
            </a:r>
            <a:r>
              <a:rPr lang="es-ES" i="1" dirty="0"/>
              <a:t>chacra</a:t>
            </a:r>
            <a:r>
              <a:rPr lang="es-ES" dirty="0"/>
              <a:t> ‘granja’, </a:t>
            </a:r>
            <a:r>
              <a:rPr lang="es-ES" i="1" dirty="0"/>
              <a:t>minga</a:t>
            </a:r>
            <a:r>
              <a:rPr lang="es-ES" dirty="0"/>
              <a:t> ‘trabajo colectivo no remunerado’, </a:t>
            </a:r>
            <a:r>
              <a:rPr lang="es-ES" i="1" dirty="0"/>
              <a:t>ojota</a:t>
            </a:r>
            <a:r>
              <a:rPr lang="es-ES" dirty="0"/>
              <a:t> ‘sandalia, chancla’, </a:t>
            </a:r>
            <a:r>
              <a:rPr lang="es-ES" i="1" dirty="0"/>
              <a:t>palta</a:t>
            </a:r>
            <a:r>
              <a:rPr lang="es-ES" dirty="0"/>
              <a:t> ‘aguacate’, </a:t>
            </a:r>
            <a:r>
              <a:rPr lang="es-ES" i="1" dirty="0"/>
              <a:t>poroto</a:t>
            </a:r>
            <a:r>
              <a:rPr lang="es-ES" dirty="0"/>
              <a:t> ‘alubia’, </a:t>
            </a:r>
            <a:r>
              <a:rPr lang="es-ES" i="1" dirty="0"/>
              <a:t>soroche</a:t>
            </a:r>
            <a:r>
              <a:rPr lang="es-ES" dirty="0"/>
              <a:t> ‘mal de montaña’, </a:t>
            </a:r>
            <a:r>
              <a:rPr lang="es-ES" i="1" dirty="0"/>
              <a:t>suco</a:t>
            </a:r>
            <a:r>
              <a:rPr lang="es-ES" dirty="0"/>
              <a:t> ‘rubio’, </a:t>
            </a:r>
            <a:r>
              <a:rPr lang="es-ES" i="1" dirty="0"/>
              <a:t>zapallo</a:t>
            </a:r>
            <a:r>
              <a:rPr lang="es-ES" dirty="0"/>
              <a:t> ‘calabaza’;</a:t>
            </a:r>
            <a:endParaRPr lang="cs-CZ" dirty="0"/>
          </a:p>
          <a:p>
            <a:r>
              <a:rPr lang="es-ES" dirty="0" err="1"/>
              <a:t>Aimarismos</a:t>
            </a:r>
            <a:r>
              <a:rPr lang="es-ES" dirty="0"/>
              <a:t> léxicos: </a:t>
            </a:r>
            <a:r>
              <a:rPr lang="es-ES" i="1" dirty="0"/>
              <a:t>camanchaca</a:t>
            </a:r>
            <a:r>
              <a:rPr lang="es-ES" dirty="0"/>
              <a:t> ‘niebla espesa’, </a:t>
            </a:r>
            <a:r>
              <a:rPr lang="es-ES" i="1" dirty="0"/>
              <a:t>chuto</a:t>
            </a:r>
            <a:r>
              <a:rPr lang="es-ES" dirty="0"/>
              <a:t> ‘tosco’, </a:t>
            </a:r>
            <a:r>
              <a:rPr lang="es-ES" i="1" dirty="0"/>
              <a:t>lampa</a:t>
            </a:r>
            <a:r>
              <a:rPr lang="es-ES" dirty="0"/>
              <a:t> ‘azada’.</a:t>
            </a:r>
            <a:r>
              <a:rPr lang="cs-CZ" dirty="0"/>
              <a:t>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26793D-BAF7-EB4B-BC05-E26C93DFD9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/>
              <a:t>El español andino se diversifica por factores geográficos e histórico;</a:t>
            </a:r>
            <a:endParaRPr lang="cs-CZ" dirty="0"/>
          </a:p>
          <a:p>
            <a:pPr lvl="0"/>
            <a:r>
              <a:rPr lang="es-ES" dirty="0"/>
              <a:t>La geografía separa la la zona de la costa, de la cordillera y de la zona amazónica, además del área de los llanos colombianos.</a:t>
            </a:r>
            <a:endParaRPr lang="cs-CZ" dirty="0"/>
          </a:p>
          <a:p>
            <a:pPr lvl="0"/>
            <a:r>
              <a:rPr lang="es-ES" dirty="0"/>
              <a:t>La historia el Norte (la zona colombiana) del Sur (zona peruano-boliviana), con Ecuador como zona puente.</a:t>
            </a:r>
            <a:endParaRPr lang="cs-CZ" dirty="0"/>
          </a:p>
          <a:p>
            <a:r>
              <a:rPr lang="es-ES" dirty="0"/>
              <a:t>Factor social – urbanización creciente.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572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A57352BE-A213-4040-BE8E-D4A925AD9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60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2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3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4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5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6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7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8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9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0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1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5C268CD-EB73-D545-8D89-BF8472242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096" y="624110"/>
            <a:ext cx="5021516" cy="12808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Las variedades del español andino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D5719CE5-8E21-4145-9A5F-90128A0938B3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2" r="26155" b="-1"/>
          <a:stretch/>
        </p:blipFill>
        <p:spPr bwMode="auto">
          <a:xfrm>
            <a:off x="-1555" y="1731"/>
            <a:ext cx="4671091" cy="6858000"/>
          </a:xfrm>
          <a:prstGeom prst="rect">
            <a:avLst/>
          </a:prstGeom>
          <a:noFill/>
        </p:spPr>
      </p:pic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C5F4ADAF-EFB0-7548-91F9-C0A195E8DB3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0923763"/>
              </p:ext>
            </p:extLst>
          </p:nvPr>
        </p:nvGraphicFramePr>
        <p:xfrm>
          <a:off x="6438191" y="2133600"/>
          <a:ext cx="5066419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3839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4A1076C-95C8-E546-A57C-79EA12F1F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costeño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E6572A-C0A6-D544-833B-7BFE03169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Pertenece a las áreas innovadoras, es un territorio profundamente hispanizado</a:t>
            </a:r>
            <a:r>
              <a:rPr lang="cs-CZ" sz="13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s-ES" sz="13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300" b="1" dirty="0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sz="13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Seseo.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al alargamiento vocálico.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Aspiración faríngea de /x/: [i.’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ma.he.ne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‘imágenes’; [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ba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.’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ra.ha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‘Barajas’.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aspiración, debilitamiento y pérdida de consonantes en posición final de sílaba, especialmente de /s/: 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ah.ta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‘asta’; 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me.sah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‘mesas’; [ver.'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ða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‘verdad’; [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ko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.'me] ‘comer’.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Debilitamiento y asimilación de -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-: [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kob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ba.ta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‘corbata’.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velarización de nasal final de sílaba: 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pãŋ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‘pan’; [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taŋ'bjeŋ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‘también’ (entre las clases populares). La velarización es más frecuente ante consonante palatal en el habla culta (['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aŋ.tʃo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‘ancho’) y ante consonante labial en el habla popular ([iŋ.per.'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feγ.to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‘imperfecto’; [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taŋ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bjeŋ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] ‘también’). 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debilitamiento de /b, d, g, y/ entre vocales: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traajo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‘trabajo’,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cansaa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‘cansada’,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mantequía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‘mantequilla’,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rodía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‘rodilla’, brío ‘brillo’. 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sonorizar sordas entre vocales: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probesional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‘profesional’;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católigo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‘católico’;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époga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‘época’.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8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83DA2-250E-F94D-B956-3D9BDBC1F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 </a:t>
            </a:r>
            <a:r>
              <a:rPr lang="cs-CZ" dirty="0" err="1"/>
              <a:t>español</a:t>
            </a:r>
            <a:r>
              <a:rPr lang="cs-CZ" dirty="0"/>
              <a:t> </a:t>
            </a:r>
            <a:r>
              <a:rPr lang="cs-CZ" dirty="0" err="1"/>
              <a:t>costeño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EFCE3F-FBFF-4049-80B1-0959C6D952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/>
              <a:t>Plano gramatical</a:t>
            </a:r>
            <a:endParaRPr lang="cs-CZ" b="1" dirty="0"/>
          </a:p>
          <a:p>
            <a:pPr lvl="0"/>
            <a:r>
              <a:rPr lang="es-ES" dirty="0"/>
              <a:t>Tuteo y el tratamiento con </a:t>
            </a:r>
            <a:r>
              <a:rPr lang="es-ES" i="1" dirty="0"/>
              <a:t>ustedes</a:t>
            </a:r>
            <a:r>
              <a:rPr lang="es-ES" dirty="0"/>
              <a:t> para la 2ª </a:t>
            </a:r>
            <a:r>
              <a:rPr lang="es-ES" dirty="0" err="1"/>
              <a:t>pers</a:t>
            </a:r>
            <a:r>
              <a:rPr lang="es-ES" dirty="0"/>
              <a:t>. pl., voseo estigmatizado. En la costa, el tuteo convive con un voseo que concuerda con formas verbales del tipo -</a:t>
            </a:r>
            <a:r>
              <a:rPr lang="es-ES" i="1" dirty="0" err="1"/>
              <a:t>ás</a:t>
            </a:r>
            <a:r>
              <a:rPr lang="es-ES" dirty="0"/>
              <a:t>, </a:t>
            </a:r>
            <a:r>
              <a:rPr lang="es-ES" i="1" dirty="0"/>
              <a:t>-</a:t>
            </a:r>
            <a:r>
              <a:rPr lang="es-ES" i="1" dirty="0" err="1"/>
              <a:t>és</a:t>
            </a:r>
            <a:r>
              <a:rPr lang="es-ES" i="1" dirty="0"/>
              <a:t> </a:t>
            </a:r>
            <a:r>
              <a:rPr lang="es-ES" dirty="0"/>
              <a:t>(</a:t>
            </a:r>
            <a:r>
              <a:rPr lang="es-ES" i="1" dirty="0"/>
              <a:t>vos </a:t>
            </a:r>
            <a:r>
              <a:rPr lang="es-ES" i="1" dirty="0" err="1"/>
              <a:t>cantás</a:t>
            </a:r>
            <a:r>
              <a:rPr lang="es-ES" dirty="0"/>
              <a:t>, </a:t>
            </a:r>
            <a:r>
              <a:rPr lang="es-ES" i="1" dirty="0"/>
              <a:t>vos </a:t>
            </a:r>
            <a:r>
              <a:rPr lang="es-ES" i="1" dirty="0" err="1"/>
              <a:t>temés</a:t>
            </a:r>
            <a:r>
              <a:rPr lang="es-ES" dirty="0"/>
              <a:t>).</a:t>
            </a:r>
            <a:endParaRPr lang="cs-CZ" dirty="0"/>
          </a:p>
          <a:p>
            <a:pPr lvl="0"/>
            <a:r>
              <a:rPr lang="es-ES" dirty="0"/>
              <a:t>Queísmo (ausencia de preposición): </a:t>
            </a:r>
            <a:r>
              <a:rPr lang="es-ES" i="1" dirty="0"/>
              <a:t>se dio cuenta que la batalla estaba perdida</a:t>
            </a:r>
            <a:r>
              <a:rPr lang="es-ES" dirty="0"/>
              <a:t>; </a:t>
            </a:r>
            <a:r>
              <a:rPr lang="es-ES" i="1" dirty="0"/>
              <a:t>estamos hablando que fue una de las </a:t>
            </a:r>
            <a:r>
              <a:rPr lang="es-ES" i="1" dirty="0" err="1"/>
              <a:t>batalllas</a:t>
            </a:r>
            <a:r>
              <a:rPr lang="es-ES" i="1" dirty="0"/>
              <a:t>.</a:t>
            </a:r>
            <a:endParaRPr lang="cs-CZ" dirty="0"/>
          </a:p>
          <a:p>
            <a:pPr lvl="0"/>
            <a:r>
              <a:rPr lang="es-ES" dirty="0"/>
              <a:t>Uso de presente por imperfecto de subjuntivo: </a:t>
            </a:r>
            <a:r>
              <a:rPr lang="es-ES" i="1" dirty="0"/>
              <a:t>quería que lo hagamos</a:t>
            </a:r>
            <a:r>
              <a:rPr lang="es-ES" dirty="0"/>
              <a:t>.</a:t>
            </a:r>
            <a:endParaRPr lang="cs-CZ" dirty="0"/>
          </a:p>
          <a:p>
            <a:pPr lvl="0"/>
            <a:r>
              <a:rPr lang="es-ES" dirty="0"/>
              <a:t>Uso de infinitivo con sujeto antepuesto: </a:t>
            </a:r>
            <a:r>
              <a:rPr lang="es-ES" i="1" dirty="0"/>
              <a:t>para usted </a:t>
            </a:r>
            <a:r>
              <a:rPr lang="es-ES" i="1" dirty="0" err="1"/>
              <a:t>subir</a:t>
            </a:r>
            <a:r>
              <a:rPr lang="es-ES" dirty="0" err="1"/>
              <a:t>‚para</a:t>
            </a:r>
            <a:r>
              <a:rPr lang="es-ES" dirty="0"/>
              <a:t> que usted pueda subir‘.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FFCC4C-268F-944B-881F-02B0C21956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err="1"/>
              <a:t>Muestras</a:t>
            </a:r>
            <a:r>
              <a:rPr lang="cs-CZ" b="1" dirty="0"/>
              <a:t>:</a:t>
            </a:r>
          </a:p>
          <a:p>
            <a:endParaRPr lang="cs-CZ" dirty="0"/>
          </a:p>
          <a:p>
            <a:r>
              <a:rPr lang="cs-CZ" b="1" dirty="0">
                <a:hlinkClick r:id="rId2"/>
              </a:rPr>
              <a:t>Colombia (costeño - Cauca)</a:t>
            </a:r>
            <a:endParaRPr lang="cs-CZ" b="1" dirty="0"/>
          </a:p>
          <a:p>
            <a:r>
              <a:rPr lang="cs-CZ" b="1" dirty="0">
                <a:hlinkClick r:id="rId3"/>
              </a:rPr>
              <a:t>Ecuador</a:t>
            </a:r>
            <a:endParaRPr lang="cs-CZ" b="1" dirty="0"/>
          </a:p>
          <a:p>
            <a:r>
              <a:rPr lang="cs-CZ" b="1" dirty="0">
                <a:hlinkClick r:id="rId4"/>
              </a:rPr>
              <a:t>Perú (Lima)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09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004CDB-C3F8-C941-9F44-271E4FEA2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español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andino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serrano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18642F-5A80-1E4D-9C87-B07EE656B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500" b="1">
                <a:solidFill>
                  <a:schemeClr val="tx2">
                    <a:lumMod val="75000"/>
                  </a:schemeClr>
                </a:solidFill>
              </a:rPr>
              <a:t>Plano fónico</a:t>
            </a:r>
            <a:endParaRPr lang="cs-CZ" sz="1500" b="1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Seseo.</a:t>
            </a:r>
            <a:endParaRPr lang="cs-CZ" sz="150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Reducción de las vocales y ensordecimiento (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lents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‘lentes’).</a:t>
            </a:r>
            <a:endParaRPr lang="cs-CZ" sz="150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Tendencia a conservación de /s/ en posición final de sílaba.</a:t>
            </a:r>
            <a:endParaRPr lang="cs-CZ" sz="150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Tendencia a velarización de nasal final de sílaba: [kaŋ.'sjoŋ] ‘canción’; [taŋ.'bjeŋ] ‘también’.</a:t>
            </a:r>
            <a:endParaRPr lang="cs-CZ" sz="150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Tendencia a pronunciación asibilada [ʑ] de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erre 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y de </a:t>
            </a:r>
            <a:r>
              <a:rPr lang="es-ES" sz="1500" i="1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: ['ka.ʑo] ‘carro’; ['tʑes] ‘tres’, pero puede estar condicionado por factores sociales o por el contraste campo-ciudad. En Colombia, sobre todo en Bogotá, está en retroceso.</a:t>
            </a:r>
            <a:endParaRPr lang="cs-CZ" sz="150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Tendencia al mantenimiento de la distinción fonológica entre las palatales /ʎ/ y /ʝ/, pero el yeísmo avanza, sobre todo entre las clases sociales más acomodadas.</a:t>
            </a:r>
            <a:endParaRPr lang="cs-CZ" sz="150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>
                <a:solidFill>
                  <a:schemeClr val="tx2">
                    <a:lumMod val="75000"/>
                  </a:schemeClr>
                </a:solidFill>
              </a:rPr>
              <a:t>Pronunciación fricativa de oclusiva en final de sílaba: [kon.'tax.to] ‘contacto’; ['ax.to] ‘acto’; [ox.ser.'βar] ‘observar’.</a:t>
            </a:r>
            <a:endParaRPr lang="cs-CZ" sz="150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50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8809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2164</Words>
  <Application>Microsoft Macintosh PowerPoint</Application>
  <PresentationFormat>Širokoúhlá obrazovka</PresentationFormat>
  <Paragraphs>137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Stébla</vt:lpstr>
      <vt:lpstr>El español andino</vt:lpstr>
      <vt:lpstr>Delimitación </vt:lpstr>
      <vt:lpstr>Delimitación </vt:lpstr>
      <vt:lpstr>Rasgos generales del español andino</vt:lpstr>
      <vt:lpstr>Rasgos generales del español andino</vt:lpstr>
      <vt:lpstr>Las variedades del español andino</vt:lpstr>
      <vt:lpstr>El español costeño</vt:lpstr>
      <vt:lpstr>El español costeño</vt:lpstr>
      <vt:lpstr>El español andino serrano</vt:lpstr>
      <vt:lpstr>El español andino serrano</vt:lpstr>
      <vt:lpstr>El español andino serrano</vt:lpstr>
      <vt:lpstr>El español amazónico</vt:lpstr>
      <vt:lpstr>El español andino de los bilingües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español andino</dc:title>
  <dc:creator>Ivo Buzek</dc:creator>
  <cp:lastModifiedBy>Ivo Buzek</cp:lastModifiedBy>
  <cp:revision>4</cp:revision>
  <dcterms:created xsi:type="dcterms:W3CDTF">2020-04-14T13:16:33Z</dcterms:created>
  <dcterms:modified xsi:type="dcterms:W3CDTF">2020-04-14T17:13:45Z</dcterms:modified>
</cp:coreProperties>
</file>