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58" r:id="rId4"/>
    <p:sldId id="269" r:id="rId5"/>
    <p:sldId id="256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59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33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58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66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32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09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5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48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06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5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17C2F-1A11-4855-8765-44610B4EDE0B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1CCC-BCC4-4FE4-AE58-87EB06AF6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37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722495-87F3-4FF5-ACF5-D6B7C781C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13800" dirty="0"/>
              <a:t>Didaktika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9C00AA-7A56-4C5A-BB8B-EEC899FE4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2800"/>
              <a:t>JS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2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F628C-503B-4DB5-8091-385E60DE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8F44D-538C-4524-83C3-D4E4CA98A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Studenti se umí pohybovat v prostředí učebny </a:t>
            </a:r>
            <a:r>
              <a:rPr lang="cs-CZ" dirty="0" err="1"/>
              <a:t>google</a:t>
            </a:r>
            <a:endParaRPr lang="cs-CZ" dirty="0"/>
          </a:p>
          <a:p>
            <a:r>
              <a:rPr lang="cs-CZ" dirty="0"/>
              <a:t>Studenti jsou schopni vytvořit plán výuky, která probíhá distančně</a:t>
            </a:r>
          </a:p>
          <a:p>
            <a:endParaRPr lang="cs-CZ" dirty="0"/>
          </a:p>
          <a:p>
            <a:r>
              <a:rPr lang="cs-CZ" dirty="0"/>
              <a:t>Navíc: </a:t>
            </a:r>
          </a:p>
          <a:p>
            <a:r>
              <a:rPr lang="cs-CZ" dirty="0"/>
              <a:t>Studenti umí ve svém plánu výuky uplatnit určitý mediální obsah</a:t>
            </a:r>
          </a:p>
        </p:txBody>
      </p:sp>
    </p:spTree>
    <p:extLst>
      <p:ext uri="{BB962C8B-B14F-4D97-AF65-F5344CB8AC3E}">
        <p14:creationId xmlns:p14="http://schemas.microsoft.com/office/powerpoint/2010/main" val="60809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35E8FC1-66DF-4EF4-BA13-E469ECDE8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93572"/>
            <a:ext cx="10905066" cy="50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1D30E5DF-5D0A-4E61-8E2E-11790D871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513551"/>
            <a:ext cx="10706100" cy="164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0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84078-01B4-4BC3-B806-F3BB6EFBBC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Kód: nq3forz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5BF03D-DFED-43EB-A31A-2D3FBF42D0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94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FCF39A1-641F-4515-8F73-AC94EBAF4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26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Širokoúhlá obrazovka</PresentationFormat>
  <Paragraphs>10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Didaktika </vt:lpstr>
      <vt:lpstr>Cíle</vt:lpstr>
      <vt:lpstr>Prezentace aplikace PowerPoint</vt:lpstr>
      <vt:lpstr>Prezentace aplikace PowerPoint</vt:lpstr>
      <vt:lpstr>Kód: nq3forz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</dc:title>
  <dc:creator>Zuzana Šalamounová</dc:creator>
  <cp:lastModifiedBy>Zuzana Šalamounová</cp:lastModifiedBy>
  <cp:revision>2</cp:revision>
  <dcterms:created xsi:type="dcterms:W3CDTF">2020-03-20T09:00:42Z</dcterms:created>
  <dcterms:modified xsi:type="dcterms:W3CDTF">2020-03-20T21:01:21Z</dcterms:modified>
</cp:coreProperties>
</file>