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7" r:id="rId39"/>
    <p:sldId id="428" r:id="rId40"/>
    <p:sldId id="434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8" r:id="rId58"/>
    <p:sldId id="435" r:id="rId59"/>
    <p:sldId id="258" r:id="rId60"/>
  </p:sldIdLst>
  <p:sldSz cx="9144000" cy="6858000" type="screen4x3"/>
  <p:notesSz cx="6858000" cy="9144000"/>
  <p:custDataLst>
    <p:tags r:id="rId6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knihovny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knihovny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irel.knihovny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kiv.knihovny.cz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20. března 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a snadný přístup k různým informačním zdrojům</a:t>
            </a:r>
          </a:p>
          <a:p>
            <a:pPr eaLnBrk="1" hangingPunct="1"/>
            <a:r>
              <a:rPr lang="cs-CZ" altLang="cs-CZ" dirty="0"/>
              <a:t>včetně plných textů dokumentů</a:t>
            </a:r>
          </a:p>
          <a:p>
            <a:pPr eaLnBrk="1" hangingPunct="1"/>
            <a:r>
              <a:rPr lang="cs-CZ" altLang="cs-CZ" dirty="0"/>
              <a:t>vychází z projektu </a:t>
            </a:r>
            <a:r>
              <a:rPr lang="cs-CZ" altLang="cs-CZ" dirty="0" err="1"/>
              <a:t>projektu</a:t>
            </a:r>
            <a:r>
              <a:rPr lang="cs-CZ" altLang="cs-CZ" dirty="0"/>
              <a:t> </a:t>
            </a:r>
            <a:r>
              <a:rPr lang="cs-CZ" altLang="cs-CZ" dirty="0">
                <a:hlinkClick r:id="rId3"/>
              </a:rPr>
              <a:t>CASLIN</a:t>
            </a:r>
            <a:endParaRPr lang="cs-CZ" altLang="cs-CZ" dirty="0"/>
          </a:p>
          <a:p>
            <a:pPr eaLnBrk="1" hangingPunct="1"/>
            <a:r>
              <a:rPr lang="cs-CZ" altLang="cs-CZ" dirty="0"/>
              <a:t>technologie </a:t>
            </a:r>
            <a:r>
              <a:rPr lang="cs-CZ" altLang="cs-CZ" dirty="0" err="1"/>
              <a:t>Metalib</a:t>
            </a:r>
            <a:r>
              <a:rPr lang="cs-CZ" altLang="cs-CZ" dirty="0"/>
              <a:t> a SFX</a:t>
            </a:r>
          </a:p>
          <a:p>
            <a:pPr eaLnBrk="1" hangingPunct="1"/>
            <a:r>
              <a:rPr lang="cs-CZ" altLang="cs-CZ" dirty="0"/>
              <a:t>Můj prostor</a:t>
            </a:r>
          </a:p>
          <a:p>
            <a:pPr lvl="1" eaLnBrk="1" hangingPunct="1"/>
            <a:r>
              <a:rPr lang="cs-CZ" altLang="cs-CZ" dirty="0"/>
              <a:t>historie hledání, nastavení, uchovávání záznamů, moje e-časopisy,…</a:t>
            </a:r>
          </a:p>
          <a:p>
            <a:pPr eaLnBrk="1" hangingPunct="1"/>
            <a:r>
              <a:rPr lang="cs-CZ" altLang="cs-CZ" dirty="0"/>
              <a:t>zrušena 1.1.2019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IREL</a:t>
            </a:r>
            <a:r>
              <a:rPr lang="cs-CZ" altLang="cs-CZ" sz="2100" dirty="0"/>
              <a:t>– mezinárodní vztahy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C9858-F01C-46F7-9F77-F0D3725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nihovny.cz">
            <a:hlinkClick r:id="rId2" action="ppaction://hlinkfile"/>
            <a:extLst>
              <a:ext uri="{FF2B5EF4-FFF2-40B4-BE49-F238E27FC236}">
                <a16:creationId xmlns:a16="http://schemas.microsoft.com/office/drawing/2014/main" id="{DF81F25B-4850-483B-9453-EE38E8F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86" y="2060848"/>
            <a:ext cx="4286966" cy="11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9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</TotalTime>
  <Words>1458</Words>
  <Application>Microsoft Office PowerPoint</Application>
  <PresentationFormat>Předvádění na obrazovce (4:3)</PresentationFormat>
  <Paragraphs>338</Paragraphs>
  <Slides>59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Oborové brány a portály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273</cp:revision>
  <dcterms:created xsi:type="dcterms:W3CDTF">2008-06-02T21:04:14Z</dcterms:created>
  <dcterms:modified xsi:type="dcterms:W3CDTF">2020-03-19T22:25:50Z</dcterms:modified>
</cp:coreProperties>
</file>