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3"/>
  </p:notesMasterIdLst>
  <p:handoutMasterIdLst>
    <p:handoutMasterId r:id="rId34"/>
  </p:handoutMasterIdLst>
  <p:sldIdLst>
    <p:sldId id="272" r:id="rId2"/>
    <p:sldId id="273" r:id="rId3"/>
    <p:sldId id="274" r:id="rId4"/>
    <p:sldId id="279" r:id="rId5"/>
    <p:sldId id="278" r:id="rId6"/>
    <p:sldId id="275" r:id="rId7"/>
    <p:sldId id="276" r:id="rId8"/>
    <p:sldId id="277" r:id="rId9"/>
    <p:sldId id="280" r:id="rId10"/>
    <p:sldId id="281" r:id="rId11"/>
    <p:sldId id="282" r:id="rId12"/>
    <p:sldId id="283" r:id="rId13"/>
    <p:sldId id="296" r:id="rId14"/>
    <p:sldId id="297" r:id="rId15"/>
    <p:sldId id="298" r:id="rId16"/>
    <p:sldId id="299" r:id="rId17"/>
    <p:sldId id="300" r:id="rId18"/>
    <p:sldId id="302" r:id="rId19"/>
    <p:sldId id="301" r:id="rId20"/>
    <p:sldId id="284" r:id="rId21"/>
    <p:sldId id="285" r:id="rId22"/>
    <p:sldId id="286" r:id="rId23"/>
    <p:sldId id="287" r:id="rId24"/>
    <p:sldId id="288" r:id="rId25"/>
    <p:sldId id="289" r:id="rId26"/>
    <p:sldId id="290" r:id="rId27"/>
    <p:sldId id="291" r:id="rId28"/>
    <p:sldId id="292" r:id="rId29"/>
    <p:sldId id="293" r:id="rId30"/>
    <p:sldId id="294" r:id="rId31"/>
    <p:sldId id="295" r:id="rId32"/>
  </p:sldIdLst>
  <p:sldSz cx="12192000" cy="6858000"/>
  <p:notesSz cx="9926638" cy="6797675"/>
  <p:custDataLst>
    <p:tags r:id="rId35"/>
  </p:custDataLst>
  <p:defaultTextStyle>
    <a:defPPr rtl="0">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8799B23B-EC83-4686-B30A-512413B5E67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67" d="100"/>
          <a:sy n="67" d="100"/>
        </p:scale>
        <p:origin x="644" y="48"/>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90" d="100"/>
          <a:sy n="90" d="100"/>
        </p:scale>
        <p:origin x="3024"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1"/>
            <a:ext cx="4301543" cy="341064"/>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5622798" y="1"/>
            <a:ext cx="4301543" cy="341064"/>
          </a:xfrm>
          <a:prstGeom prst="rect">
            <a:avLst/>
          </a:prstGeom>
        </p:spPr>
        <p:txBody>
          <a:bodyPr vert="horz" lIns="91440" tIns="45720" rIns="91440" bIns="45720" rtlCol="0"/>
          <a:lstStyle>
            <a:lvl1pPr algn="r">
              <a:defRPr sz="1200"/>
            </a:lvl1pPr>
          </a:lstStyle>
          <a:p>
            <a:fld id="{A425D51B-5C68-48DD-85C7-F8CFB7459116}" type="datetime1">
              <a:rPr lang="cs-CZ" smtClean="0"/>
              <a:t>16.04.2020</a:t>
            </a:fld>
            <a:endParaRPr lang="cs-CZ"/>
          </a:p>
        </p:txBody>
      </p:sp>
      <p:sp>
        <p:nvSpPr>
          <p:cNvPr id="4" name="Zástupný symbol pro zápatí 3"/>
          <p:cNvSpPr>
            <a:spLocks noGrp="1"/>
          </p:cNvSpPr>
          <p:nvPr>
            <p:ph type="ftr" sz="quarter" idx="2"/>
          </p:nvPr>
        </p:nvSpPr>
        <p:spPr>
          <a:xfrm>
            <a:off x="0" y="6456612"/>
            <a:ext cx="4301543" cy="341063"/>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5622798" y="6456612"/>
            <a:ext cx="4301543" cy="341063"/>
          </a:xfrm>
          <a:prstGeom prst="rect">
            <a:avLst/>
          </a:prstGeom>
        </p:spPr>
        <p:txBody>
          <a:bodyPr vert="horz" lIns="91440" tIns="45720" rIns="91440" bIns="45720" rtlCol="0" anchor="b"/>
          <a:lstStyle>
            <a:lvl1pPr algn="r">
              <a:defRPr sz="1200"/>
            </a:lvl1pPr>
          </a:lstStyle>
          <a:p>
            <a:fld id="{839AAD57-2836-4759-BC8C-6C1C7D6F0AAD}" type="slidenum">
              <a:rPr lang="cs-CZ" smtClean="0"/>
              <a:t>‹#›</a:t>
            </a:fld>
            <a:endParaRPr lang="cs-CZ"/>
          </a:p>
        </p:txBody>
      </p:sp>
    </p:spTree>
    <p:extLst>
      <p:ext uri="{BB962C8B-B14F-4D97-AF65-F5344CB8AC3E}">
        <p14:creationId xmlns:p14="http://schemas.microsoft.com/office/powerpoint/2010/main" val="8446670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1"/>
            <a:ext cx="4301543" cy="341064"/>
          </a:xfrm>
          <a:prstGeom prst="rect">
            <a:avLst/>
          </a:prstGeom>
        </p:spPr>
        <p:txBody>
          <a:bodyPr vert="horz" lIns="91440" tIns="45720" rIns="91440" bIns="45720" rtlCol="0"/>
          <a:lstStyle>
            <a:lvl1pPr algn="l">
              <a:defRPr sz="1200"/>
            </a:lvl1pPr>
          </a:lstStyle>
          <a:p>
            <a:pPr rtl="0"/>
            <a:endParaRPr lang="cs-CZ" noProof="0"/>
          </a:p>
        </p:txBody>
      </p:sp>
      <p:sp>
        <p:nvSpPr>
          <p:cNvPr id="3" name="Zástupný symbol pro datum 2"/>
          <p:cNvSpPr>
            <a:spLocks noGrp="1"/>
          </p:cNvSpPr>
          <p:nvPr>
            <p:ph type="dt" idx="1"/>
          </p:nvPr>
        </p:nvSpPr>
        <p:spPr>
          <a:xfrm>
            <a:off x="5622798" y="1"/>
            <a:ext cx="4301543" cy="341064"/>
          </a:xfrm>
          <a:prstGeom prst="rect">
            <a:avLst/>
          </a:prstGeom>
        </p:spPr>
        <p:txBody>
          <a:bodyPr vert="horz" lIns="91440" tIns="45720" rIns="91440" bIns="45720" rtlCol="0"/>
          <a:lstStyle>
            <a:lvl1pPr algn="r">
              <a:defRPr sz="1200"/>
            </a:lvl1pPr>
          </a:lstStyle>
          <a:p>
            <a:pPr rtl="0"/>
            <a:fld id="{56954572-A6DF-4744-88DD-FC3B7EDA3223}" type="datetime1">
              <a:rPr lang="cs-CZ" noProof="0" smtClean="0"/>
              <a:t>16.04.2020</a:t>
            </a:fld>
            <a:endParaRPr lang="cs-CZ" noProof="0"/>
          </a:p>
        </p:txBody>
      </p:sp>
      <p:sp>
        <p:nvSpPr>
          <p:cNvPr id="4" name="Zástupný symbol pro obrázek snímku 3"/>
          <p:cNvSpPr>
            <a:spLocks noGrp="1" noRot="1" noChangeAspect="1"/>
          </p:cNvSpPr>
          <p:nvPr>
            <p:ph type="sldImg" idx="2"/>
          </p:nvPr>
        </p:nvSpPr>
        <p:spPr>
          <a:xfrm>
            <a:off x="2924175" y="849313"/>
            <a:ext cx="4078288" cy="2293937"/>
          </a:xfrm>
          <a:prstGeom prst="rect">
            <a:avLst/>
          </a:prstGeom>
          <a:noFill/>
          <a:ln w="12700">
            <a:solidFill>
              <a:prstClr val="black"/>
            </a:solidFill>
          </a:ln>
        </p:spPr>
        <p:txBody>
          <a:bodyPr vert="horz" lIns="91440" tIns="45720" rIns="91440" bIns="45720" rtlCol="0" anchor="ctr"/>
          <a:lstStyle/>
          <a:p>
            <a:pPr rtl="0"/>
            <a:endParaRPr lang="cs-CZ" noProof="0"/>
          </a:p>
        </p:txBody>
      </p:sp>
      <p:sp>
        <p:nvSpPr>
          <p:cNvPr id="5" name="Zástupný symbol pro poznámky 4"/>
          <p:cNvSpPr>
            <a:spLocks noGrp="1"/>
          </p:cNvSpPr>
          <p:nvPr>
            <p:ph type="body" sz="quarter" idx="3"/>
          </p:nvPr>
        </p:nvSpPr>
        <p:spPr>
          <a:xfrm>
            <a:off x="992664" y="3271381"/>
            <a:ext cx="7941310" cy="2676585"/>
          </a:xfrm>
          <a:prstGeom prst="rect">
            <a:avLst/>
          </a:prstGeom>
        </p:spPr>
        <p:txBody>
          <a:bodyPr vert="horz" lIns="91440" tIns="45720" rIns="91440" bIns="45720" rtlCol="0"/>
          <a:lstStyle/>
          <a:p>
            <a:pPr lvl="0" rtl="0"/>
            <a:r>
              <a:rPr lang="cs-CZ" noProof="0" dirty="0"/>
              <a:t>Kliknutím můžete upravit styl předlohy textů.</a:t>
            </a:r>
          </a:p>
          <a:p>
            <a:pPr lvl="1" rtl="0"/>
            <a:r>
              <a:rPr lang="cs-CZ" noProof="0" dirty="0"/>
              <a:t>Druhá úroveň</a:t>
            </a:r>
          </a:p>
          <a:p>
            <a:pPr lvl="2" rtl="0"/>
            <a:r>
              <a:rPr lang="cs-CZ" noProof="0" dirty="0"/>
              <a:t>Třetí úroveň</a:t>
            </a:r>
          </a:p>
          <a:p>
            <a:pPr lvl="3" rtl="0"/>
            <a:r>
              <a:rPr lang="cs-CZ" noProof="0" dirty="0"/>
              <a:t>Čtvrtá úroveň</a:t>
            </a:r>
          </a:p>
          <a:p>
            <a:pPr lvl="4" rtl="0"/>
            <a:r>
              <a:rPr lang="cs-CZ" noProof="0" dirty="0"/>
              <a:t>Pátá úroveň</a:t>
            </a:r>
          </a:p>
        </p:txBody>
      </p:sp>
      <p:sp>
        <p:nvSpPr>
          <p:cNvPr id="6" name="Zástupný symbol pro zápatí 5"/>
          <p:cNvSpPr>
            <a:spLocks noGrp="1"/>
          </p:cNvSpPr>
          <p:nvPr>
            <p:ph type="ftr" sz="quarter" idx="4"/>
          </p:nvPr>
        </p:nvSpPr>
        <p:spPr>
          <a:xfrm>
            <a:off x="0" y="6456612"/>
            <a:ext cx="4301543" cy="341063"/>
          </a:xfrm>
          <a:prstGeom prst="rect">
            <a:avLst/>
          </a:prstGeom>
        </p:spPr>
        <p:txBody>
          <a:bodyPr vert="horz" lIns="91440" tIns="45720" rIns="91440" bIns="45720" rtlCol="0" anchor="b"/>
          <a:lstStyle>
            <a:lvl1pPr algn="l">
              <a:defRPr sz="1200"/>
            </a:lvl1pPr>
          </a:lstStyle>
          <a:p>
            <a:pPr rtl="0"/>
            <a:endParaRPr lang="cs-CZ" noProof="0"/>
          </a:p>
        </p:txBody>
      </p:sp>
      <p:sp>
        <p:nvSpPr>
          <p:cNvPr id="7" name="Zástupný symbol pro číslo snímku 6"/>
          <p:cNvSpPr>
            <a:spLocks noGrp="1"/>
          </p:cNvSpPr>
          <p:nvPr>
            <p:ph type="sldNum" sz="quarter" idx="5"/>
          </p:nvPr>
        </p:nvSpPr>
        <p:spPr>
          <a:xfrm>
            <a:off x="5622798" y="6456612"/>
            <a:ext cx="4301543" cy="341063"/>
          </a:xfrm>
          <a:prstGeom prst="rect">
            <a:avLst/>
          </a:prstGeom>
        </p:spPr>
        <p:txBody>
          <a:bodyPr vert="horz" lIns="91440" tIns="45720" rIns="91440" bIns="45720" rtlCol="0" anchor="b"/>
          <a:lstStyle>
            <a:lvl1pPr algn="r">
              <a:defRPr sz="1200"/>
            </a:lvl1pPr>
          </a:lstStyle>
          <a:p>
            <a:pPr rtl="0"/>
            <a:fld id="{893B0CF2-7F87-4E02-A248-870047730F99}" type="slidenum">
              <a:rPr lang="cs-CZ" noProof="0" smtClean="0"/>
              <a:t>‹#›</a:t>
            </a:fld>
            <a:endParaRPr lang="cs-CZ" noProof="0"/>
          </a:p>
        </p:txBody>
      </p:sp>
    </p:spTree>
    <p:extLst>
      <p:ext uri="{BB962C8B-B14F-4D97-AF65-F5344CB8AC3E}">
        <p14:creationId xmlns:p14="http://schemas.microsoft.com/office/powerpoint/2010/main" val="361498132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ázku snímku 1"/>
          <p:cNvSpPr>
            <a:spLocks noGrp="1" noRot="1" noChangeAspect="1"/>
          </p:cNvSpPr>
          <p:nvPr>
            <p:ph type="sldImg"/>
          </p:nvPr>
        </p:nvSpPr>
        <p:spPr/>
      </p:sp>
      <p:sp>
        <p:nvSpPr>
          <p:cNvPr id="3" name="Zástupný symbol pro poznámky 2"/>
          <p:cNvSpPr>
            <a:spLocks noGrp="1"/>
          </p:cNvSpPr>
          <p:nvPr>
            <p:ph type="body" idx="1"/>
          </p:nvPr>
        </p:nvSpPr>
        <p:spPr/>
        <p:txBody>
          <a:bodyPr rtlCol="0"/>
          <a:lstStyle/>
          <a:p>
            <a:pPr rtl="0"/>
            <a:endParaRPr lang="cs-CZ"/>
          </a:p>
        </p:txBody>
      </p:sp>
      <p:sp>
        <p:nvSpPr>
          <p:cNvPr id="4" name="Zástupný symbol pro číslo snímku 3"/>
          <p:cNvSpPr>
            <a:spLocks noGrp="1"/>
          </p:cNvSpPr>
          <p:nvPr>
            <p:ph type="sldNum" sz="quarter" idx="10"/>
          </p:nvPr>
        </p:nvSpPr>
        <p:spPr/>
        <p:txBody>
          <a:bodyPr rtlCol="0"/>
          <a:lstStyle/>
          <a:p>
            <a:pPr rtl="0"/>
            <a:fld id="{893B0CF2-7F87-4E02-A248-870047730F99}" type="slidenum">
              <a:rPr lang="cs-CZ" smtClean="0"/>
              <a:t>1</a:t>
            </a:fld>
            <a:endParaRPr lang="cs-CZ"/>
          </a:p>
        </p:txBody>
      </p:sp>
    </p:spTree>
    <p:extLst>
      <p:ext uri="{BB962C8B-B14F-4D97-AF65-F5344CB8AC3E}">
        <p14:creationId xmlns:p14="http://schemas.microsoft.com/office/powerpoint/2010/main" val="14951338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rtl="0"/>
            <a:fld id="{893B0CF2-7F87-4E02-A248-870047730F99}" type="slidenum">
              <a:rPr lang="cs-CZ" smtClean="0"/>
              <a:t>2</a:t>
            </a:fld>
            <a:endParaRPr lang="cs-CZ"/>
          </a:p>
        </p:txBody>
      </p:sp>
    </p:spTree>
    <p:extLst>
      <p:ext uri="{BB962C8B-B14F-4D97-AF65-F5344CB8AC3E}">
        <p14:creationId xmlns:p14="http://schemas.microsoft.com/office/powerpoint/2010/main" val="40308697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rtl="0"/>
            <a:fld id="{893B0CF2-7F87-4E02-A248-870047730F99}" type="slidenum">
              <a:rPr lang="cs-CZ" smtClean="0"/>
              <a:t>3</a:t>
            </a:fld>
            <a:endParaRPr lang="cs-CZ"/>
          </a:p>
        </p:txBody>
      </p:sp>
    </p:spTree>
    <p:extLst>
      <p:ext uri="{BB962C8B-B14F-4D97-AF65-F5344CB8AC3E}">
        <p14:creationId xmlns:p14="http://schemas.microsoft.com/office/powerpoint/2010/main" val="40913312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rtl="0"/>
            <a:fld id="{893B0CF2-7F87-4E02-A248-870047730F99}" type="slidenum">
              <a:rPr lang="cs-CZ" smtClean="0"/>
              <a:t>4</a:t>
            </a:fld>
            <a:endParaRPr lang="cs-CZ"/>
          </a:p>
        </p:txBody>
      </p:sp>
    </p:spTree>
    <p:extLst>
      <p:ext uri="{BB962C8B-B14F-4D97-AF65-F5344CB8AC3E}">
        <p14:creationId xmlns:p14="http://schemas.microsoft.com/office/powerpoint/2010/main" val="26659444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rtl="0"/>
            <a:fld id="{893B0CF2-7F87-4E02-A248-870047730F99}" type="slidenum">
              <a:rPr lang="cs-CZ" smtClean="0"/>
              <a:t>5</a:t>
            </a:fld>
            <a:endParaRPr lang="cs-CZ"/>
          </a:p>
        </p:txBody>
      </p:sp>
    </p:spTree>
    <p:extLst>
      <p:ext uri="{BB962C8B-B14F-4D97-AF65-F5344CB8AC3E}">
        <p14:creationId xmlns:p14="http://schemas.microsoft.com/office/powerpoint/2010/main" val="19921323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rtl="0"/>
            <a:fld id="{893B0CF2-7F87-4E02-A248-870047730F99}" type="slidenum">
              <a:rPr lang="cs-CZ" smtClean="0"/>
              <a:t>6</a:t>
            </a:fld>
            <a:endParaRPr lang="cs-CZ"/>
          </a:p>
        </p:txBody>
      </p:sp>
    </p:spTree>
    <p:extLst>
      <p:ext uri="{BB962C8B-B14F-4D97-AF65-F5344CB8AC3E}">
        <p14:creationId xmlns:p14="http://schemas.microsoft.com/office/powerpoint/2010/main" val="3281425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rtl="0"/>
            <a:fld id="{893B0CF2-7F87-4E02-A248-870047730F99}" type="slidenum">
              <a:rPr lang="cs-CZ" smtClean="0"/>
              <a:t>7</a:t>
            </a:fld>
            <a:endParaRPr lang="cs-CZ"/>
          </a:p>
        </p:txBody>
      </p:sp>
    </p:spTree>
    <p:extLst>
      <p:ext uri="{BB962C8B-B14F-4D97-AF65-F5344CB8AC3E}">
        <p14:creationId xmlns:p14="http://schemas.microsoft.com/office/powerpoint/2010/main" val="40387647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rtl="0"/>
            <a:fld id="{893B0CF2-7F87-4E02-A248-870047730F99}" type="slidenum">
              <a:rPr lang="cs-CZ" smtClean="0"/>
              <a:t>8</a:t>
            </a:fld>
            <a:endParaRPr lang="cs-CZ"/>
          </a:p>
        </p:txBody>
      </p:sp>
    </p:spTree>
    <p:extLst>
      <p:ext uri="{BB962C8B-B14F-4D97-AF65-F5344CB8AC3E}">
        <p14:creationId xmlns:p14="http://schemas.microsoft.com/office/powerpoint/2010/main" val="1006827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Ref idx="1001">
        <a:schemeClr val="bg1"/>
      </p:bgRef>
    </p:bg>
    <p:spTree>
      <p:nvGrpSpPr>
        <p:cNvPr id="1" name=""/>
        <p:cNvGrpSpPr/>
        <p:nvPr/>
      </p:nvGrpSpPr>
      <p:grpSpPr>
        <a:xfrm>
          <a:off x="0" y="0"/>
          <a:ext cx="0" cy="0"/>
          <a:chOff x="0" y="0"/>
          <a:chExt cx="0" cy="0"/>
        </a:xfrm>
      </p:grpSpPr>
      <p:grpSp>
        <p:nvGrpSpPr>
          <p:cNvPr id="10" name="Skupina 9"/>
          <p:cNvGrpSpPr/>
          <p:nvPr/>
        </p:nvGrpSpPr>
        <p:grpSpPr>
          <a:xfrm>
            <a:off x="0" y="6208894"/>
            <a:ext cx="12192000" cy="649106"/>
            <a:chOff x="0" y="6208894"/>
            <a:chExt cx="12192000" cy="649106"/>
          </a:xfrm>
        </p:grpSpPr>
        <p:sp>
          <p:nvSpPr>
            <p:cNvPr id="2" name="Obdélník 1"/>
            <p:cNvSpPr/>
            <p:nvPr/>
          </p:nvSpPr>
          <p:spPr>
            <a:xfrm>
              <a:off x="3048" y="6220178"/>
              <a:ext cx="12188952" cy="637822"/>
            </a:xfrm>
            <a:prstGeom prst="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rtl="0"/>
              <a:endParaRPr lang="cs-CZ" noProof="0"/>
            </a:p>
          </p:txBody>
        </p:sp>
        <p:cxnSp>
          <p:nvCxnSpPr>
            <p:cNvPr id="7" name="Přímá spojnice 6"/>
            <p:cNvCxnSpPr/>
            <p:nvPr/>
          </p:nvCxnSpPr>
          <p:spPr>
            <a:xfrm>
              <a:off x="0" y="6208894"/>
              <a:ext cx="12192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pSp>
      <p:cxnSp>
        <p:nvCxnSpPr>
          <p:cNvPr id="5" name="Přímá spojnice 4"/>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Přímá spojnice 10"/>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sp>
        <p:nvSpPr>
          <p:cNvPr id="9" name="Nadpis 8"/>
          <p:cNvSpPr>
            <a:spLocks noGrp="1"/>
          </p:cNvSpPr>
          <p:nvPr>
            <p:ph type="ctrTitle"/>
          </p:nvPr>
        </p:nvSpPr>
        <p:spPr>
          <a:xfrm>
            <a:off x="711200" y="1371600"/>
            <a:ext cx="10468864" cy="1828800"/>
          </a:xfrm>
          <a:ln>
            <a:noFill/>
          </a:ln>
        </p:spPr>
        <p:txBody>
          <a:bodyPr vert="horz" tIns="0" rIns="18288" bIns="0" rtlCol="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tx2"/>
                </a:solidFill>
                <a:effectLst/>
                <a:latin typeface="+mj-lt"/>
                <a:ea typeface="+mj-ea"/>
                <a:cs typeface="+mj-cs"/>
              </a:defRPr>
            </a:lvl1pPr>
          </a:lstStyle>
          <a:p>
            <a:pPr rtl="0"/>
            <a:r>
              <a:rPr lang="cs-CZ" noProof="0"/>
              <a:t>Kliknutím lze upravit styl.</a:t>
            </a:r>
            <a:endParaRPr kumimoji="0" lang="cs-CZ" noProof="0" dirty="0"/>
          </a:p>
        </p:txBody>
      </p:sp>
      <p:sp>
        <p:nvSpPr>
          <p:cNvPr id="17" name="Podnadpis 16"/>
          <p:cNvSpPr>
            <a:spLocks noGrp="1"/>
          </p:cNvSpPr>
          <p:nvPr>
            <p:ph type="subTitle" idx="1"/>
          </p:nvPr>
        </p:nvSpPr>
        <p:spPr>
          <a:xfrm>
            <a:off x="711200" y="3228536"/>
            <a:ext cx="10472928" cy="1752600"/>
          </a:xfrm>
        </p:spPr>
        <p:txBody>
          <a:bodyPr lIns="0" rIns="18288" rtlCol="0"/>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pPr rtl="0"/>
            <a:r>
              <a:rPr lang="cs-CZ" noProof="0"/>
              <a:t>Kliknutím můžete upravit styl předlohy.</a:t>
            </a:r>
            <a:endParaRPr kumimoji="0" lang="cs-CZ" noProof="0" dirty="0"/>
          </a:p>
        </p:txBody>
      </p:sp>
      <p:sp>
        <p:nvSpPr>
          <p:cNvPr id="30" name="Zástupný symbol pro datum 29"/>
          <p:cNvSpPr>
            <a:spLocks noGrp="1"/>
          </p:cNvSpPr>
          <p:nvPr>
            <p:ph type="dt" sz="half" idx="10"/>
          </p:nvPr>
        </p:nvSpPr>
        <p:spPr/>
        <p:txBody>
          <a:bodyPr rtlCol="0"/>
          <a:lstStyle/>
          <a:p>
            <a:pPr rtl="0"/>
            <a:fld id="{86449FCF-A4CF-4B19-A57B-1DF296D8471F}" type="datetime1">
              <a:rPr lang="cs-CZ" noProof="0" smtClean="0"/>
              <a:t>16.04.2020</a:t>
            </a:fld>
            <a:endParaRPr lang="cs-CZ" noProof="0"/>
          </a:p>
        </p:txBody>
      </p:sp>
      <p:sp>
        <p:nvSpPr>
          <p:cNvPr id="19" name="Zástupný symbol pro zápatí 18"/>
          <p:cNvSpPr>
            <a:spLocks noGrp="1"/>
          </p:cNvSpPr>
          <p:nvPr>
            <p:ph type="ftr" sz="quarter" idx="11"/>
          </p:nvPr>
        </p:nvSpPr>
        <p:spPr/>
        <p:txBody>
          <a:bodyPr rtlCol="0"/>
          <a:lstStyle/>
          <a:p>
            <a:pPr rtl="0"/>
            <a:r>
              <a:rPr lang="cs-CZ" noProof="0"/>
              <a:t>Přidejte zápatí.</a:t>
            </a:r>
          </a:p>
        </p:txBody>
      </p:sp>
      <p:sp>
        <p:nvSpPr>
          <p:cNvPr id="27" name="Zástupný symbol pro číslo snímku 26"/>
          <p:cNvSpPr>
            <a:spLocks noGrp="1"/>
          </p:cNvSpPr>
          <p:nvPr>
            <p:ph type="sldNum" sz="quarter" idx="12"/>
          </p:nvPr>
        </p:nvSpPr>
        <p:spPr/>
        <p:txBody>
          <a:bodyPr rtlCol="0"/>
          <a:lstStyle/>
          <a:p>
            <a:pPr rtl="0"/>
            <a:fld id="{401CF334-2D5C-4859-84A6-CA7E6E43FAEB}" type="slidenum">
              <a:rPr lang="cs-CZ" noProof="0" smtClean="0"/>
              <a:t>‹#›</a:t>
            </a:fld>
            <a:endParaRPr lang="cs-CZ" noProof="0"/>
          </a:p>
        </p:txBody>
      </p:sp>
    </p:spTree>
    <p:extLst>
      <p:ext uri="{BB962C8B-B14F-4D97-AF65-F5344CB8AC3E}">
        <p14:creationId xmlns:p14="http://schemas.microsoft.com/office/powerpoint/2010/main" val="29808200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lstStyle/>
          <a:p>
            <a:pPr rtl="0"/>
            <a:r>
              <a:rPr lang="cs-CZ" noProof="0"/>
              <a:t>Kliknutím lze upravit styl.</a:t>
            </a:r>
            <a:endParaRPr kumimoji="0" lang="cs-CZ" noProof="0" dirty="0"/>
          </a:p>
        </p:txBody>
      </p:sp>
      <p:sp>
        <p:nvSpPr>
          <p:cNvPr id="3" name="Zástupný symbol pro svislý text 2"/>
          <p:cNvSpPr>
            <a:spLocks noGrp="1"/>
          </p:cNvSpPr>
          <p:nvPr>
            <p:ph type="body" orient="vert" idx="1"/>
          </p:nvPr>
        </p:nvSpPr>
        <p:spPr/>
        <p:txBody>
          <a:bodyPr vert="eaVert" rtlCol="0"/>
          <a:lstStyle/>
          <a:p>
            <a:pPr lvl="0" rtl="0" eaLnBrk="1" latinLnBrk="0" hangingPunct="1"/>
            <a:r>
              <a:rPr lang="cs-CZ" noProof="0"/>
              <a:t>Upravte styly předlohy textu.</a:t>
            </a:r>
          </a:p>
          <a:p>
            <a:pPr lvl="1" rtl="0" eaLnBrk="1" latinLnBrk="0" hangingPunct="1"/>
            <a:r>
              <a:rPr lang="cs-CZ" noProof="0"/>
              <a:t>Druhá úroveň</a:t>
            </a:r>
          </a:p>
          <a:p>
            <a:pPr lvl="2" rtl="0" eaLnBrk="1" latinLnBrk="0" hangingPunct="1"/>
            <a:r>
              <a:rPr lang="cs-CZ" noProof="0"/>
              <a:t>Třetí úroveň</a:t>
            </a:r>
          </a:p>
          <a:p>
            <a:pPr lvl="3" rtl="0" eaLnBrk="1" latinLnBrk="0" hangingPunct="1"/>
            <a:r>
              <a:rPr lang="cs-CZ" noProof="0"/>
              <a:t>Čtvrtá úroveň</a:t>
            </a:r>
          </a:p>
          <a:p>
            <a:pPr lvl="4" rtl="0" eaLnBrk="1" latinLnBrk="0" hangingPunct="1"/>
            <a:r>
              <a:rPr lang="cs-CZ" noProof="0"/>
              <a:t>Pátá úroveň</a:t>
            </a:r>
            <a:endParaRPr kumimoji="0" lang="cs-CZ" noProof="0" dirty="0"/>
          </a:p>
        </p:txBody>
      </p:sp>
      <p:sp>
        <p:nvSpPr>
          <p:cNvPr id="4" name="Zástupný symbol pro datum 3"/>
          <p:cNvSpPr>
            <a:spLocks noGrp="1"/>
          </p:cNvSpPr>
          <p:nvPr>
            <p:ph type="dt" sz="half" idx="10"/>
          </p:nvPr>
        </p:nvSpPr>
        <p:spPr/>
        <p:txBody>
          <a:bodyPr rtlCol="0"/>
          <a:lstStyle/>
          <a:p>
            <a:pPr rtl="0"/>
            <a:fld id="{031249FD-767E-4BB5-A7EB-2ACB069BD758}" type="datetime1">
              <a:rPr lang="cs-CZ" noProof="0" smtClean="0"/>
              <a:t>16.04.2020</a:t>
            </a:fld>
            <a:endParaRPr lang="cs-CZ" noProof="0"/>
          </a:p>
        </p:txBody>
      </p:sp>
      <p:sp>
        <p:nvSpPr>
          <p:cNvPr id="5" name="Zástupný symbol pro zápatí 4"/>
          <p:cNvSpPr>
            <a:spLocks noGrp="1"/>
          </p:cNvSpPr>
          <p:nvPr>
            <p:ph type="ftr" sz="quarter" idx="11"/>
          </p:nvPr>
        </p:nvSpPr>
        <p:spPr/>
        <p:txBody>
          <a:bodyPr rtlCol="0"/>
          <a:lstStyle/>
          <a:p>
            <a:pPr rtl="0"/>
            <a:r>
              <a:rPr lang="cs-CZ" noProof="0"/>
              <a:t>Přidejte zápatí.</a:t>
            </a:r>
          </a:p>
        </p:txBody>
      </p:sp>
      <p:sp>
        <p:nvSpPr>
          <p:cNvPr id="6" name="Zástupný symbol pro číslo snímku 5"/>
          <p:cNvSpPr>
            <a:spLocks noGrp="1"/>
          </p:cNvSpPr>
          <p:nvPr>
            <p:ph type="sldNum" sz="quarter" idx="12"/>
          </p:nvPr>
        </p:nvSpPr>
        <p:spPr/>
        <p:txBody>
          <a:bodyPr rtlCol="0"/>
          <a:lstStyle/>
          <a:p>
            <a:pPr rtl="0"/>
            <a:fld id="{401CF334-2D5C-4859-84A6-CA7E6E43FAEB}" type="slidenum">
              <a:rPr lang="cs-CZ" noProof="0" smtClean="0"/>
              <a:t>‹#›</a:t>
            </a:fld>
            <a:endParaRPr lang="cs-CZ" noProof="0"/>
          </a:p>
        </p:txBody>
      </p:sp>
    </p:spTree>
    <p:extLst>
      <p:ext uri="{BB962C8B-B14F-4D97-AF65-F5344CB8AC3E}">
        <p14:creationId xmlns:p14="http://schemas.microsoft.com/office/powerpoint/2010/main" val="877777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839200" y="914402"/>
            <a:ext cx="2743200" cy="5211763"/>
          </a:xfrm>
        </p:spPr>
        <p:txBody>
          <a:bodyPr vert="eaVert" rtlCol="0"/>
          <a:lstStyle/>
          <a:p>
            <a:pPr rtl="0"/>
            <a:r>
              <a:rPr lang="cs-CZ" noProof="0"/>
              <a:t>Kliknutím lze upravit styl.</a:t>
            </a:r>
            <a:endParaRPr kumimoji="0" lang="cs-CZ" noProof="0" dirty="0"/>
          </a:p>
        </p:txBody>
      </p:sp>
      <p:sp>
        <p:nvSpPr>
          <p:cNvPr id="3" name="Zástupný symbol pro svislý text 2"/>
          <p:cNvSpPr>
            <a:spLocks noGrp="1"/>
          </p:cNvSpPr>
          <p:nvPr>
            <p:ph type="body" orient="vert" idx="1"/>
          </p:nvPr>
        </p:nvSpPr>
        <p:spPr>
          <a:xfrm>
            <a:off x="609600" y="914402"/>
            <a:ext cx="8026400" cy="5211763"/>
          </a:xfrm>
        </p:spPr>
        <p:txBody>
          <a:bodyPr vert="eaVert" rtlCol="0"/>
          <a:lstStyle/>
          <a:p>
            <a:pPr lvl="0" rtl="0" eaLnBrk="1" latinLnBrk="0" hangingPunct="1"/>
            <a:r>
              <a:rPr lang="cs-CZ" noProof="0"/>
              <a:t>Upravte styly předlohy textu.</a:t>
            </a:r>
          </a:p>
          <a:p>
            <a:pPr lvl="1" rtl="0" eaLnBrk="1" latinLnBrk="0" hangingPunct="1"/>
            <a:r>
              <a:rPr lang="cs-CZ" noProof="0"/>
              <a:t>Druhá úroveň</a:t>
            </a:r>
          </a:p>
          <a:p>
            <a:pPr lvl="2" rtl="0" eaLnBrk="1" latinLnBrk="0" hangingPunct="1"/>
            <a:r>
              <a:rPr lang="cs-CZ" noProof="0"/>
              <a:t>Třetí úroveň</a:t>
            </a:r>
          </a:p>
          <a:p>
            <a:pPr lvl="3" rtl="0" eaLnBrk="1" latinLnBrk="0" hangingPunct="1"/>
            <a:r>
              <a:rPr lang="cs-CZ" noProof="0"/>
              <a:t>Čtvrtá úroveň</a:t>
            </a:r>
          </a:p>
          <a:p>
            <a:pPr lvl="4" rtl="0" eaLnBrk="1" latinLnBrk="0" hangingPunct="1"/>
            <a:r>
              <a:rPr lang="cs-CZ" noProof="0"/>
              <a:t>Pátá úroveň</a:t>
            </a:r>
            <a:endParaRPr kumimoji="0" lang="cs-CZ" noProof="0" dirty="0"/>
          </a:p>
        </p:txBody>
      </p:sp>
      <p:sp>
        <p:nvSpPr>
          <p:cNvPr id="4" name="Zástupný symbol pro datum 3"/>
          <p:cNvSpPr>
            <a:spLocks noGrp="1"/>
          </p:cNvSpPr>
          <p:nvPr>
            <p:ph type="dt" sz="half" idx="10"/>
          </p:nvPr>
        </p:nvSpPr>
        <p:spPr/>
        <p:txBody>
          <a:bodyPr rtlCol="0"/>
          <a:lstStyle/>
          <a:p>
            <a:pPr rtl="0"/>
            <a:fld id="{173A2219-AEE0-46C8-8BDC-D79EF86D2978}" type="datetime1">
              <a:rPr lang="cs-CZ" noProof="0" smtClean="0"/>
              <a:t>16.04.2020</a:t>
            </a:fld>
            <a:endParaRPr lang="cs-CZ" noProof="0"/>
          </a:p>
        </p:txBody>
      </p:sp>
      <p:sp>
        <p:nvSpPr>
          <p:cNvPr id="5" name="Zástupný symbol pro zápatí 4"/>
          <p:cNvSpPr>
            <a:spLocks noGrp="1"/>
          </p:cNvSpPr>
          <p:nvPr>
            <p:ph type="ftr" sz="quarter" idx="11"/>
          </p:nvPr>
        </p:nvSpPr>
        <p:spPr/>
        <p:txBody>
          <a:bodyPr rtlCol="0"/>
          <a:lstStyle/>
          <a:p>
            <a:pPr rtl="0"/>
            <a:r>
              <a:rPr lang="cs-CZ" noProof="0"/>
              <a:t>Přidejte zápatí.</a:t>
            </a:r>
          </a:p>
        </p:txBody>
      </p:sp>
      <p:sp>
        <p:nvSpPr>
          <p:cNvPr id="6" name="Zástupný symbol pro číslo snímku 5"/>
          <p:cNvSpPr>
            <a:spLocks noGrp="1"/>
          </p:cNvSpPr>
          <p:nvPr>
            <p:ph type="sldNum" sz="quarter" idx="12"/>
          </p:nvPr>
        </p:nvSpPr>
        <p:spPr/>
        <p:txBody>
          <a:bodyPr rtlCol="0"/>
          <a:lstStyle/>
          <a:p>
            <a:pPr rtl="0"/>
            <a:fld id="{401CF334-2D5C-4859-84A6-CA7E6E43FAEB}" type="slidenum">
              <a:rPr lang="cs-CZ" noProof="0" smtClean="0"/>
              <a:t>‹#›</a:t>
            </a:fld>
            <a:endParaRPr lang="cs-CZ" noProof="0"/>
          </a:p>
        </p:txBody>
      </p:sp>
    </p:spTree>
    <p:extLst>
      <p:ext uri="{BB962C8B-B14F-4D97-AF65-F5344CB8AC3E}">
        <p14:creationId xmlns:p14="http://schemas.microsoft.com/office/powerpoint/2010/main" val="3369754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lstStyle/>
          <a:p>
            <a:pPr rtl="0"/>
            <a:r>
              <a:rPr lang="cs-CZ" noProof="0"/>
              <a:t>Kliknutím lze upravit styl.</a:t>
            </a:r>
            <a:endParaRPr kumimoji="0" lang="cs-CZ" noProof="0" dirty="0"/>
          </a:p>
        </p:txBody>
      </p:sp>
      <p:sp>
        <p:nvSpPr>
          <p:cNvPr id="3" name="Zástupný symbol pro obsah 2"/>
          <p:cNvSpPr>
            <a:spLocks noGrp="1"/>
          </p:cNvSpPr>
          <p:nvPr>
            <p:ph idx="1"/>
          </p:nvPr>
        </p:nvSpPr>
        <p:spPr/>
        <p:txBody>
          <a:bodyPr rtlCol="0"/>
          <a:lstStyle/>
          <a:p>
            <a:pPr lvl="0" rtl="0" eaLnBrk="1" latinLnBrk="0" hangingPunct="1"/>
            <a:r>
              <a:rPr lang="cs-CZ" noProof="0"/>
              <a:t>Upravte styly předlohy textu.</a:t>
            </a:r>
          </a:p>
          <a:p>
            <a:pPr lvl="1" rtl="0" eaLnBrk="1" latinLnBrk="0" hangingPunct="1"/>
            <a:r>
              <a:rPr lang="cs-CZ" noProof="0"/>
              <a:t>Druhá úroveň</a:t>
            </a:r>
          </a:p>
          <a:p>
            <a:pPr lvl="2" rtl="0" eaLnBrk="1" latinLnBrk="0" hangingPunct="1"/>
            <a:r>
              <a:rPr lang="cs-CZ" noProof="0"/>
              <a:t>Třetí úroveň</a:t>
            </a:r>
          </a:p>
          <a:p>
            <a:pPr lvl="3" rtl="0" eaLnBrk="1" latinLnBrk="0" hangingPunct="1"/>
            <a:r>
              <a:rPr lang="cs-CZ" noProof="0"/>
              <a:t>Čtvrtá úroveň</a:t>
            </a:r>
          </a:p>
          <a:p>
            <a:pPr lvl="4" rtl="0" eaLnBrk="1" latinLnBrk="0" hangingPunct="1"/>
            <a:r>
              <a:rPr lang="cs-CZ" noProof="0"/>
              <a:t>Pátá úroveň</a:t>
            </a:r>
            <a:endParaRPr kumimoji="0" lang="cs-CZ" noProof="0" dirty="0"/>
          </a:p>
        </p:txBody>
      </p:sp>
      <p:sp>
        <p:nvSpPr>
          <p:cNvPr id="4" name="Zástupný symbol pro datum 3"/>
          <p:cNvSpPr>
            <a:spLocks noGrp="1"/>
          </p:cNvSpPr>
          <p:nvPr>
            <p:ph type="dt" sz="half" idx="10"/>
          </p:nvPr>
        </p:nvSpPr>
        <p:spPr/>
        <p:txBody>
          <a:bodyPr rtlCol="0"/>
          <a:lstStyle/>
          <a:p>
            <a:pPr rtl="0"/>
            <a:fld id="{B5B25DF4-6595-4FE8-A302-1A34E059F8B6}" type="datetime1">
              <a:rPr lang="cs-CZ" noProof="0" smtClean="0"/>
              <a:t>16.04.2020</a:t>
            </a:fld>
            <a:endParaRPr lang="cs-CZ" noProof="0"/>
          </a:p>
        </p:txBody>
      </p:sp>
      <p:sp>
        <p:nvSpPr>
          <p:cNvPr id="5" name="Zástupný symbol pro zápatí 4"/>
          <p:cNvSpPr>
            <a:spLocks noGrp="1"/>
          </p:cNvSpPr>
          <p:nvPr>
            <p:ph type="ftr" sz="quarter" idx="11"/>
          </p:nvPr>
        </p:nvSpPr>
        <p:spPr/>
        <p:txBody>
          <a:bodyPr rtlCol="0"/>
          <a:lstStyle/>
          <a:p>
            <a:pPr rtl="0"/>
            <a:r>
              <a:rPr lang="cs-CZ" noProof="0"/>
              <a:t>Přidejte zápatí.</a:t>
            </a:r>
          </a:p>
        </p:txBody>
      </p:sp>
      <p:sp>
        <p:nvSpPr>
          <p:cNvPr id="6" name="Zástupný symbol pro číslo snímku 5"/>
          <p:cNvSpPr>
            <a:spLocks noGrp="1"/>
          </p:cNvSpPr>
          <p:nvPr>
            <p:ph type="sldNum" sz="quarter" idx="12"/>
          </p:nvPr>
        </p:nvSpPr>
        <p:spPr/>
        <p:txBody>
          <a:bodyPr rtlCol="0"/>
          <a:lstStyle/>
          <a:p>
            <a:pPr rtl="0"/>
            <a:fld id="{401CF334-2D5C-4859-84A6-CA7E6E43FAEB}" type="slidenum">
              <a:rPr lang="cs-CZ" noProof="0" smtClean="0"/>
              <a:t>‹#›</a:t>
            </a:fld>
            <a:endParaRPr lang="cs-CZ" noProof="0"/>
          </a:p>
        </p:txBody>
      </p:sp>
    </p:spTree>
    <p:extLst>
      <p:ext uri="{BB962C8B-B14F-4D97-AF65-F5344CB8AC3E}">
        <p14:creationId xmlns:p14="http://schemas.microsoft.com/office/powerpoint/2010/main" val="1481682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p:cNvSpPr>
            <a:spLocks noGrp="1"/>
          </p:cNvSpPr>
          <p:nvPr>
            <p:ph type="title"/>
          </p:nvPr>
        </p:nvSpPr>
        <p:spPr>
          <a:xfrm>
            <a:off x="707136" y="1316736"/>
            <a:ext cx="10363200" cy="1362456"/>
          </a:xfrm>
          <a:ln>
            <a:noFill/>
          </a:ln>
        </p:spPr>
        <p:txBody>
          <a:bodyPr vert="horz" tIns="0" bIns="0" rtlCol="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tx2"/>
                </a:solidFill>
                <a:effectLst/>
                <a:latin typeface="+mj-lt"/>
                <a:ea typeface="+mj-ea"/>
                <a:cs typeface="+mj-cs"/>
              </a:defRPr>
            </a:lvl1pPr>
          </a:lstStyle>
          <a:p>
            <a:pPr rtl="0"/>
            <a:r>
              <a:rPr lang="cs-CZ" noProof="0"/>
              <a:t>Kliknutím lze upravit styl.</a:t>
            </a:r>
            <a:endParaRPr kumimoji="0" lang="cs-CZ" noProof="0" dirty="0"/>
          </a:p>
        </p:txBody>
      </p:sp>
      <p:sp>
        <p:nvSpPr>
          <p:cNvPr id="3" name="Zástupný symbol pro text 2"/>
          <p:cNvSpPr>
            <a:spLocks noGrp="1"/>
          </p:cNvSpPr>
          <p:nvPr>
            <p:ph type="body" idx="1"/>
          </p:nvPr>
        </p:nvSpPr>
        <p:spPr>
          <a:xfrm>
            <a:off x="707136" y="2704664"/>
            <a:ext cx="10363200" cy="1509712"/>
          </a:xfrm>
        </p:spPr>
        <p:txBody>
          <a:bodyPr lIns="45720" rIns="45720" rtlCol="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rtl="0" eaLnBrk="1" latinLnBrk="0" hangingPunct="1"/>
            <a:r>
              <a:rPr lang="cs-CZ" noProof="0"/>
              <a:t>Upravte styly předlohy textu.</a:t>
            </a:r>
          </a:p>
        </p:txBody>
      </p:sp>
      <p:sp>
        <p:nvSpPr>
          <p:cNvPr id="4" name="Zástupný symbol pro datum 3"/>
          <p:cNvSpPr>
            <a:spLocks noGrp="1"/>
          </p:cNvSpPr>
          <p:nvPr>
            <p:ph type="dt" sz="half" idx="10"/>
          </p:nvPr>
        </p:nvSpPr>
        <p:spPr/>
        <p:txBody>
          <a:bodyPr rtlCol="0"/>
          <a:lstStyle/>
          <a:p>
            <a:pPr rtl="0"/>
            <a:fld id="{76A96FED-491C-4B95-B54C-B9E02C15436B}" type="datetime1">
              <a:rPr lang="cs-CZ" noProof="0" smtClean="0"/>
              <a:t>16.04.2020</a:t>
            </a:fld>
            <a:endParaRPr lang="cs-CZ" noProof="0"/>
          </a:p>
        </p:txBody>
      </p:sp>
      <p:sp>
        <p:nvSpPr>
          <p:cNvPr id="5" name="Zástupný symbol pro zápatí 4"/>
          <p:cNvSpPr>
            <a:spLocks noGrp="1"/>
          </p:cNvSpPr>
          <p:nvPr>
            <p:ph type="ftr" sz="quarter" idx="11"/>
          </p:nvPr>
        </p:nvSpPr>
        <p:spPr/>
        <p:txBody>
          <a:bodyPr rtlCol="0"/>
          <a:lstStyle/>
          <a:p>
            <a:pPr rtl="0"/>
            <a:r>
              <a:rPr lang="cs-CZ" noProof="0"/>
              <a:t>Přidejte zápatí.</a:t>
            </a:r>
          </a:p>
        </p:txBody>
      </p:sp>
      <p:sp>
        <p:nvSpPr>
          <p:cNvPr id="6" name="Zástupný symbol pro číslo snímku 5"/>
          <p:cNvSpPr>
            <a:spLocks noGrp="1"/>
          </p:cNvSpPr>
          <p:nvPr>
            <p:ph type="sldNum" sz="quarter" idx="12"/>
          </p:nvPr>
        </p:nvSpPr>
        <p:spPr/>
        <p:txBody>
          <a:bodyPr rtlCol="0"/>
          <a:lstStyle/>
          <a:p>
            <a:pPr rtl="0"/>
            <a:fld id="{401CF334-2D5C-4859-84A6-CA7E6E43FAEB}" type="slidenum">
              <a:rPr lang="cs-CZ" noProof="0" smtClean="0"/>
              <a:t>‹#›</a:t>
            </a:fld>
            <a:endParaRPr lang="cs-CZ" noProof="0"/>
          </a:p>
        </p:txBody>
      </p:sp>
    </p:spTree>
    <p:extLst>
      <p:ext uri="{BB962C8B-B14F-4D97-AF65-F5344CB8AC3E}">
        <p14:creationId xmlns:p14="http://schemas.microsoft.com/office/powerpoint/2010/main" val="353193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ě obsahové části">
    <p:spTree>
      <p:nvGrpSpPr>
        <p:cNvPr id="1" name=""/>
        <p:cNvGrpSpPr/>
        <p:nvPr/>
      </p:nvGrpSpPr>
      <p:grpSpPr>
        <a:xfrm>
          <a:off x="0" y="0"/>
          <a:ext cx="0" cy="0"/>
          <a:chOff x="0" y="0"/>
          <a:chExt cx="0" cy="0"/>
        </a:xfrm>
      </p:grpSpPr>
      <p:sp>
        <p:nvSpPr>
          <p:cNvPr id="2" name="Nadpis 1"/>
          <p:cNvSpPr>
            <a:spLocks noGrp="1"/>
          </p:cNvSpPr>
          <p:nvPr>
            <p:ph type="title"/>
          </p:nvPr>
        </p:nvSpPr>
        <p:spPr>
          <a:xfrm>
            <a:off x="609600" y="704088"/>
            <a:ext cx="10972800" cy="1143000"/>
          </a:xfrm>
        </p:spPr>
        <p:txBody>
          <a:bodyPr rtlCol="0"/>
          <a:lstStyle/>
          <a:p>
            <a:pPr rtl="0"/>
            <a:r>
              <a:rPr lang="cs-CZ" noProof="0"/>
              <a:t>Kliknutím lze upravit styl.</a:t>
            </a:r>
            <a:endParaRPr kumimoji="0" lang="cs-CZ" noProof="0" dirty="0"/>
          </a:p>
        </p:txBody>
      </p:sp>
      <p:sp>
        <p:nvSpPr>
          <p:cNvPr id="3" name="Zástupný symbol pro obsah 2"/>
          <p:cNvSpPr>
            <a:spLocks noGrp="1"/>
          </p:cNvSpPr>
          <p:nvPr>
            <p:ph sz="half" idx="1"/>
          </p:nvPr>
        </p:nvSpPr>
        <p:spPr>
          <a:xfrm>
            <a:off x="609600" y="1920085"/>
            <a:ext cx="5384800" cy="4434840"/>
          </a:xfrm>
        </p:spPr>
        <p:txBody>
          <a:bodyPr rtlCol="0"/>
          <a:lstStyle>
            <a:lvl1pPr>
              <a:defRPr sz="2600"/>
            </a:lvl1pPr>
            <a:lvl2pPr>
              <a:defRPr sz="2400"/>
            </a:lvl2pPr>
            <a:lvl3pPr>
              <a:defRPr sz="2000"/>
            </a:lvl3pPr>
            <a:lvl4pPr>
              <a:defRPr sz="1800"/>
            </a:lvl4pPr>
            <a:lvl5pPr>
              <a:defRPr sz="1800"/>
            </a:lvl5pPr>
          </a:lstStyle>
          <a:p>
            <a:pPr lvl="0" rtl="0" eaLnBrk="1" latinLnBrk="0" hangingPunct="1"/>
            <a:r>
              <a:rPr lang="cs-CZ" noProof="0"/>
              <a:t>Upravte styly předlohy textu.</a:t>
            </a:r>
          </a:p>
          <a:p>
            <a:pPr lvl="1" rtl="0" eaLnBrk="1" latinLnBrk="0" hangingPunct="1"/>
            <a:r>
              <a:rPr lang="cs-CZ" noProof="0"/>
              <a:t>Druhá úroveň</a:t>
            </a:r>
          </a:p>
          <a:p>
            <a:pPr lvl="2" rtl="0" eaLnBrk="1" latinLnBrk="0" hangingPunct="1"/>
            <a:r>
              <a:rPr lang="cs-CZ" noProof="0"/>
              <a:t>Třetí úroveň</a:t>
            </a:r>
          </a:p>
          <a:p>
            <a:pPr lvl="3" rtl="0" eaLnBrk="1" latinLnBrk="0" hangingPunct="1"/>
            <a:r>
              <a:rPr lang="cs-CZ" noProof="0"/>
              <a:t>Čtvrtá úroveň</a:t>
            </a:r>
          </a:p>
          <a:p>
            <a:pPr lvl="4" rtl="0" eaLnBrk="1" latinLnBrk="0" hangingPunct="1"/>
            <a:r>
              <a:rPr lang="cs-CZ" noProof="0"/>
              <a:t>Pátá úroveň</a:t>
            </a:r>
            <a:endParaRPr kumimoji="0" lang="cs-CZ" noProof="0" dirty="0"/>
          </a:p>
        </p:txBody>
      </p:sp>
      <p:sp>
        <p:nvSpPr>
          <p:cNvPr id="4" name="Zástupný symbol pro obsah 3"/>
          <p:cNvSpPr>
            <a:spLocks noGrp="1"/>
          </p:cNvSpPr>
          <p:nvPr>
            <p:ph sz="half" idx="2"/>
          </p:nvPr>
        </p:nvSpPr>
        <p:spPr>
          <a:xfrm>
            <a:off x="6197600" y="1920085"/>
            <a:ext cx="5384800" cy="4434840"/>
          </a:xfrm>
        </p:spPr>
        <p:txBody>
          <a:bodyPr rtlCol="0"/>
          <a:lstStyle>
            <a:lvl1pPr>
              <a:defRPr sz="2600"/>
            </a:lvl1pPr>
            <a:lvl2pPr>
              <a:defRPr sz="2400"/>
            </a:lvl2pPr>
            <a:lvl3pPr>
              <a:defRPr sz="2000"/>
            </a:lvl3pPr>
            <a:lvl4pPr>
              <a:defRPr sz="1800"/>
            </a:lvl4pPr>
            <a:lvl5pPr>
              <a:defRPr sz="1800"/>
            </a:lvl5pPr>
          </a:lstStyle>
          <a:p>
            <a:pPr lvl="0" rtl="0" eaLnBrk="1" latinLnBrk="0" hangingPunct="1"/>
            <a:r>
              <a:rPr lang="cs-CZ" noProof="0"/>
              <a:t>Upravte styly předlohy textu.</a:t>
            </a:r>
          </a:p>
          <a:p>
            <a:pPr lvl="1" rtl="0" eaLnBrk="1" latinLnBrk="0" hangingPunct="1"/>
            <a:r>
              <a:rPr lang="cs-CZ" noProof="0"/>
              <a:t>Druhá úroveň</a:t>
            </a:r>
          </a:p>
          <a:p>
            <a:pPr lvl="2" rtl="0" eaLnBrk="1" latinLnBrk="0" hangingPunct="1"/>
            <a:r>
              <a:rPr lang="cs-CZ" noProof="0"/>
              <a:t>Třetí úroveň</a:t>
            </a:r>
          </a:p>
          <a:p>
            <a:pPr lvl="3" rtl="0" eaLnBrk="1" latinLnBrk="0" hangingPunct="1"/>
            <a:r>
              <a:rPr lang="cs-CZ" noProof="0"/>
              <a:t>Čtvrtá úroveň</a:t>
            </a:r>
          </a:p>
          <a:p>
            <a:pPr lvl="4" rtl="0" eaLnBrk="1" latinLnBrk="0" hangingPunct="1"/>
            <a:r>
              <a:rPr lang="cs-CZ" noProof="0"/>
              <a:t>Pátá úroveň</a:t>
            </a:r>
            <a:endParaRPr kumimoji="0" lang="cs-CZ" noProof="0" dirty="0"/>
          </a:p>
        </p:txBody>
      </p:sp>
      <p:sp>
        <p:nvSpPr>
          <p:cNvPr id="5" name="Zástupný symbol pro datum 4"/>
          <p:cNvSpPr>
            <a:spLocks noGrp="1"/>
          </p:cNvSpPr>
          <p:nvPr>
            <p:ph type="dt" sz="half" idx="10"/>
          </p:nvPr>
        </p:nvSpPr>
        <p:spPr/>
        <p:txBody>
          <a:bodyPr rtlCol="0"/>
          <a:lstStyle/>
          <a:p>
            <a:pPr rtl="0"/>
            <a:fld id="{2D67D067-3FDD-4F37-B996-13345DDC619F}" type="datetime1">
              <a:rPr lang="cs-CZ" noProof="0" smtClean="0"/>
              <a:t>16.04.2020</a:t>
            </a:fld>
            <a:endParaRPr lang="cs-CZ" noProof="0"/>
          </a:p>
        </p:txBody>
      </p:sp>
      <p:sp>
        <p:nvSpPr>
          <p:cNvPr id="6" name="Zástupný symbol pro zápatí 5"/>
          <p:cNvSpPr>
            <a:spLocks noGrp="1"/>
          </p:cNvSpPr>
          <p:nvPr>
            <p:ph type="ftr" sz="quarter" idx="11"/>
          </p:nvPr>
        </p:nvSpPr>
        <p:spPr/>
        <p:txBody>
          <a:bodyPr rtlCol="0"/>
          <a:lstStyle/>
          <a:p>
            <a:pPr rtl="0"/>
            <a:r>
              <a:rPr lang="cs-CZ" noProof="0"/>
              <a:t>Přidejte zápatí.</a:t>
            </a:r>
          </a:p>
        </p:txBody>
      </p:sp>
      <p:sp>
        <p:nvSpPr>
          <p:cNvPr id="7" name="Zástupný symbol pro číslo snímku 6"/>
          <p:cNvSpPr>
            <a:spLocks noGrp="1"/>
          </p:cNvSpPr>
          <p:nvPr>
            <p:ph type="sldNum" sz="quarter" idx="12"/>
          </p:nvPr>
        </p:nvSpPr>
        <p:spPr/>
        <p:txBody>
          <a:bodyPr rtlCol="0"/>
          <a:lstStyle/>
          <a:p>
            <a:pPr rtl="0"/>
            <a:fld id="{401CF334-2D5C-4859-84A6-CA7E6E43FAEB}" type="slidenum">
              <a:rPr lang="cs-CZ" noProof="0" smtClean="0"/>
              <a:t>‹#›</a:t>
            </a:fld>
            <a:endParaRPr lang="cs-CZ" noProof="0"/>
          </a:p>
        </p:txBody>
      </p:sp>
    </p:spTree>
    <p:extLst>
      <p:ext uri="{BB962C8B-B14F-4D97-AF65-F5344CB8AC3E}">
        <p14:creationId xmlns:p14="http://schemas.microsoft.com/office/powerpoint/2010/main" val="109018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09600" y="704088"/>
            <a:ext cx="10972800" cy="1143000"/>
          </a:xfrm>
        </p:spPr>
        <p:txBody>
          <a:bodyPr tIns="45720" rtlCol="0" anchor="b"/>
          <a:lstStyle>
            <a:lvl1pPr>
              <a:defRPr/>
            </a:lvl1pPr>
          </a:lstStyle>
          <a:p>
            <a:pPr rtl="0"/>
            <a:r>
              <a:rPr lang="cs-CZ" noProof="0"/>
              <a:t>Kliknutím lze upravit styl.</a:t>
            </a:r>
            <a:endParaRPr kumimoji="0" lang="cs-CZ" noProof="0" dirty="0"/>
          </a:p>
        </p:txBody>
      </p:sp>
      <p:sp>
        <p:nvSpPr>
          <p:cNvPr id="3" name="Zástupný symbol pro text 2"/>
          <p:cNvSpPr>
            <a:spLocks noGrp="1"/>
          </p:cNvSpPr>
          <p:nvPr>
            <p:ph type="body" idx="1"/>
          </p:nvPr>
        </p:nvSpPr>
        <p:spPr>
          <a:xfrm>
            <a:off x="609600" y="1855248"/>
            <a:ext cx="5386917" cy="659352"/>
          </a:xfrm>
        </p:spPr>
        <p:txBody>
          <a:bodyPr lIns="45720" tIns="0" rIns="45720" bIns="0" rtlCol="0" anchor="ctr">
            <a:noAutofit/>
          </a:bodyP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rtl="0" eaLnBrk="1" latinLnBrk="0" hangingPunct="1"/>
            <a:r>
              <a:rPr lang="cs-CZ" noProof="0"/>
              <a:t>Upravte styly předlohy textu.</a:t>
            </a:r>
          </a:p>
        </p:txBody>
      </p:sp>
      <p:sp>
        <p:nvSpPr>
          <p:cNvPr id="5" name="Zástupný symbol pro obsah 4"/>
          <p:cNvSpPr>
            <a:spLocks noGrp="1"/>
          </p:cNvSpPr>
          <p:nvPr>
            <p:ph sz="quarter" idx="2"/>
          </p:nvPr>
        </p:nvSpPr>
        <p:spPr>
          <a:xfrm>
            <a:off x="609600" y="2514600"/>
            <a:ext cx="5386917" cy="3845720"/>
          </a:xfrm>
        </p:spPr>
        <p:txBody>
          <a:bodyPr tIns="0" rtlCol="0"/>
          <a:lstStyle>
            <a:lvl1pPr>
              <a:defRPr sz="2200"/>
            </a:lvl1pPr>
            <a:lvl2pPr>
              <a:defRPr sz="2000"/>
            </a:lvl2pPr>
            <a:lvl3pPr>
              <a:defRPr sz="1800"/>
            </a:lvl3pPr>
            <a:lvl4pPr>
              <a:defRPr sz="1600"/>
            </a:lvl4pPr>
            <a:lvl5pPr>
              <a:defRPr sz="1600"/>
            </a:lvl5pPr>
          </a:lstStyle>
          <a:p>
            <a:pPr lvl="0" rtl="0" eaLnBrk="1" latinLnBrk="0" hangingPunct="1"/>
            <a:r>
              <a:rPr lang="cs-CZ" noProof="0"/>
              <a:t>Upravte styly předlohy textu.</a:t>
            </a:r>
          </a:p>
          <a:p>
            <a:pPr lvl="1" rtl="0" eaLnBrk="1" latinLnBrk="0" hangingPunct="1"/>
            <a:r>
              <a:rPr lang="cs-CZ" noProof="0"/>
              <a:t>Druhá úroveň</a:t>
            </a:r>
          </a:p>
          <a:p>
            <a:pPr lvl="2" rtl="0" eaLnBrk="1" latinLnBrk="0" hangingPunct="1"/>
            <a:r>
              <a:rPr lang="cs-CZ" noProof="0"/>
              <a:t>Třetí úroveň</a:t>
            </a:r>
          </a:p>
          <a:p>
            <a:pPr lvl="3" rtl="0" eaLnBrk="1" latinLnBrk="0" hangingPunct="1"/>
            <a:r>
              <a:rPr lang="cs-CZ" noProof="0"/>
              <a:t>Čtvrtá úroveň</a:t>
            </a:r>
          </a:p>
          <a:p>
            <a:pPr lvl="4" rtl="0" eaLnBrk="1" latinLnBrk="0" hangingPunct="1"/>
            <a:r>
              <a:rPr lang="cs-CZ" noProof="0"/>
              <a:t>Pátá úroveň</a:t>
            </a:r>
            <a:endParaRPr kumimoji="0" lang="cs-CZ" noProof="0" dirty="0"/>
          </a:p>
        </p:txBody>
      </p:sp>
      <p:sp>
        <p:nvSpPr>
          <p:cNvPr id="4" name="Zástupný symbol pro text 3"/>
          <p:cNvSpPr>
            <a:spLocks noGrp="1"/>
          </p:cNvSpPr>
          <p:nvPr>
            <p:ph type="body" sz="half" idx="3"/>
          </p:nvPr>
        </p:nvSpPr>
        <p:spPr>
          <a:xfrm>
            <a:off x="6193368" y="1859758"/>
            <a:ext cx="5389033" cy="654843"/>
          </a:xfrm>
        </p:spPr>
        <p:txBody>
          <a:bodyPr lIns="45720" tIns="0" rIns="45720" bIns="0" rtlCol="0" anchor="ct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rtl="0" eaLnBrk="1" latinLnBrk="0" hangingPunct="1"/>
            <a:r>
              <a:rPr lang="cs-CZ" noProof="0"/>
              <a:t>Upravte styly předlohy textu.</a:t>
            </a:r>
          </a:p>
        </p:txBody>
      </p:sp>
      <p:sp>
        <p:nvSpPr>
          <p:cNvPr id="6" name="Zástupný symbol pro obsah 5"/>
          <p:cNvSpPr>
            <a:spLocks noGrp="1"/>
          </p:cNvSpPr>
          <p:nvPr>
            <p:ph sz="quarter" idx="4"/>
          </p:nvPr>
        </p:nvSpPr>
        <p:spPr>
          <a:xfrm>
            <a:off x="6193368" y="2514600"/>
            <a:ext cx="5389033" cy="3845720"/>
          </a:xfrm>
        </p:spPr>
        <p:txBody>
          <a:bodyPr tIns="0" rtlCol="0"/>
          <a:lstStyle>
            <a:lvl1pPr>
              <a:defRPr sz="2200"/>
            </a:lvl1pPr>
            <a:lvl2pPr>
              <a:defRPr sz="2000"/>
            </a:lvl2pPr>
            <a:lvl3pPr>
              <a:defRPr sz="1800"/>
            </a:lvl3pPr>
            <a:lvl4pPr>
              <a:defRPr sz="1600"/>
            </a:lvl4pPr>
            <a:lvl5pPr>
              <a:defRPr sz="1600"/>
            </a:lvl5pPr>
          </a:lstStyle>
          <a:p>
            <a:pPr lvl="0" rtl="0" eaLnBrk="1" latinLnBrk="0" hangingPunct="1"/>
            <a:r>
              <a:rPr lang="cs-CZ" noProof="0"/>
              <a:t>Upravte styly předlohy textu.</a:t>
            </a:r>
          </a:p>
          <a:p>
            <a:pPr lvl="1" rtl="0" eaLnBrk="1" latinLnBrk="0" hangingPunct="1"/>
            <a:r>
              <a:rPr lang="cs-CZ" noProof="0"/>
              <a:t>Druhá úroveň</a:t>
            </a:r>
          </a:p>
          <a:p>
            <a:pPr lvl="2" rtl="0" eaLnBrk="1" latinLnBrk="0" hangingPunct="1"/>
            <a:r>
              <a:rPr lang="cs-CZ" noProof="0"/>
              <a:t>Třetí úroveň</a:t>
            </a:r>
          </a:p>
          <a:p>
            <a:pPr lvl="3" rtl="0" eaLnBrk="1" latinLnBrk="0" hangingPunct="1"/>
            <a:r>
              <a:rPr lang="cs-CZ" noProof="0"/>
              <a:t>Čtvrtá úroveň</a:t>
            </a:r>
          </a:p>
          <a:p>
            <a:pPr lvl="4" rtl="0" eaLnBrk="1" latinLnBrk="0" hangingPunct="1"/>
            <a:r>
              <a:rPr lang="cs-CZ" noProof="0"/>
              <a:t>Pátá úroveň</a:t>
            </a:r>
            <a:endParaRPr kumimoji="0" lang="cs-CZ" noProof="0" dirty="0"/>
          </a:p>
        </p:txBody>
      </p:sp>
      <p:sp>
        <p:nvSpPr>
          <p:cNvPr id="7" name="Zástupný symbol pro datum 6"/>
          <p:cNvSpPr>
            <a:spLocks noGrp="1"/>
          </p:cNvSpPr>
          <p:nvPr>
            <p:ph type="dt" sz="half" idx="10"/>
          </p:nvPr>
        </p:nvSpPr>
        <p:spPr/>
        <p:txBody>
          <a:bodyPr rtlCol="0"/>
          <a:lstStyle/>
          <a:p>
            <a:pPr rtl="0"/>
            <a:fld id="{B6DC9654-98FC-4E04-B730-31C9A4382D4A}" type="datetime1">
              <a:rPr lang="cs-CZ" noProof="0" smtClean="0"/>
              <a:t>16.04.2020</a:t>
            </a:fld>
            <a:endParaRPr lang="cs-CZ" noProof="0"/>
          </a:p>
        </p:txBody>
      </p:sp>
      <p:sp>
        <p:nvSpPr>
          <p:cNvPr id="8" name="Zástupný symbol pro zápatí 7"/>
          <p:cNvSpPr>
            <a:spLocks noGrp="1"/>
          </p:cNvSpPr>
          <p:nvPr>
            <p:ph type="ftr" sz="quarter" idx="11"/>
          </p:nvPr>
        </p:nvSpPr>
        <p:spPr/>
        <p:txBody>
          <a:bodyPr rtlCol="0"/>
          <a:lstStyle/>
          <a:p>
            <a:pPr rtl="0"/>
            <a:r>
              <a:rPr lang="cs-CZ" noProof="0"/>
              <a:t>Přidejte zápatí.</a:t>
            </a:r>
          </a:p>
        </p:txBody>
      </p:sp>
      <p:sp>
        <p:nvSpPr>
          <p:cNvPr id="9" name="Zástupný symbol pro číslo snímku 8"/>
          <p:cNvSpPr>
            <a:spLocks noGrp="1"/>
          </p:cNvSpPr>
          <p:nvPr>
            <p:ph type="sldNum" sz="quarter" idx="12"/>
          </p:nvPr>
        </p:nvSpPr>
        <p:spPr/>
        <p:txBody>
          <a:bodyPr rtlCol="0"/>
          <a:lstStyle/>
          <a:p>
            <a:pPr rtl="0"/>
            <a:fld id="{401CF334-2D5C-4859-84A6-CA7E6E43FAEB}" type="slidenum">
              <a:rPr lang="cs-CZ" noProof="0" smtClean="0"/>
              <a:t>‹#›</a:t>
            </a:fld>
            <a:endParaRPr lang="cs-CZ" noProof="0"/>
          </a:p>
        </p:txBody>
      </p:sp>
    </p:spTree>
    <p:extLst>
      <p:ext uri="{BB962C8B-B14F-4D97-AF65-F5344CB8AC3E}">
        <p14:creationId xmlns:p14="http://schemas.microsoft.com/office/powerpoint/2010/main" val="1250188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a:xfrm>
            <a:off x="609600" y="704088"/>
            <a:ext cx="11074400" cy="1143000"/>
          </a:xfrm>
        </p:spPr>
        <p:txBody>
          <a:bodyPr vert="horz" tIns="45720" bIns="0" rtlCol="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pPr rtl="0"/>
            <a:r>
              <a:rPr lang="cs-CZ" noProof="0"/>
              <a:t>Kliknutím lze upravit styl.</a:t>
            </a:r>
            <a:endParaRPr kumimoji="0" lang="cs-CZ" noProof="0" dirty="0"/>
          </a:p>
        </p:txBody>
      </p:sp>
      <p:sp>
        <p:nvSpPr>
          <p:cNvPr id="3" name="Zástupný symbol pro datum 2"/>
          <p:cNvSpPr>
            <a:spLocks noGrp="1"/>
          </p:cNvSpPr>
          <p:nvPr>
            <p:ph type="dt" sz="half" idx="10"/>
          </p:nvPr>
        </p:nvSpPr>
        <p:spPr/>
        <p:txBody>
          <a:bodyPr rtlCol="0"/>
          <a:lstStyle/>
          <a:p>
            <a:pPr rtl="0"/>
            <a:fld id="{3C480630-3D0B-4451-9A78-833047F86168}" type="datetime1">
              <a:rPr lang="cs-CZ" noProof="0" smtClean="0"/>
              <a:t>16.04.2020</a:t>
            </a:fld>
            <a:endParaRPr lang="cs-CZ" noProof="0"/>
          </a:p>
        </p:txBody>
      </p:sp>
      <p:sp>
        <p:nvSpPr>
          <p:cNvPr id="4" name="Zástupný symbol pro zápatí 3"/>
          <p:cNvSpPr>
            <a:spLocks noGrp="1"/>
          </p:cNvSpPr>
          <p:nvPr>
            <p:ph type="ftr" sz="quarter" idx="11"/>
          </p:nvPr>
        </p:nvSpPr>
        <p:spPr/>
        <p:txBody>
          <a:bodyPr rtlCol="0"/>
          <a:lstStyle/>
          <a:p>
            <a:pPr rtl="0"/>
            <a:r>
              <a:rPr lang="cs-CZ" noProof="0"/>
              <a:t>Přidejte zápatí.</a:t>
            </a:r>
          </a:p>
        </p:txBody>
      </p:sp>
      <p:sp>
        <p:nvSpPr>
          <p:cNvPr id="5" name="Zástupný symbol pro číslo snímku 4"/>
          <p:cNvSpPr>
            <a:spLocks noGrp="1"/>
          </p:cNvSpPr>
          <p:nvPr>
            <p:ph type="sldNum" sz="quarter" idx="12"/>
          </p:nvPr>
        </p:nvSpPr>
        <p:spPr/>
        <p:txBody>
          <a:bodyPr rtlCol="0"/>
          <a:lstStyle/>
          <a:p>
            <a:pPr rtl="0"/>
            <a:fld id="{401CF334-2D5C-4859-84A6-CA7E6E43FAEB}" type="slidenum">
              <a:rPr lang="cs-CZ" noProof="0" smtClean="0"/>
              <a:t>‹#›</a:t>
            </a:fld>
            <a:endParaRPr lang="cs-CZ" noProof="0"/>
          </a:p>
        </p:txBody>
      </p:sp>
    </p:spTree>
    <p:extLst>
      <p:ext uri="{BB962C8B-B14F-4D97-AF65-F5344CB8AC3E}">
        <p14:creationId xmlns:p14="http://schemas.microsoft.com/office/powerpoint/2010/main" val="30718149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é">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rtlCol="0"/>
          <a:lstStyle/>
          <a:p>
            <a:pPr rtl="0"/>
            <a:fld id="{8C9DBE03-E961-4BC3-8C7E-0BE76D46F765}" type="datetime1">
              <a:rPr lang="cs-CZ" noProof="0" smtClean="0"/>
              <a:t>16.04.2020</a:t>
            </a:fld>
            <a:endParaRPr lang="cs-CZ" noProof="0"/>
          </a:p>
        </p:txBody>
      </p:sp>
      <p:sp>
        <p:nvSpPr>
          <p:cNvPr id="3" name="Zástupný symbol pro zápatí 2"/>
          <p:cNvSpPr>
            <a:spLocks noGrp="1"/>
          </p:cNvSpPr>
          <p:nvPr>
            <p:ph type="ftr" sz="quarter" idx="11"/>
          </p:nvPr>
        </p:nvSpPr>
        <p:spPr/>
        <p:txBody>
          <a:bodyPr rtlCol="0"/>
          <a:lstStyle/>
          <a:p>
            <a:pPr rtl="0"/>
            <a:r>
              <a:rPr lang="cs-CZ" noProof="0"/>
              <a:t>Přidejte zápatí.</a:t>
            </a:r>
          </a:p>
        </p:txBody>
      </p:sp>
      <p:sp>
        <p:nvSpPr>
          <p:cNvPr id="4" name="Zástupný symbol pro číslo snímku 3"/>
          <p:cNvSpPr>
            <a:spLocks noGrp="1"/>
          </p:cNvSpPr>
          <p:nvPr>
            <p:ph type="sldNum" sz="quarter" idx="12"/>
          </p:nvPr>
        </p:nvSpPr>
        <p:spPr/>
        <p:txBody>
          <a:bodyPr rtlCol="0"/>
          <a:lstStyle/>
          <a:p>
            <a:pPr rtl="0"/>
            <a:fld id="{401CF334-2D5C-4859-84A6-CA7E6E43FAEB}" type="slidenum">
              <a:rPr lang="cs-CZ" noProof="0" smtClean="0"/>
              <a:t>‹#›</a:t>
            </a:fld>
            <a:endParaRPr lang="cs-CZ" noProof="0"/>
          </a:p>
        </p:txBody>
      </p:sp>
    </p:spTree>
    <p:extLst>
      <p:ext uri="{BB962C8B-B14F-4D97-AF65-F5344CB8AC3E}">
        <p14:creationId xmlns:p14="http://schemas.microsoft.com/office/powerpoint/2010/main" val="252882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914400" y="514352"/>
            <a:ext cx="3657600" cy="1162050"/>
          </a:xfrm>
        </p:spPr>
        <p:txBody>
          <a:bodyPr lIns="0" rtlCol="0" anchor="b">
            <a:noAutofit/>
          </a:bodyPr>
          <a:lstStyle>
            <a:lvl1pPr algn="l" rtl="0">
              <a:spcBef>
                <a:spcPct val="0"/>
              </a:spcBef>
              <a:buNone/>
              <a:defRPr sz="2600" b="0">
                <a:ln>
                  <a:noFill/>
                </a:ln>
                <a:solidFill>
                  <a:schemeClr val="tx2"/>
                </a:solidFill>
                <a:effectLst/>
                <a:latin typeface="+mj-lt"/>
                <a:ea typeface="+mj-ea"/>
                <a:cs typeface="+mj-cs"/>
              </a:defRPr>
            </a:lvl1pPr>
          </a:lstStyle>
          <a:p>
            <a:pPr rtl="0"/>
            <a:r>
              <a:rPr lang="cs-CZ" noProof="0"/>
              <a:t>Kliknutím lze upravit styl.</a:t>
            </a:r>
            <a:endParaRPr kumimoji="0" lang="cs-CZ" noProof="0" dirty="0"/>
          </a:p>
        </p:txBody>
      </p:sp>
      <p:sp>
        <p:nvSpPr>
          <p:cNvPr id="4" name="Zástupný symbol pro obsah 3"/>
          <p:cNvSpPr>
            <a:spLocks noGrp="1"/>
          </p:cNvSpPr>
          <p:nvPr>
            <p:ph sz="half" idx="1"/>
          </p:nvPr>
        </p:nvSpPr>
        <p:spPr>
          <a:xfrm>
            <a:off x="4766733" y="1676400"/>
            <a:ext cx="6815667" cy="4572000"/>
          </a:xfrm>
        </p:spPr>
        <p:txBody>
          <a:bodyPr tIns="0" rtlCol="0"/>
          <a:lstStyle>
            <a:lvl1pPr>
              <a:defRPr sz="2800"/>
            </a:lvl1pPr>
            <a:lvl2pPr>
              <a:defRPr sz="2600"/>
            </a:lvl2pPr>
            <a:lvl3pPr>
              <a:defRPr sz="2400"/>
            </a:lvl3pPr>
            <a:lvl4pPr>
              <a:defRPr sz="2000"/>
            </a:lvl4pPr>
            <a:lvl5pPr>
              <a:defRPr sz="1800"/>
            </a:lvl5pPr>
          </a:lstStyle>
          <a:p>
            <a:pPr lvl="0" rtl="0" eaLnBrk="1" latinLnBrk="0" hangingPunct="1"/>
            <a:r>
              <a:rPr lang="cs-CZ" noProof="0"/>
              <a:t>Upravte styly předlohy textu.</a:t>
            </a:r>
          </a:p>
          <a:p>
            <a:pPr lvl="1" rtl="0" eaLnBrk="1" latinLnBrk="0" hangingPunct="1"/>
            <a:r>
              <a:rPr lang="cs-CZ" noProof="0"/>
              <a:t>Druhá úroveň</a:t>
            </a:r>
          </a:p>
          <a:p>
            <a:pPr lvl="2" rtl="0" eaLnBrk="1" latinLnBrk="0" hangingPunct="1"/>
            <a:r>
              <a:rPr lang="cs-CZ" noProof="0"/>
              <a:t>Třetí úroveň</a:t>
            </a:r>
          </a:p>
          <a:p>
            <a:pPr lvl="3" rtl="0" eaLnBrk="1" latinLnBrk="0" hangingPunct="1"/>
            <a:r>
              <a:rPr lang="cs-CZ" noProof="0"/>
              <a:t>Čtvrtá úroveň</a:t>
            </a:r>
          </a:p>
          <a:p>
            <a:pPr lvl="4" rtl="0" eaLnBrk="1" latinLnBrk="0" hangingPunct="1"/>
            <a:r>
              <a:rPr lang="cs-CZ" noProof="0"/>
              <a:t>Pátá úroveň</a:t>
            </a:r>
            <a:endParaRPr kumimoji="0" lang="cs-CZ" noProof="0" dirty="0"/>
          </a:p>
        </p:txBody>
      </p:sp>
      <p:sp>
        <p:nvSpPr>
          <p:cNvPr id="3" name="Zástupný symbol pro text 2"/>
          <p:cNvSpPr>
            <a:spLocks noGrp="1"/>
          </p:cNvSpPr>
          <p:nvPr>
            <p:ph type="body" idx="2"/>
          </p:nvPr>
        </p:nvSpPr>
        <p:spPr>
          <a:xfrm>
            <a:off x="914400" y="1676400"/>
            <a:ext cx="3657600" cy="4572000"/>
          </a:xfrm>
        </p:spPr>
        <p:txBody>
          <a:bodyPr lIns="18288" rIns="18288" rtlCol="0"/>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rtl="0" eaLnBrk="1" latinLnBrk="0" hangingPunct="1"/>
            <a:r>
              <a:rPr lang="cs-CZ" noProof="0"/>
              <a:t>Upravte styly předlohy textu.</a:t>
            </a:r>
          </a:p>
        </p:txBody>
      </p:sp>
      <p:sp>
        <p:nvSpPr>
          <p:cNvPr id="5" name="Zástupný symbol pro datum 4"/>
          <p:cNvSpPr>
            <a:spLocks noGrp="1"/>
          </p:cNvSpPr>
          <p:nvPr>
            <p:ph type="dt" sz="half" idx="10"/>
          </p:nvPr>
        </p:nvSpPr>
        <p:spPr/>
        <p:txBody>
          <a:bodyPr rtlCol="0"/>
          <a:lstStyle/>
          <a:p>
            <a:pPr rtl="0"/>
            <a:fld id="{05BDEBAC-8C05-4708-B7A9-A2593B7C16E9}" type="datetime1">
              <a:rPr lang="cs-CZ" noProof="0" smtClean="0"/>
              <a:t>16.04.2020</a:t>
            </a:fld>
            <a:endParaRPr lang="cs-CZ" noProof="0"/>
          </a:p>
        </p:txBody>
      </p:sp>
      <p:sp>
        <p:nvSpPr>
          <p:cNvPr id="6" name="Zástupný symbol pro zápatí 5"/>
          <p:cNvSpPr>
            <a:spLocks noGrp="1"/>
          </p:cNvSpPr>
          <p:nvPr>
            <p:ph type="ftr" sz="quarter" idx="11"/>
          </p:nvPr>
        </p:nvSpPr>
        <p:spPr/>
        <p:txBody>
          <a:bodyPr rtlCol="0"/>
          <a:lstStyle/>
          <a:p>
            <a:pPr rtl="0"/>
            <a:r>
              <a:rPr lang="cs-CZ" noProof="0"/>
              <a:t>Přidejte zápatí.</a:t>
            </a:r>
          </a:p>
        </p:txBody>
      </p:sp>
      <p:sp>
        <p:nvSpPr>
          <p:cNvPr id="7" name="Zástupný symbol pro číslo snímku 6"/>
          <p:cNvSpPr>
            <a:spLocks noGrp="1"/>
          </p:cNvSpPr>
          <p:nvPr>
            <p:ph type="sldNum" sz="quarter" idx="12"/>
          </p:nvPr>
        </p:nvSpPr>
        <p:spPr/>
        <p:txBody>
          <a:bodyPr rtlCol="0"/>
          <a:lstStyle/>
          <a:p>
            <a:pPr rtl="0"/>
            <a:fld id="{401CF334-2D5C-4859-84A6-CA7E6E43FAEB}" type="slidenum">
              <a:rPr lang="cs-CZ" noProof="0" smtClean="0"/>
              <a:t>‹#›</a:t>
            </a:fld>
            <a:endParaRPr lang="cs-CZ" noProof="0"/>
          </a:p>
        </p:txBody>
      </p:sp>
    </p:spTree>
    <p:extLst>
      <p:ext uri="{BB962C8B-B14F-4D97-AF65-F5344CB8AC3E}">
        <p14:creationId xmlns:p14="http://schemas.microsoft.com/office/powerpoint/2010/main" val="1991926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Obdélník s jedním odříznutým a jedním zaobleným rohem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rtl="0" eaLnBrk="1" latinLnBrk="0" hangingPunct="1"/>
            <a:endParaRPr kumimoji="0" lang="cs-CZ" sz="1800" noProof="0"/>
          </a:p>
        </p:txBody>
      </p:sp>
      <p:sp>
        <p:nvSpPr>
          <p:cNvPr id="12" name="Pravoúhlý trojúhelník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rtl="0" eaLnBrk="1" latinLnBrk="0" hangingPunct="1"/>
            <a:endParaRPr kumimoji="0" lang="cs-CZ" sz="1800" noProof="0"/>
          </a:p>
        </p:txBody>
      </p:sp>
      <p:sp>
        <p:nvSpPr>
          <p:cNvPr id="2" name="Nadpis 1"/>
          <p:cNvSpPr>
            <a:spLocks noGrp="1"/>
          </p:cNvSpPr>
          <p:nvPr>
            <p:ph type="title"/>
          </p:nvPr>
        </p:nvSpPr>
        <p:spPr>
          <a:xfrm>
            <a:off x="812800" y="1176997"/>
            <a:ext cx="2950464" cy="1582621"/>
          </a:xfrm>
        </p:spPr>
        <p:txBody>
          <a:bodyPr vert="horz" lIns="45720" tIns="45720" rIns="45720" bIns="45720" rtlCol="0" anchor="b"/>
          <a:lstStyle>
            <a:lvl1pPr algn="l">
              <a:buNone/>
              <a:defRPr sz="2000" b="1">
                <a:solidFill>
                  <a:schemeClr val="tx2"/>
                </a:solidFill>
              </a:defRPr>
            </a:lvl1pPr>
          </a:lstStyle>
          <a:p>
            <a:pPr rtl="0"/>
            <a:r>
              <a:rPr lang="cs-CZ" noProof="0"/>
              <a:t>Kliknutím lze upravit styl.</a:t>
            </a:r>
            <a:endParaRPr kumimoji="0" lang="cs-CZ" noProof="0" dirty="0"/>
          </a:p>
        </p:txBody>
      </p:sp>
      <p:sp>
        <p:nvSpPr>
          <p:cNvPr id="3" name="Zástupný symbol obrázku 2" descr="Prázdný zástupný symbol pro přidání obrázku Klikněte na zástupný symbol a vyberte obrázek, který chcete přidat."/>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rtlCol="0"/>
          <a:lstStyle>
            <a:lvl1pPr marL="0" indent="0">
              <a:buNone/>
              <a:defRPr sz="3200"/>
            </a:lvl1pPr>
          </a:lstStyle>
          <a:p>
            <a:pPr rtl="0"/>
            <a:r>
              <a:rPr lang="cs-CZ" noProof="0"/>
              <a:t>Kliknutím na ikonu přidáte obrázek.</a:t>
            </a:r>
            <a:endParaRPr kumimoji="0" lang="cs-CZ" noProof="0"/>
          </a:p>
        </p:txBody>
      </p:sp>
      <p:sp>
        <p:nvSpPr>
          <p:cNvPr id="4" name="Zástupný symbol pro text 3"/>
          <p:cNvSpPr>
            <a:spLocks noGrp="1"/>
          </p:cNvSpPr>
          <p:nvPr>
            <p:ph type="body" sz="half" idx="2"/>
          </p:nvPr>
        </p:nvSpPr>
        <p:spPr>
          <a:xfrm>
            <a:off x="812800" y="2828785"/>
            <a:ext cx="2946400" cy="2179320"/>
          </a:xfrm>
        </p:spPr>
        <p:txBody>
          <a:bodyPr lIns="64008" rIns="45720" bIns="45720" rtlCol="0" anchor="t"/>
          <a:lstStyle>
            <a:lvl1pPr marL="0" indent="0" algn="l">
              <a:spcBef>
                <a:spcPts val="250"/>
              </a:spcBef>
              <a:buFontTx/>
              <a:buNone/>
              <a:defRPr sz="1300"/>
            </a:lvl1pPr>
            <a:lvl2pPr>
              <a:defRPr sz="1200"/>
            </a:lvl2pPr>
            <a:lvl3pPr>
              <a:defRPr sz="1000"/>
            </a:lvl3pPr>
            <a:lvl4pPr>
              <a:defRPr sz="900"/>
            </a:lvl4pPr>
            <a:lvl5pPr>
              <a:defRPr sz="900"/>
            </a:lvl5pPr>
          </a:lstStyle>
          <a:p>
            <a:pPr lvl="0" rtl="0" eaLnBrk="1" latinLnBrk="0" hangingPunct="1"/>
            <a:r>
              <a:rPr lang="cs-CZ" noProof="0"/>
              <a:t>Upravte styly předlohy textu.</a:t>
            </a:r>
          </a:p>
        </p:txBody>
      </p:sp>
      <p:sp>
        <p:nvSpPr>
          <p:cNvPr id="5" name="Zástupný symbol pro datum 4"/>
          <p:cNvSpPr>
            <a:spLocks noGrp="1"/>
          </p:cNvSpPr>
          <p:nvPr>
            <p:ph type="dt" sz="half" idx="10"/>
          </p:nvPr>
        </p:nvSpPr>
        <p:spPr/>
        <p:txBody>
          <a:bodyPr rtlCol="0"/>
          <a:lstStyle/>
          <a:p>
            <a:pPr rtl="0"/>
            <a:fld id="{DB18F344-0803-4CB8-B7CD-DB68295A6141}" type="datetime1">
              <a:rPr lang="cs-CZ" noProof="0" smtClean="0"/>
              <a:t>16.04.2020</a:t>
            </a:fld>
            <a:endParaRPr lang="cs-CZ" noProof="0"/>
          </a:p>
        </p:txBody>
      </p:sp>
      <p:sp>
        <p:nvSpPr>
          <p:cNvPr id="6" name="Zástupný symbol pro zápatí 5"/>
          <p:cNvSpPr>
            <a:spLocks noGrp="1"/>
          </p:cNvSpPr>
          <p:nvPr>
            <p:ph type="ftr" sz="quarter" idx="11"/>
          </p:nvPr>
        </p:nvSpPr>
        <p:spPr/>
        <p:txBody>
          <a:bodyPr rtlCol="0"/>
          <a:lstStyle/>
          <a:p>
            <a:pPr rtl="0"/>
            <a:r>
              <a:rPr lang="cs-CZ" noProof="0"/>
              <a:t>Přidejte zápatí.</a:t>
            </a:r>
          </a:p>
        </p:txBody>
      </p:sp>
      <p:sp>
        <p:nvSpPr>
          <p:cNvPr id="7" name="Zástupný symbol pro číslo snímku 6"/>
          <p:cNvSpPr>
            <a:spLocks noGrp="1"/>
          </p:cNvSpPr>
          <p:nvPr>
            <p:ph type="sldNum" sz="quarter" idx="12"/>
          </p:nvPr>
        </p:nvSpPr>
        <p:spPr>
          <a:xfrm>
            <a:off x="10769600" y="6356351"/>
            <a:ext cx="812800" cy="365125"/>
          </a:xfrm>
        </p:spPr>
        <p:txBody>
          <a:bodyPr rtlCol="0"/>
          <a:lstStyle/>
          <a:p>
            <a:pPr rtl="0"/>
            <a:fld id="{401CF334-2D5C-4859-84A6-CA7E6E43FAEB}" type="slidenum">
              <a:rPr lang="cs-CZ" noProof="0" smtClean="0"/>
              <a:t>‹#›</a:t>
            </a:fld>
            <a:endParaRPr lang="cs-CZ" noProof="0"/>
          </a:p>
        </p:txBody>
      </p:sp>
      <p:sp>
        <p:nvSpPr>
          <p:cNvPr id="10" name="Volný tvar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cs-CZ" sz="1800" noProof="0">
              <a:solidFill>
                <a:schemeClr val="tx1"/>
              </a:solidFill>
              <a:latin typeface="+mn-lt"/>
              <a:ea typeface="+mn-ea"/>
              <a:cs typeface="+mn-cs"/>
            </a:endParaRPr>
          </a:p>
        </p:txBody>
      </p:sp>
      <p:sp>
        <p:nvSpPr>
          <p:cNvPr id="11" name="Volný tvar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cs-CZ" sz="1800" noProof="0">
              <a:solidFill>
                <a:schemeClr val="tx1"/>
              </a:solidFill>
              <a:latin typeface="+mn-lt"/>
              <a:ea typeface="+mn-ea"/>
              <a:cs typeface="+mn-cs"/>
            </a:endParaRPr>
          </a:p>
        </p:txBody>
      </p:sp>
    </p:spTree>
    <p:extLst>
      <p:ext uri="{BB962C8B-B14F-4D97-AF65-F5344CB8AC3E}">
        <p14:creationId xmlns:p14="http://schemas.microsoft.com/office/powerpoint/2010/main" val="25196249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25" name="Skupina 24"/>
          <p:cNvGrpSpPr/>
          <p:nvPr/>
        </p:nvGrpSpPr>
        <p:grpSpPr>
          <a:xfrm>
            <a:off x="-29028" y="-7144"/>
            <a:ext cx="12240731" cy="6879658"/>
            <a:chOff x="0" y="-21658"/>
            <a:chExt cx="12240731" cy="6879658"/>
          </a:xfrm>
        </p:grpSpPr>
        <p:sp>
          <p:nvSpPr>
            <p:cNvPr id="26" name="Obdélník 25"/>
            <p:cNvSpPr/>
            <p:nvPr/>
          </p:nvSpPr>
          <p:spPr>
            <a:xfrm>
              <a:off x="31633" y="0"/>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cs-CZ" noProof="0"/>
            </a:p>
          </p:txBody>
        </p:sp>
        <p:grpSp>
          <p:nvGrpSpPr>
            <p:cNvPr id="27" name="Skupina 26"/>
            <p:cNvGrpSpPr/>
            <p:nvPr/>
          </p:nvGrpSpPr>
          <p:grpSpPr>
            <a:xfrm>
              <a:off x="0" y="-21658"/>
              <a:ext cx="12240731" cy="1041400"/>
              <a:chOff x="-25356" y="-7144"/>
              <a:chExt cx="12240731" cy="1041400"/>
            </a:xfrm>
          </p:grpSpPr>
          <p:sp>
            <p:nvSpPr>
              <p:cNvPr id="28" name="Volný tvar 27"/>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cs-CZ" sz="1800" noProof="0">
                  <a:solidFill>
                    <a:schemeClr val="tx1"/>
                  </a:solidFill>
                  <a:latin typeface="+mn-lt"/>
                  <a:ea typeface="+mn-ea"/>
                  <a:cs typeface="+mn-cs"/>
                </a:endParaRPr>
              </a:p>
            </p:txBody>
          </p:sp>
          <p:sp>
            <p:nvSpPr>
              <p:cNvPr id="29" name="Volný tvar 28"/>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cs-CZ" sz="1800" noProof="0">
                  <a:solidFill>
                    <a:schemeClr val="tx1"/>
                  </a:solidFill>
                  <a:latin typeface="+mn-lt"/>
                  <a:ea typeface="+mn-ea"/>
                  <a:cs typeface="+mn-cs"/>
                </a:endParaRPr>
              </a:p>
            </p:txBody>
          </p:sp>
          <p:grpSp>
            <p:nvGrpSpPr>
              <p:cNvPr id="31" name="Skupina 30"/>
              <p:cNvGrpSpPr/>
              <p:nvPr/>
            </p:nvGrpSpPr>
            <p:grpSpPr>
              <a:xfrm>
                <a:off x="-25356" y="202408"/>
                <a:ext cx="12240731" cy="649224"/>
                <a:chOff x="-19045" y="216550"/>
                <a:chExt cx="9180548" cy="649224"/>
              </a:xfrm>
            </p:grpSpPr>
            <p:sp>
              <p:nvSpPr>
                <p:cNvPr id="32" name="Volný tvar 3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rtlCol="0" anchor="t" compatLnSpc="1"/>
                <a:lstStyle/>
                <a:p>
                  <a:pPr rtl="0"/>
                  <a:endParaRPr kumimoji="0" lang="cs-CZ" sz="1800" noProof="0"/>
                </a:p>
              </p:txBody>
            </p:sp>
            <p:sp>
              <p:nvSpPr>
                <p:cNvPr id="33" name="Volný tvar 3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rtlCol="0" anchor="t" compatLnSpc="1"/>
                <a:lstStyle/>
                <a:p>
                  <a:pPr rtl="0"/>
                  <a:endParaRPr kumimoji="0" lang="cs-CZ" sz="1800" noProof="0"/>
                </a:p>
              </p:txBody>
            </p:sp>
          </p:grpSp>
        </p:grpSp>
      </p:grpSp>
      <p:sp>
        <p:nvSpPr>
          <p:cNvPr id="9" name="Zástupný symbol pro nadpis 8"/>
          <p:cNvSpPr>
            <a:spLocks noGrp="1"/>
          </p:cNvSpPr>
          <p:nvPr>
            <p:ph type="title"/>
          </p:nvPr>
        </p:nvSpPr>
        <p:spPr>
          <a:xfrm>
            <a:off x="609600" y="704088"/>
            <a:ext cx="10972800" cy="1143000"/>
          </a:xfrm>
          <a:prstGeom prst="rect">
            <a:avLst/>
          </a:prstGeom>
        </p:spPr>
        <p:txBody>
          <a:bodyPr vert="horz" lIns="0" rIns="0" bIns="0" rtlCol="0" anchor="b">
            <a:normAutofit/>
          </a:bodyPr>
          <a:lstStyle/>
          <a:p>
            <a:pPr rtl="0"/>
            <a:r>
              <a:rPr lang="cs-CZ" noProof="0" dirty="0"/>
              <a:t>Kliknutím můžete upravit styl předlohy nadpisů.</a:t>
            </a:r>
            <a:endParaRPr kumimoji="0" lang="cs-CZ" noProof="0" dirty="0"/>
          </a:p>
        </p:txBody>
      </p:sp>
      <p:sp>
        <p:nvSpPr>
          <p:cNvPr id="30" name="Zástupný symbol pro text 29"/>
          <p:cNvSpPr>
            <a:spLocks noGrp="1"/>
          </p:cNvSpPr>
          <p:nvPr>
            <p:ph type="body" idx="1"/>
          </p:nvPr>
        </p:nvSpPr>
        <p:spPr>
          <a:xfrm>
            <a:off x="609600" y="1935480"/>
            <a:ext cx="10972800" cy="4389120"/>
          </a:xfrm>
          <a:prstGeom prst="rect">
            <a:avLst/>
          </a:prstGeom>
        </p:spPr>
        <p:txBody>
          <a:bodyPr vert="horz" rtlCol="0">
            <a:normAutofit/>
          </a:bodyPr>
          <a:lstStyle/>
          <a:p>
            <a:pPr lvl="0" rtl="0" eaLnBrk="1" latinLnBrk="0" hangingPunct="1"/>
            <a:r>
              <a:rPr lang="cs-CZ" noProof="0" dirty="0"/>
              <a:t>Kliknutím můžete upravit styl předlohy textů.</a:t>
            </a:r>
          </a:p>
          <a:p>
            <a:pPr lvl="1" rtl="0" eaLnBrk="1" latinLnBrk="0" hangingPunct="1"/>
            <a:r>
              <a:rPr lang="cs-CZ" noProof="0" dirty="0"/>
              <a:t>Druhá úroveň</a:t>
            </a:r>
          </a:p>
          <a:p>
            <a:pPr lvl="2" rtl="0" eaLnBrk="1" latinLnBrk="0" hangingPunct="1"/>
            <a:r>
              <a:rPr lang="cs-CZ" noProof="0" dirty="0"/>
              <a:t>Třetí úroveň</a:t>
            </a:r>
          </a:p>
          <a:p>
            <a:pPr lvl="3" rtl="0" eaLnBrk="1" latinLnBrk="0" hangingPunct="1"/>
            <a:r>
              <a:rPr lang="cs-CZ" noProof="0" dirty="0"/>
              <a:t>Čtvrtá úroveň</a:t>
            </a:r>
          </a:p>
          <a:p>
            <a:pPr lvl="4" rtl="0" eaLnBrk="1" latinLnBrk="0" hangingPunct="1"/>
            <a:r>
              <a:rPr lang="cs-CZ" noProof="0" dirty="0"/>
              <a:t>Pátá úroveň</a:t>
            </a:r>
          </a:p>
        </p:txBody>
      </p:sp>
      <p:sp>
        <p:nvSpPr>
          <p:cNvPr id="10" name="Zástupný symbol pro datum 9"/>
          <p:cNvSpPr>
            <a:spLocks noGrp="1"/>
          </p:cNvSpPr>
          <p:nvPr>
            <p:ph type="dt" sz="half" idx="2"/>
          </p:nvPr>
        </p:nvSpPr>
        <p:spPr>
          <a:xfrm>
            <a:off x="609600" y="6356351"/>
            <a:ext cx="2844800" cy="365125"/>
          </a:xfrm>
          <a:prstGeom prst="rect">
            <a:avLst/>
          </a:prstGeom>
        </p:spPr>
        <p:txBody>
          <a:bodyPr vert="horz" lIns="0" tIns="0" rIns="0" bIns="0" rtlCol="0" anchor="b"/>
          <a:lstStyle>
            <a:lvl1pPr algn="l" eaLnBrk="1" latinLnBrk="0" hangingPunct="1">
              <a:defRPr kumimoji="0" sz="1100">
                <a:solidFill>
                  <a:schemeClr val="tx1"/>
                </a:solidFill>
              </a:defRPr>
            </a:lvl1pPr>
          </a:lstStyle>
          <a:p>
            <a:pPr rtl="0"/>
            <a:fld id="{F3102197-132B-4776-A362-180FE6F93860}" type="datetime1">
              <a:rPr lang="cs-CZ" noProof="0" smtClean="0"/>
              <a:t>16.04.2020</a:t>
            </a:fld>
            <a:endParaRPr lang="cs-CZ" noProof="0"/>
          </a:p>
        </p:txBody>
      </p:sp>
      <p:sp>
        <p:nvSpPr>
          <p:cNvPr id="22" name="Zástupný symbol pro zápatí 21"/>
          <p:cNvSpPr>
            <a:spLocks noGrp="1"/>
          </p:cNvSpPr>
          <p:nvPr>
            <p:ph type="ftr" sz="quarter" idx="3"/>
          </p:nvPr>
        </p:nvSpPr>
        <p:spPr>
          <a:xfrm>
            <a:off x="3556000" y="6356351"/>
            <a:ext cx="4470400" cy="365125"/>
          </a:xfrm>
          <a:prstGeom prst="rect">
            <a:avLst/>
          </a:prstGeom>
        </p:spPr>
        <p:txBody>
          <a:bodyPr vert="horz" lIns="0" tIns="0" rIns="0" bIns="0" rtlCol="0" anchor="b"/>
          <a:lstStyle>
            <a:lvl1pPr algn="l" eaLnBrk="1" latinLnBrk="0" hangingPunct="1">
              <a:defRPr kumimoji="0" sz="1100">
                <a:solidFill>
                  <a:schemeClr val="tx1"/>
                </a:solidFill>
              </a:defRPr>
            </a:lvl1pPr>
          </a:lstStyle>
          <a:p>
            <a:pPr rtl="0"/>
            <a:r>
              <a:rPr lang="cs-CZ" noProof="0"/>
              <a:t>Přidejte zápatí.</a:t>
            </a:r>
          </a:p>
        </p:txBody>
      </p:sp>
      <p:sp>
        <p:nvSpPr>
          <p:cNvPr id="18" name="Zástupný symbol pro číslo snímku 17"/>
          <p:cNvSpPr>
            <a:spLocks noGrp="1"/>
          </p:cNvSpPr>
          <p:nvPr>
            <p:ph type="sldNum" sz="quarter" idx="4"/>
          </p:nvPr>
        </p:nvSpPr>
        <p:spPr>
          <a:xfrm>
            <a:off x="10566400" y="6356351"/>
            <a:ext cx="1016000" cy="365125"/>
          </a:xfrm>
          <a:prstGeom prst="rect">
            <a:avLst/>
          </a:prstGeom>
        </p:spPr>
        <p:txBody>
          <a:bodyPr vert="horz" lIns="0" tIns="0" rIns="0" bIns="0" rtlCol="0" anchor="b"/>
          <a:lstStyle>
            <a:lvl1pPr algn="r" eaLnBrk="1" latinLnBrk="0" hangingPunct="1">
              <a:defRPr kumimoji="0" sz="1100">
                <a:solidFill>
                  <a:schemeClr val="tx1"/>
                </a:solidFill>
              </a:defRPr>
            </a:lvl1pPr>
          </a:lstStyle>
          <a:p>
            <a:pPr rtl="0"/>
            <a:fld id="{401CF334-2D5C-4859-84A6-CA7E6E43FAEB}" type="slidenum">
              <a:rPr lang="cs-CZ" noProof="0" smtClean="0"/>
              <a:pPr rtl="0"/>
              <a:t>‹#›</a:t>
            </a:fld>
            <a:endParaRPr lang="cs-CZ" noProof="0"/>
          </a:p>
        </p:txBody>
      </p:sp>
    </p:spTree>
    <p:extLst>
      <p:ext uri="{BB962C8B-B14F-4D97-AF65-F5344CB8AC3E}">
        <p14:creationId xmlns:p14="http://schemas.microsoft.com/office/powerpoint/2010/main" val="942852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lumMod val="50000"/>
          </a:schemeClr>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lumMod val="50000"/>
          </a:schemeClr>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lumMod val="50000"/>
          </a:schemeClr>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lumMod val="50000"/>
          </a:schemeClr>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lumMod val="75000"/>
          </a:schemeClr>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lumMod val="50000"/>
          </a:schemeClr>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lumMod val="75000"/>
          </a:schemeClr>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286000" indent="0" algn="l" rtl="0" eaLnBrk="1" latinLnBrk="0" hangingPunct="1">
        <a:spcBef>
          <a:spcPct val="20000"/>
        </a:spcBef>
        <a:buClr>
          <a:schemeClr val="tx2"/>
        </a:buClr>
        <a:buFontTx/>
        <a:buNone/>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rtlCol="0"/>
          <a:lstStyle/>
          <a:p>
            <a:pPr algn="l" rtl="0"/>
            <a:r>
              <a:rPr lang="cs-CZ" dirty="0">
                <a:solidFill>
                  <a:schemeClr val="tx1"/>
                </a:solidFill>
              </a:rPr>
              <a:t>ÚSTAVNÍ POŘÁDEK</a:t>
            </a:r>
            <a:br>
              <a:rPr lang="cs-CZ" dirty="0">
                <a:solidFill>
                  <a:schemeClr val="tx1"/>
                </a:solidFill>
              </a:rPr>
            </a:br>
            <a:r>
              <a:rPr lang="cs-CZ" dirty="0">
                <a:solidFill>
                  <a:schemeClr val="tx1"/>
                </a:solidFill>
              </a:rPr>
              <a:t>KNIHOVNÍ ZÁKON</a:t>
            </a:r>
          </a:p>
        </p:txBody>
      </p:sp>
      <p:sp>
        <p:nvSpPr>
          <p:cNvPr id="5" name="Podnadpis 4"/>
          <p:cNvSpPr>
            <a:spLocks noGrp="1"/>
          </p:cNvSpPr>
          <p:nvPr>
            <p:ph type="subTitle" idx="1"/>
          </p:nvPr>
        </p:nvSpPr>
        <p:spPr/>
        <p:txBody>
          <a:bodyPr rtlCol="0"/>
          <a:lstStyle/>
          <a:p>
            <a:pPr algn="l" rtl="0"/>
            <a:endParaRPr lang="cs-CZ" dirty="0">
              <a:latin typeface="Arial" panose="020B0604020202020204" pitchFamily="34" charset="0"/>
              <a:cs typeface="Arial" panose="020B0604020202020204" pitchFamily="34" charset="0"/>
            </a:endParaRPr>
          </a:p>
          <a:p>
            <a:pPr algn="l" rtl="0"/>
            <a:r>
              <a:rPr lang="cs-CZ" dirty="0">
                <a:latin typeface="Arial" panose="020B0604020202020204" pitchFamily="34" charset="0"/>
                <a:cs typeface="Arial" panose="020B0604020202020204" pitchFamily="34" charset="0"/>
              </a:rPr>
              <a:t>Kateřina Krčálová Konečná</a:t>
            </a:r>
          </a:p>
          <a:p>
            <a:pPr algn="l" rtl="0"/>
            <a:r>
              <a:rPr lang="cs-CZ" dirty="0">
                <a:latin typeface="Arial" panose="020B0604020202020204" pitchFamily="34" charset="0"/>
                <a:cs typeface="Arial" panose="020B0604020202020204" pitchFamily="34" charset="0"/>
              </a:rPr>
              <a:t>katerina.krcalova@gmail.com</a:t>
            </a:r>
          </a:p>
          <a:p>
            <a:pPr rtl="0"/>
            <a:endParaRPr lang="cs-CZ" dirty="0"/>
          </a:p>
        </p:txBody>
      </p:sp>
    </p:spTree>
    <p:extLst>
      <p:ext uri="{BB962C8B-B14F-4D97-AF65-F5344CB8AC3E}">
        <p14:creationId xmlns:p14="http://schemas.microsoft.com/office/powerpoint/2010/main" val="3549628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036320"/>
            <a:ext cx="10972800" cy="5288280"/>
          </a:xfrm>
        </p:spPr>
        <p:txBody>
          <a:bodyPr/>
          <a:lstStyle/>
          <a:p>
            <a:pPr marL="0" indent="0">
              <a:buNone/>
            </a:pPr>
            <a:r>
              <a:rPr lang="cs-CZ" b="1"/>
              <a:t>§ 2 Vymezení základních pojmů</a:t>
            </a:r>
          </a:p>
          <a:p>
            <a:r>
              <a:rPr lang="cs-CZ"/>
              <a:t>Pojmy:</a:t>
            </a:r>
          </a:p>
          <a:p>
            <a:pPr>
              <a:buFontTx/>
              <a:buChar char="-"/>
            </a:pPr>
            <a:r>
              <a:rPr lang="cs-CZ"/>
              <a:t>knihovna</a:t>
            </a:r>
          </a:p>
          <a:p>
            <a:pPr>
              <a:buFontTx/>
              <a:buChar char="-"/>
            </a:pPr>
            <a:r>
              <a:rPr lang="cs-CZ"/>
              <a:t>knihovní dokument, knihovní fond</a:t>
            </a:r>
          </a:p>
          <a:p>
            <a:pPr>
              <a:buFontTx/>
              <a:buChar char="-"/>
            </a:pPr>
            <a:r>
              <a:rPr lang="cs-CZ"/>
              <a:t>meziknihovní služby</a:t>
            </a:r>
          </a:p>
          <a:p>
            <a:pPr>
              <a:buFontTx/>
              <a:buChar char="-"/>
            </a:pPr>
            <a:r>
              <a:rPr lang="cs-CZ"/>
              <a:t>historický fond, konzervační fond</a:t>
            </a:r>
          </a:p>
          <a:p>
            <a:pPr>
              <a:buFontTx/>
              <a:buChar char="-"/>
            </a:pPr>
            <a:r>
              <a:rPr lang="cs-CZ"/>
              <a:t>specializovaný fond</a:t>
            </a:r>
          </a:p>
          <a:p>
            <a:pPr>
              <a:buFontTx/>
              <a:buChar char="-"/>
            </a:pPr>
            <a:r>
              <a:rPr lang="cs-CZ"/>
              <a:t>regionální funkce</a:t>
            </a:r>
          </a:p>
          <a:p>
            <a:pPr>
              <a:buFontTx/>
              <a:buChar char="-"/>
            </a:pPr>
            <a:r>
              <a:rPr lang="cs-CZ"/>
              <a:t>provozovatel knihovny</a:t>
            </a:r>
          </a:p>
        </p:txBody>
      </p:sp>
    </p:spTree>
    <p:extLst>
      <p:ext uri="{BB962C8B-B14F-4D97-AF65-F5344CB8AC3E}">
        <p14:creationId xmlns:p14="http://schemas.microsoft.com/office/powerpoint/2010/main" val="3132192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143000"/>
            <a:ext cx="10972800" cy="5181600"/>
          </a:xfrm>
        </p:spPr>
        <p:txBody>
          <a:bodyPr/>
          <a:lstStyle/>
          <a:p>
            <a:pPr marL="0" indent="0">
              <a:buNone/>
            </a:pPr>
            <a:r>
              <a:rPr lang="cs-CZ" b="1" dirty="0"/>
              <a:t>§ 3 Systém knihoven</a:t>
            </a:r>
          </a:p>
          <a:p>
            <a:pPr marL="0" indent="0">
              <a:buNone/>
            </a:pPr>
            <a:endParaRPr lang="cs-CZ" dirty="0"/>
          </a:p>
          <a:p>
            <a:r>
              <a:rPr lang="cs-CZ" dirty="0"/>
              <a:t>vymezuje druhy knihoven, které tvoří systém knihoven, a jejich zřizovatele</a:t>
            </a:r>
          </a:p>
          <a:p>
            <a:r>
              <a:rPr lang="cs-CZ" dirty="0"/>
              <a:t>druhy knihoven jsou specifikovány v § 9 - § 13</a:t>
            </a:r>
          </a:p>
        </p:txBody>
      </p:sp>
    </p:spTree>
    <p:extLst>
      <p:ext uri="{BB962C8B-B14F-4D97-AF65-F5344CB8AC3E}">
        <p14:creationId xmlns:p14="http://schemas.microsoft.com/office/powerpoint/2010/main" val="12844882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005840"/>
            <a:ext cx="10972800" cy="5318760"/>
          </a:xfrm>
        </p:spPr>
        <p:txBody>
          <a:bodyPr>
            <a:normAutofit fontScale="92500" lnSpcReduction="10000"/>
          </a:bodyPr>
          <a:lstStyle/>
          <a:p>
            <a:pPr marL="0" indent="0">
              <a:buNone/>
            </a:pPr>
            <a:r>
              <a:rPr lang="cs-CZ" b="1" dirty="0"/>
              <a:t>§ 4 Veřejné knihovnické a informační služby (VKIS)</a:t>
            </a:r>
          </a:p>
          <a:p>
            <a:pPr marL="0" indent="0">
              <a:buNone/>
            </a:pPr>
            <a:endParaRPr lang="cs-CZ" dirty="0"/>
          </a:p>
          <a:p>
            <a:r>
              <a:rPr lang="cs-CZ" u="sng" dirty="0"/>
              <a:t>klíčové ustanovení KZ</a:t>
            </a:r>
          </a:p>
          <a:p>
            <a:r>
              <a:rPr lang="cs-CZ" dirty="0"/>
              <a:t>poskytování VKIS v souladu s KZ je podmínkou zápisu knihovny do evidence MK</a:t>
            </a:r>
          </a:p>
          <a:p>
            <a:r>
              <a:rPr lang="cs-CZ" dirty="0"/>
              <a:t>stanoví minimální rozsah služeb bez bližší specifikace, provozovatel knihovny poskytované služby zpravidla upraví zřizovací listinou a knihovním řádem</a:t>
            </a:r>
          </a:p>
          <a:p>
            <a:r>
              <a:rPr lang="cs-CZ" dirty="0"/>
              <a:t>není specifikována kvalita služeb, tu lze odvodit z doporučených metodik (např. Standard pro dobrou knihovnu)</a:t>
            </a:r>
          </a:p>
          <a:p>
            <a:r>
              <a:rPr lang="cs-CZ" dirty="0"/>
              <a:t>jsou bezplatné, výjimky stanoví KZ výslovně</a:t>
            </a:r>
          </a:p>
          <a:p>
            <a:r>
              <a:rPr lang="cs-CZ" dirty="0"/>
              <a:t>rovný přístup k VKIS pro všechny</a:t>
            </a:r>
          </a:p>
          <a:p>
            <a:r>
              <a:rPr lang="cs-CZ" dirty="0"/>
              <a:t>jsou poskytovány na základě </a:t>
            </a:r>
            <a:r>
              <a:rPr lang="cs-CZ" u="sng" dirty="0"/>
              <a:t>smlouvy o poskytování služeb:</a:t>
            </a:r>
            <a:r>
              <a:rPr lang="cs-CZ" dirty="0"/>
              <a:t> smlouva má zpravidla podobu přihlášky do knihovny (nyní ale změny pod vlivem GDPR)</a:t>
            </a:r>
            <a:endParaRPr lang="cs-CZ" u="sng" dirty="0"/>
          </a:p>
          <a:p>
            <a:endParaRPr lang="cs-CZ" dirty="0"/>
          </a:p>
          <a:p>
            <a:pPr marL="0" indent="0">
              <a:buNone/>
            </a:pPr>
            <a:endParaRPr lang="cs-CZ" dirty="0"/>
          </a:p>
          <a:p>
            <a:pPr marL="0" indent="0">
              <a:buNone/>
            </a:pPr>
            <a:endParaRPr lang="cs-CZ" dirty="0"/>
          </a:p>
        </p:txBody>
      </p:sp>
    </p:spTree>
    <p:extLst>
      <p:ext uri="{BB962C8B-B14F-4D97-AF65-F5344CB8AC3E}">
        <p14:creationId xmlns:p14="http://schemas.microsoft.com/office/powerpoint/2010/main" val="25365091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219200"/>
            <a:ext cx="10972800" cy="5105400"/>
          </a:xfrm>
        </p:spPr>
        <p:txBody>
          <a:bodyPr>
            <a:normAutofit lnSpcReduction="10000"/>
          </a:bodyPr>
          <a:lstStyle/>
          <a:p>
            <a:pPr marL="0" indent="0">
              <a:buNone/>
            </a:pPr>
            <a:r>
              <a:rPr lang="cs-CZ" b="1" dirty="0"/>
              <a:t>§ 4 odst. 1) VKIS</a:t>
            </a:r>
          </a:p>
          <a:p>
            <a:r>
              <a:rPr lang="cs-CZ" dirty="0"/>
              <a:t>zpřístupňování knihovních dokumentů</a:t>
            </a:r>
          </a:p>
          <a:p>
            <a:pPr>
              <a:buFontTx/>
              <a:buChar char="-"/>
            </a:pPr>
            <a:r>
              <a:rPr lang="cs-CZ" dirty="0"/>
              <a:t>KZ nerozlišuje absenční a prezenční půjčování, nedefinuje, jak velká část fondu má být zpřístupňována – záleží na rozhodnutí provozovatele</a:t>
            </a:r>
          </a:p>
          <a:p>
            <a:pPr>
              <a:buFontTx/>
              <a:buChar char="-"/>
            </a:pPr>
            <a:r>
              <a:rPr lang="cs-CZ" dirty="0"/>
              <a:t>smluvní vztah vznikající při výpůjčce upravuje § 2193 a násl. zák. č. 89/2012 Sb., občanský zákoník, § 16 a § 37 autorského zákona (tzv. veřejná půjčovatelská licence)</a:t>
            </a:r>
          </a:p>
          <a:p>
            <a:r>
              <a:rPr lang="cs-CZ" dirty="0"/>
              <a:t>ústní informace a rešerše</a:t>
            </a:r>
          </a:p>
          <a:p>
            <a:pPr>
              <a:buFontTx/>
              <a:buChar char="-"/>
            </a:pPr>
            <a:r>
              <a:rPr lang="cs-CZ" dirty="0"/>
              <a:t>písemné rešerše a informace se řadí dle KZ mezi tzv. další služby a mohou být placené</a:t>
            </a:r>
          </a:p>
          <a:p>
            <a:pPr>
              <a:buFontTx/>
              <a:buChar char="-"/>
            </a:pPr>
            <a:r>
              <a:rPr lang="cs-CZ" dirty="0"/>
              <a:t>KZ nestanoví bližší podmínky poskytování</a:t>
            </a:r>
          </a:p>
        </p:txBody>
      </p:sp>
    </p:spTree>
    <p:extLst>
      <p:ext uri="{BB962C8B-B14F-4D97-AF65-F5344CB8AC3E}">
        <p14:creationId xmlns:p14="http://schemas.microsoft.com/office/powerpoint/2010/main" val="27821593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188720"/>
            <a:ext cx="10972800" cy="5135880"/>
          </a:xfrm>
        </p:spPr>
        <p:txBody>
          <a:bodyPr/>
          <a:lstStyle/>
          <a:p>
            <a:r>
              <a:rPr lang="cs-CZ"/>
              <a:t>vnější informační zdroje</a:t>
            </a:r>
          </a:p>
          <a:p>
            <a:pPr>
              <a:buFontTx/>
              <a:buChar char="-"/>
            </a:pPr>
            <a:r>
              <a:rPr lang="cs-CZ"/>
              <a:t>naplňuje cíle státní informační politiky (přístup k veřejným informacím bez rozdílu)</a:t>
            </a:r>
          </a:p>
          <a:p>
            <a:pPr>
              <a:buFontTx/>
              <a:buChar char="-"/>
            </a:pPr>
            <a:r>
              <a:rPr lang="cs-CZ"/>
              <a:t>aktivní shromažďování informací z oblasti státní správy a samosprávy, pomoc s vyhledáním informací</a:t>
            </a:r>
          </a:p>
          <a:p>
            <a:r>
              <a:rPr lang="cs-CZ"/>
              <a:t>bezplatný přístup k internetu</a:t>
            </a:r>
          </a:p>
          <a:p>
            <a:pPr>
              <a:buFontTx/>
              <a:buChar char="-"/>
            </a:pPr>
            <a:r>
              <a:rPr lang="cs-CZ"/>
              <a:t>poskytují všechny evidované knihovny</a:t>
            </a:r>
          </a:p>
          <a:p>
            <a:pPr>
              <a:buFontTx/>
              <a:buChar char="-"/>
            </a:pPr>
            <a:r>
              <a:rPr lang="cs-CZ"/>
              <a:t>KZ nestanoví bližší podmínky pro přístup</a:t>
            </a:r>
          </a:p>
          <a:p>
            <a:pPr>
              <a:buFontTx/>
              <a:buChar char="-"/>
            </a:pPr>
            <a:r>
              <a:rPr lang="cs-CZ"/>
              <a:t>rovný přístup všem, provozovatel knihovny může určit organizační řád pro práci s internetem (např. rezervační systém)</a:t>
            </a:r>
          </a:p>
        </p:txBody>
      </p:sp>
    </p:spTree>
    <p:extLst>
      <p:ext uri="{BB962C8B-B14F-4D97-AF65-F5344CB8AC3E}">
        <p14:creationId xmlns:p14="http://schemas.microsoft.com/office/powerpoint/2010/main" val="16904001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051560"/>
            <a:ext cx="10972800" cy="5273040"/>
          </a:xfrm>
        </p:spPr>
        <p:txBody>
          <a:bodyPr>
            <a:normAutofit/>
          </a:bodyPr>
          <a:lstStyle/>
          <a:p>
            <a:pPr marL="0" indent="0">
              <a:buNone/>
            </a:pPr>
            <a:r>
              <a:rPr lang="cs-CZ" b="1" dirty="0"/>
              <a:t>§ 4 odst. 2 - 6 Bezplatnost VKIS a výjimky, úhrada nákladů a rovný přístup</a:t>
            </a:r>
          </a:p>
          <a:p>
            <a:pPr marL="0" indent="0">
              <a:buNone/>
            </a:pPr>
            <a:endParaRPr lang="cs-CZ" dirty="0"/>
          </a:p>
          <a:p>
            <a:pPr>
              <a:buFontTx/>
              <a:buChar char="-"/>
            </a:pPr>
            <a:r>
              <a:rPr lang="cs-CZ" dirty="0"/>
              <a:t>VKIS uvedené v § 4 odst. 1 musí knihovna poskytovat </a:t>
            </a:r>
            <a:r>
              <a:rPr lang="cs-CZ" b="1" dirty="0"/>
              <a:t>bezplatně</a:t>
            </a:r>
          </a:p>
          <a:p>
            <a:pPr>
              <a:buFontTx/>
              <a:buChar char="-"/>
            </a:pPr>
            <a:r>
              <a:rPr lang="cs-CZ" dirty="0"/>
              <a:t>s výjimkou zpřístupňování rozmnoženin zvukového a obrazově zvukového záznamu, reprografických rozmnoženin dokumentů z jiných knihoven v rámci MVS, dokumentů získaných v rámci MMVS</a:t>
            </a:r>
          </a:p>
          <a:p>
            <a:pPr>
              <a:buFontTx/>
              <a:buChar char="-"/>
            </a:pPr>
            <a:r>
              <a:rPr lang="cs-CZ" dirty="0"/>
              <a:t>dle § 4 odst. 5 lze požadovat úhradu za </a:t>
            </a:r>
            <a:r>
              <a:rPr lang="cs-CZ" u="sng" dirty="0"/>
              <a:t>evidenci uživatele</a:t>
            </a:r>
            <a:r>
              <a:rPr lang="cs-CZ" dirty="0"/>
              <a:t> a za poskytování </a:t>
            </a:r>
            <a:r>
              <a:rPr lang="cs-CZ" u="sng" dirty="0"/>
              <a:t>tzv. dalších služeb</a:t>
            </a:r>
            <a:r>
              <a:rPr lang="cs-CZ" dirty="0"/>
              <a:t> dle § 4 odst. 3</a:t>
            </a:r>
          </a:p>
          <a:p>
            <a:pPr marL="0" indent="0">
              <a:buNone/>
            </a:pPr>
            <a:endParaRPr lang="cs-CZ" dirty="0"/>
          </a:p>
          <a:p>
            <a:pPr marL="0" indent="0">
              <a:buNone/>
            </a:pPr>
            <a:endParaRPr lang="cs-CZ" dirty="0"/>
          </a:p>
        </p:txBody>
      </p:sp>
    </p:spTree>
    <p:extLst>
      <p:ext uri="{BB962C8B-B14F-4D97-AF65-F5344CB8AC3E}">
        <p14:creationId xmlns:p14="http://schemas.microsoft.com/office/powerpoint/2010/main" val="27326422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082040"/>
            <a:ext cx="10972800" cy="5242560"/>
          </a:xfrm>
        </p:spPr>
        <p:txBody>
          <a:bodyPr/>
          <a:lstStyle/>
          <a:p>
            <a:pPr>
              <a:buFontTx/>
              <a:buChar char="-"/>
            </a:pPr>
            <a:r>
              <a:rPr lang="cs-CZ" dirty="0"/>
              <a:t>musí jít o </a:t>
            </a:r>
            <a:r>
              <a:rPr lang="cs-CZ" u="sng" dirty="0"/>
              <a:t>skutečně vynaložené náklady</a:t>
            </a:r>
            <a:r>
              <a:rPr lang="cs-CZ" dirty="0"/>
              <a:t>, nelze tvořit zisk</a:t>
            </a:r>
          </a:p>
          <a:p>
            <a:pPr>
              <a:buFontTx/>
              <a:buChar char="-"/>
            </a:pPr>
            <a:r>
              <a:rPr lang="cs-CZ" dirty="0"/>
              <a:t>§ 4 odst. 5: je možné požadovat úhradu nákladů vynaložených na administrativní úkony spojené s evidencí uživatelů</a:t>
            </a:r>
          </a:p>
          <a:p>
            <a:pPr>
              <a:buFontTx/>
              <a:buChar char="-"/>
            </a:pPr>
            <a:r>
              <a:rPr lang="cs-CZ" dirty="0"/>
              <a:t>§ 4 odst. 5 je jediným ustanovením KZ, kde je zmíněna </a:t>
            </a:r>
            <a:r>
              <a:rPr lang="cs-CZ" u="sng" dirty="0"/>
              <a:t>evidence uživatelů</a:t>
            </a:r>
            <a:r>
              <a:rPr lang="cs-CZ" dirty="0"/>
              <a:t>. KZ tento proces a jeho podmínky výslovně vůbec neřeší. Evidence je zcela v kompetenci provozovatele knihovny při dodržení příslušných právních předpisů (např. ochrana osobních údajů)</a:t>
            </a:r>
          </a:p>
          <a:p>
            <a:pPr>
              <a:buFontTx/>
              <a:buChar char="-"/>
            </a:pPr>
            <a:r>
              <a:rPr lang="cs-CZ" dirty="0"/>
              <a:t>problematické bývají pravidelné roční poplatky za registraci uživatelů – „náročnost“ první registrace uživatele a její prodloužení se většinou liší, ale poplatek bývá stejný</a:t>
            </a:r>
          </a:p>
          <a:p>
            <a:pPr marL="0" indent="0">
              <a:buNone/>
            </a:pPr>
            <a:endParaRPr lang="cs-CZ" dirty="0"/>
          </a:p>
        </p:txBody>
      </p:sp>
    </p:spTree>
    <p:extLst>
      <p:ext uri="{BB962C8B-B14F-4D97-AF65-F5344CB8AC3E}">
        <p14:creationId xmlns:p14="http://schemas.microsoft.com/office/powerpoint/2010/main" val="39232930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082040"/>
            <a:ext cx="10972800" cy="5242560"/>
          </a:xfrm>
        </p:spPr>
        <p:txBody>
          <a:bodyPr>
            <a:normAutofit/>
          </a:bodyPr>
          <a:lstStyle/>
          <a:p>
            <a:pPr marL="0" indent="0">
              <a:buNone/>
            </a:pPr>
            <a:r>
              <a:rPr lang="cs-CZ" b="1" dirty="0"/>
              <a:t>§ 4 odst. 6 rovný přístup všem ke VKIS</a:t>
            </a:r>
          </a:p>
          <a:p>
            <a:pPr marL="0" indent="0">
              <a:buNone/>
            </a:pPr>
            <a:r>
              <a:rPr lang="cs-CZ" b="1" dirty="0"/>
              <a:t>Metodický pokyn MK č. 9782/2012 Vyjádření Ministerstva kultury k problematice poskytování veřejných knihovnických a informačních služeb způsobem zaručujícím rovný přístup všem bez rozdílu;</a:t>
            </a:r>
            <a:r>
              <a:rPr lang="cs-CZ" dirty="0"/>
              <a:t> knihovna má zabezpečit demokratický přístup k informacím všem bez rozdílu, zvýhodnění určitých kategorií uživatelů (zdravotně či sociálně znevýhodnění, senioři) není s rovným přístupem v rozporu; omezení přístupu ke službám je vždy potřeba pečlivě zdůvodnit</a:t>
            </a:r>
          </a:p>
          <a:p>
            <a:pPr>
              <a:buFontTx/>
              <a:buChar char="-"/>
            </a:pPr>
            <a:r>
              <a:rPr lang="cs-CZ" dirty="0"/>
              <a:t>princip rovnosti nemusí být dodržen z objektivních příčin a může dojít ke zvýhodnění některých skupin uživatelů (pracovněprávní vztahy, literatura nevhodná pro děti, specializovaný fond knihovny, vysokoškolské knihovny pro akademiky a studenty) </a:t>
            </a:r>
          </a:p>
          <a:p>
            <a:pPr marL="0" indent="0">
              <a:buNone/>
            </a:pPr>
            <a:endParaRPr lang="cs-CZ" dirty="0"/>
          </a:p>
        </p:txBody>
      </p:sp>
    </p:spTree>
    <p:extLst>
      <p:ext uri="{BB962C8B-B14F-4D97-AF65-F5344CB8AC3E}">
        <p14:creationId xmlns:p14="http://schemas.microsoft.com/office/powerpoint/2010/main" val="29171654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31E97FD3-7FCC-426C-B48E-88C5D6A51258}"/>
              </a:ext>
            </a:extLst>
          </p:cNvPr>
          <p:cNvSpPr>
            <a:spLocks noGrp="1"/>
          </p:cNvSpPr>
          <p:nvPr>
            <p:ph idx="1"/>
          </p:nvPr>
        </p:nvSpPr>
        <p:spPr>
          <a:xfrm>
            <a:off x="609600" y="1112704"/>
            <a:ext cx="10972800" cy="5211896"/>
          </a:xfrm>
        </p:spPr>
        <p:txBody>
          <a:bodyPr/>
          <a:lstStyle/>
          <a:p>
            <a:pPr>
              <a:buFontTx/>
              <a:buChar char="-"/>
            </a:pPr>
            <a:r>
              <a:rPr lang="cs-CZ" dirty="0"/>
              <a:t>do určité míry je obhajitelné omezení poskytování VKIS od určitého věku, nejčastěji od 15 let. Důvodem bývá ochrana fondu před poškozením a § 31 občanského zákoníku („</a:t>
            </a:r>
            <a:r>
              <a:rPr lang="cs-CZ" sz="2000" dirty="0"/>
              <a:t>Má se za to, že každý nezletilý, který nenabyl svéprávnosti, je způsobilý k právním jednáním co do povahy přiměřeným rozumové a volní vyspělosti nezletilých jeho věku.“).</a:t>
            </a:r>
          </a:p>
          <a:p>
            <a:pPr>
              <a:buFontTx/>
              <a:buChar char="-"/>
            </a:pPr>
            <a:r>
              <a:rPr lang="cs-CZ" dirty="0"/>
              <a:t>specifické jsou případy obtěžujícího chování některých uživatelů (agresivní chování, zápach apod.)</a:t>
            </a:r>
          </a:p>
          <a:p>
            <a:pPr>
              <a:buFontTx/>
              <a:buChar char="-"/>
            </a:pPr>
            <a:r>
              <a:rPr lang="cs-CZ" u="sng" dirty="0"/>
              <a:t>nepřípustné</a:t>
            </a:r>
            <a:r>
              <a:rPr lang="cs-CZ" dirty="0"/>
              <a:t> je: poskytnutí VKIS dle § 4 odst. 1 pouze některým uživatelům a jiným nikoli; ustanovení, že některé osoby se nemohou stát uživateli knihovny (např. dle bydliště, pracoviště, místa studia)</a:t>
            </a:r>
          </a:p>
          <a:p>
            <a:pPr>
              <a:buFontTx/>
              <a:buChar char="-"/>
            </a:pPr>
            <a:r>
              <a:rPr lang="cs-CZ" dirty="0"/>
              <a:t>porušení principu rovnosti je důvodem k zahájení správního řízení o zrušení zápisu knihovny v evidenci knihoven </a:t>
            </a:r>
          </a:p>
        </p:txBody>
      </p:sp>
    </p:spTree>
    <p:extLst>
      <p:ext uri="{BB962C8B-B14F-4D97-AF65-F5344CB8AC3E}">
        <p14:creationId xmlns:p14="http://schemas.microsoft.com/office/powerpoint/2010/main" val="33417669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066800"/>
            <a:ext cx="10972800" cy="5257800"/>
          </a:xfrm>
        </p:spPr>
        <p:txBody>
          <a:bodyPr/>
          <a:lstStyle/>
          <a:p>
            <a:pPr marL="0" indent="0">
              <a:buNone/>
            </a:pPr>
            <a:r>
              <a:rPr lang="cs-CZ" b="1" dirty="0"/>
              <a:t>§ 4 odst. 7 knihovní řád</a:t>
            </a:r>
          </a:p>
          <a:p>
            <a:pPr>
              <a:buFontTx/>
              <a:buChar char="-"/>
            </a:pPr>
            <a:r>
              <a:rPr lang="cs-CZ" dirty="0"/>
              <a:t>určuje podmínky a způsob poskytování VKIS, jedná se zvláštní druh vnitřního předpisu</a:t>
            </a:r>
          </a:p>
          <a:p>
            <a:pPr>
              <a:buFontTx/>
              <a:buChar char="-"/>
            </a:pPr>
            <a:r>
              <a:rPr lang="cs-CZ" dirty="0"/>
              <a:t>KZ neurčuje obsahové a formální náležitosti knihovního řádu</a:t>
            </a:r>
          </a:p>
          <a:p>
            <a:pPr>
              <a:buFontTx/>
              <a:buChar char="-"/>
            </a:pPr>
            <a:r>
              <a:rPr lang="cs-CZ" u="sng" dirty="0"/>
              <a:t>zpravidla obsahuje:</a:t>
            </a:r>
            <a:r>
              <a:rPr lang="cs-CZ" dirty="0"/>
              <a:t> základní ustanovení a definice pojmů; podmínky registrace uživatelů; práva a povinnosti uživatelů; výpůjční řád; podmínky poskytování služeb; sankce za porušení knihovního řádu; podmínky ochrany osobních údajů; přechodná a závěrečná ustanovení</a:t>
            </a:r>
          </a:p>
          <a:p>
            <a:pPr>
              <a:buFontTx/>
              <a:buChar char="-"/>
            </a:pPr>
            <a:r>
              <a:rPr lang="cs-CZ" dirty="0"/>
              <a:t>knihovní řád by měl být náležitě zveřejněn a zpřístupněn uživatelům</a:t>
            </a:r>
            <a:endParaRPr lang="cs-CZ" u="sng" dirty="0"/>
          </a:p>
        </p:txBody>
      </p:sp>
    </p:spTree>
    <p:extLst>
      <p:ext uri="{BB962C8B-B14F-4D97-AF65-F5344CB8AC3E}">
        <p14:creationId xmlns:p14="http://schemas.microsoft.com/office/powerpoint/2010/main" val="6712832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rtlCol="0"/>
          <a:lstStyle/>
          <a:p>
            <a:pPr rtl="0"/>
            <a:r>
              <a:rPr lang="cs-CZ" b="1" dirty="0">
                <a:solidFill>
                  <a:schemeClr val="tx1"/>
                </a:solidFill>
              </a:rPr>
              <a:t>Ústavní pořádek</a:t>
            </a:r>
          </a:p>
        </p:txBody>
      </p:sp>
      <p:sp>
        <p:nvSpPr>
          <p:cNvPr id="2" name="Zástupný symbol pro obsah 1"/>
          <p:cNvSpPr>
            <a:spLocks noGrp="1"/>
          </p:cNvSpPr>
          <p:nvPr>
            <p:ph idx="1"/>
          </p:nvPr>
        </p:nvSpPr>
        <p:spPr/>
        <p:txBody>
          <a:bodyPr rtlCol="0"/>
          <a:lstStyle/>
          <a:p>
            <a:pPr rtl="0"/>
            <a:r>
              <a:rPr lang="cs-CZ" dirty="0"/>
              <a:t>Ústava ČR čl. 12 odst. 1</a:t>
            </a:r>
          </a:p>
          <a:p>
            <a:pPr marL="0" indent="0" rtl="0">
              <a:buNone/>
            </a:pPr>
            <a:r>
              <a:rPr lang="cs-CZ" dirty="0"/>
              <a:t>„Ústavní pořádek České republiky tvoří tato Ústava, Listina základních práv a svobod, ústavní zákony přijaté podle této Ústavy a ústavní zákony Národního shromáždění Československé republiky, Federálního shromáždění Československé socialistické republiky a České národní rady upravující státní hranice České republiky a ústavní zákony České národní rady přijaté po 6. červnu 1992.“</a:t>
            </a:r>
          </a:p>
          <a:p>
            <a:r>
              <a:rPr lang="cs-CZ" dirty="0"/>
              <a:t>Ústava ČR čl. 3</a:t>
            </a:r>
          </a:p>
          <a:p>
            <a:pPr marL="0" indent="0">
              <a:buNone/>
            </a:pPr>
            <a:r>
              <a:rPr lang="cs-CZ" dirty="0"/>
              <a:t>„Součástí ústavního pořádku České republiky je </a:t>
            </a:r>
            <a:r>
              <a:rPr lang="cs-CZ" u="sng" dirty="0"/>
              <a:t>Listina základních práv a svobod</a:t>
            </a:r>
            <a:r>
              <a:rPr lang="cs-CZ" dirty="0"/>
              <a:t>.“</a:t>
            </a:r>
          </a:p>
          <a:p>
            <a:pPr marL="0" indent="0" rtl="0">
              <a:buNone/>
            </a:pPr>
            <a:endParaRPr lang="cs-CZ" dirty="0"/>
          </a:p>
        </p:txBody>
      </p:sp>
    </p:spTree>
    <p:extLst>
      <p:ext uri="{BB962C8B-B14F-4D97-AF65-F5344CB8AC3E}">
        <p14:creationId xmlns:p14="http://schemas.microsoft.com/office/powerpoint/2010/main" val="15089102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097280"/>
            <a:ext cx="10972800" cy="5227320"/>
          </a:xfrm>
        </p:spPr>
        <p:txBody>
          <a:bodyPr>
            <a:normAutofit fontScale="92500" lnSpcReduction="20000"/>
          </a:bodyPr>
          <a:lstStyle/>
          <a:p>
            <a:pPr marL="0" indent="0">
              <a:buNone/>
            </a:pPr>
            <a:r>
              <a:rPr lang="cs-CZ" b="1" dirty="0"/>
              <a:t>§ 5 Návrh na zápis do evidence knihoven</a:t>
            </a:r>
          </a:p>
          <a:p>
            <a:pPr marL="0" indent="0">
              <a:buNone/>
            </a:pPr>
            <a:endParaRPr lang="cs-CZ" b="1" dirty="0"/>
          </a:p>
          <a:p>
            <a:r>
              <a:rPr lang="cs-CZ" dirty="0"/>
              <a:t>zápis do evidence je dobrovolný, ne každé zařízení, které poskytuje VKIS dle KZ musí být zapsáno do evidence</a:t>
            </a:r>
          </a:p>
          <a:p>
            <a:r>
              <a:rPr lang="cs-CZ" dirty="0"/>
              <a:t>evidence je veřejným seznamem dostupným na webu MK</a:t>
            </a:r>
          </a:p>
          <a:p>
            <a:r>
              <a:rPr lang="cs-CZ" dirty="0"/>
              <a:t>správní řízení ve věci zápisu do evidence</a:t>
            </a:r>
          </a:p>
          <a:p>
            <a:r>
              <a:rPr lang="cs-CZ" dirty="0"/>
              <a:t>návrh podává provozovatel knihovny (právnická osoba, jejíž hlavní náplní je provozování knihovny nebo právnická osoba, jejíž je knihovna součástí)</a:t>
            </a:r>
          </a:p>
          <a:p>
            <a:r>
              <a:rPr lang="cs-CZ" dirty="0"/>
              <a:t>obsahové náležitosti návrhu; přílohy návrhu: knihovní řád, výpis z veřejného seznamu, zřizovací listina</a:t>
            </a:r>
          </a:p>
          <a:p>
            <a:r>
              <a:rPr lang="cs-CZ" u="sng" dirty="0"/>
              <a:t>vadný návrh:</a:t>
            </a:r>
            <a:r>
              <a:rPr lang="cs-CZ" dirty="0"/>
              <a:t> MK vyzve k odstranění vad do 15 dnů ode dne doručení výzvy, pokud vady nejsou odstraněny, došlo by spíše k zastavení řízení než odložení, jak je uvedeno v KZ (viz § 66 zák. č. 500/2004 Sb., správní řád)</a:t>
            </a:r>
          </a:p>
          <a:p>
            <a:r>
              <a:rPr lang="cs-CZ" dirty="0"/>
              <a:t>vzor žádosti na webu MK</a:t>
            </a:r>
          </a:p>
        </p:txBody>
      </p:sp>
    </p:spTree>
    <p:extLst>
      <p:ext uri="{BB962C8B-B14F-4D97-AF65-F5344CB8AC3E}">
        <p14:creationId xmlns:p14="http://schemas.microsoft.com/office/powerpoint/2010/main" val="28090999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127760"/>
            <a:ext cx="10972800" cy="5196840"/>
          </a:xfrm>
        </p:spPr>
        <p:txBody>
          <a:bodyPr/>
          <a:lstStyle/>
          <a:p>
            <a:pPr marL="0" indent="0">
              <a:buNone/>
            </a:pPr>
            <a:r>
              <a:rPr lang="cs-CZ" b="1" dirty="0"/>
              <a:t>§ 6 Podmínky zápisu do evidence knihoven</a:t>
            </a:r>
          </a:p>
          <a:p>
            <a:pPr marL="0" indent="0">
              <a:buNone/>
            </a:pPr>
            <a:endParaRPr lang="cs-CZ" b="1" dirty="0"/>
          </a:p>
          <a:p>
            <a:pPr>
              <a:buFontTx/>
              <a:buChar char="-"/>
            </a:pPr>
            <a:r>
              <a:rPr lang="cs-CZ" dirty="0"/>
              <a:t>základní podmínkou je poskytování VKIS dle KZ, což MK posuzuje podle knihovního řádu</a:t>
            </a:r>
          </a:p>
          <a:p>
            <a:pPr>
              <a:buFontTx/>
              <a:buChar char="-"/>
            </a:pPr>
            <a:r>
              <a:rPr lang="cs-CZ" dirty="0"/>
              <a:t>osvědčení o zápisu do evidence vydá MK do 15 dnů ode dne doručení úplného návrhu</a:t>
            </a:r>
          </a:p>
          <a:p>
            <a:pPr marL="0" indent="0">
              <a:buNone/>
            </a:pPr>
            <a:r>
              <a:rPr lang="cs-CZ" dirty="0"/>
              <a:t>- rozhodnutí o zamítnutí návrhu MK musí vydat nejpozději do 30 dnů od zahájení řízení (dle správního řádu), proti zamítnutí může provozovatel knihovny podat opravný prostředek - rozklad</a:t>
            </a:r>
          </a:p>
        </p:txBody>
      </p:sp>
    </p:spTree>
    <p:extLst>
      <p:ext uri="{BB962C8B-B14F-4D97-AF65-F5344CB8AC3E}">
        <p14:creationId xmlns:p14="http://schemas.microsoft.com/office/powerpoint/2010/main" val="33161218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158240"/>
            <a:ext cx="10972800" cy="5166360"/>
          </a:xfrm>
        </p:spPr>
        <p:txBody>
          <a:bodyPr>
            <a:normAutofit/>
          </a:bodyPr>
          <a:lstStyle/>
          <a:p>
            <a:pPr marL="0" indent="0">
              <a:buNone/>
            </a:pPr>
            <a:r>
              <a:rPr lang="cs-CZ" b="1" dirty="0"/>
              <a:t>§ 8 Zrušení zápisu v evidenci knihoven</a:t>
            </a:r>
          </a:p>
          <a:p>
            <a:pPr marL="0" indent="0">
              <a:buNone/>
            </a:pPr>
            <a:endParaRPr lang="cs-CZ" b="1" dirty="0"/>
          </a:p>
          <a:p>
            <a:r>
              <a:rPr lang="cs-CZ" dirty="0"/>
              <a:t>knihovna neposkytuje VKIS v souladu s KZ</a:t>
            </a:r>
          </a:p>
          <a:p>
            <a:r>
              <a:rPr lang="cs-CZ" dirty="0"/>
              <a:t>podnětem pro zrušení zápisu může být kontrolní činnost MK nebo podnět třetí osoby</a:t>
            </a:r>
          </a:p>
          <a:p>
            <a:r>
              <a:rPr lang="cs-CZ" dirty="0"/>
              <a:t>o zrušení zápisu se rozhoduje ve správním řízení</a:t>
            </a:r>
          </a:p>
          <a:p>
            <a:r>
              <a:rPr lang="cs-CZ" dirty="0"/>
              <a:t>knihovna může VKIS poskytovat i po zrušení zápisu, ale již není knihovnou dle KZ</a:t>
            </a:r>
          </a:p>
          <a:p>
            <a:r>
              <a:rPr lang="cs-CZ" dirty="0"/>
              <a:t>zápis může být zrušen i na základě oznámení provozovatele knihovny o ukončení provozu</a:t>
            </a:r>
          </a:p>
          <a:p>
            <a:r>
              <a:rPr lang="cs-CZ" dirty="0"/>
              <a:t>proti rozhodnutí o zrušení zápisu lze podat rozklad</a:t>
            </a:r>
          </a:p>
          <a:p>
            <a:endParaRPr lang="cs-CZ" dirty="0"/>
          </a:p>
        </p:txBody>
      </p:sp>
    </p:spTree>
    <p:extLst>
      <p:ext uri="{BB962C8B-B14F-4D97-AF65-F5344CB8AC3E}">
        <p14:creationId xmlns:p14="http://schemas.microsoft.com/office/powerpoint/2010/main" val="14012957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203960"/>
            <a:ext cx="10972800" cy="5120640"/>
          </a:xfrm>
        </p:spPr>
        <p:txBody>
          <a:bodyPr>
            <a:normAutofit fontScale="85000" lnSpcReduction="10000"/>
          </a:bodyPr>
          <a:lstStyle/>
          <a:p>
            <a:pPr marL="0" indent="0">
              <a:buNone/>
            </a:pPr>
            <a:r>
              <a:rPr lang="cs-CZ" b="1" dirty="0"/>
              <a:t>§ 9 Národní knihovna, § 10 Knihovna a tiskárna pro nevidomé K. E. </a:t>
            </a:r>
            <a:r>
              <a:rPr lang="cs-CZ" b="1" dirty="0" err="1"/>
              <a:t>Macana</a:t>
            </a:r>
            <a:r>
              <a:rPr lang="cs-CZ" b="1" dirty="0"/>
              <a:t> a Moravská zemská knihovna v Brně</a:t>
            </a:r>
          </a:p>
          <a:p>
            <a:pPr>
              <a:buFontTx/>
              <a:buChar char="-"/>
            </a:pPr>
            <a:r>
              <a:rPr lang="cs-CZ" u="sng" dirty="0"/>
              <a:t>NKP:</a:t>
            </a:r>
            <a:r>
              <a:rPr lang="cs-CZ" dirty="0"/>
              <a:t> poskytuje </a:t>
            </a:r>
            <a:r>
              <a:rPr lang="cs-CZ" b="1" dirty="0"/>
              <a:t>VKIS a další služby</a:t>
            </a:r>
            <a:r>
              <a:rPr lang="cs-CZ" dirty="0"/>
              <a:t> svým uživatelům a plní funkci centra systému knihoven (koordinační, vzdělávací, analytické, poradenské a další činnosti stanovené KZ a zřizovací listinou); vytváří a spravuje </a:t>
            </a:r>
            <a:r>
              <a:rPr lang="cs-CZ" b="1" dirty="0"/>
              <a:t>Souborný katalog ČR </a:t>
            </a:r>
            <a:r>
              <a:rPr lang="cs-CZ" dirty="0"/>
              <a:t>jako evidenci knihovních fondů knihoven na území ČR (povinnost přispívat do Souborného katalogu mají jen krajské a specializované knihovny, pro ostatní je to dobrovolné); </a:t>
            </a:r>
            <a:r>
              <a:rPr lang="cs-CZ" b="1" dirty="0"/>
              <a:t>národní bibliografie</a:t>
            </a:r>
            <a:r>
              <a:rPr lang="cs-CZ" dirty="0"/>
              <a:t> a národní bibliografický systém – záznamy dokumentů vydaných na území ČR (povinnost spolupracovat mají krajské a specializované knihovny); </a:t>
            </a:r>
            <a:r>
              <a:rPr lang="cs-CZ" b="1" dirty="0"/>
              <a:t>národní centrum mezinárodní výměny</a:t>
            </a:r>
            <a:r>
              <a:rPr lang="cs-CZ" dirty="0"/>
              <a:t> oficiálních publikací s vybranými oficiálními institucemi dle Úmluvy o výměně oficiálních publikací a vládních dokumentů mezi státy a Úmluvy o mezinárodní výměně publikací; zastupuje knihovny při </a:t>
            </a:r>
            <a:r>
              <a:rPr lang="cs-CZ" b="1" dirty="0"/>
              <a:t>jednání s kolektivními správci autorských práv</a:t>
            </a:r>
            <a:r>
              <a:rPr lang="cs-CZ" dirty="0"/>
              <a:t> o úhradě odměn a o podmínkách užití autorských děl v souladu s autorským zákonem; řízení a kontrola </a:t>
            </a:r>
            <a:r>
              <a:rPr lang="cs-CZ" b="1" dirty="0"/>
              <a:t>regionálních funkcí</a:t>
            </a:r>
            <a:r>
              <a:rPr lang="cs-CZ" dirty="0"/>
              <a:t> plněných krajskými knihovnami</a:t>
            </a:r>
          </a:p>
          <a:p>
            <a:pPr>
              <a:buFontTx/>
              <a:buChar char="-"/>
            </a:pPr>
            <a:r>
              <a:rPr lang="cs-CZ" u="sng" dirty="0"/>
              <a:t>MZK:</a:t>
            </a:r>
            <a:r>
              <a:rPr lang="cs-CZ" dirty="0"/>
              <a:t> v zásadě krajská knihovna dle KZ</a:t>
            </a:r>
          </a:p>
          <a:p>
            <a:pPr>
              <a:buFontTx/>
              <a:buChar char="-"/>
            </a:pPr>
            <a:endParaRPr lang="cs-CZ" dirty="0"/>
          </a:p>
          <a:p>
            <a:pPr marL="0" indent="0">
              <a:buNone/>
            </a:pPr>
            <a:endParaRPr lang="cs-CZ" dirty="0"/>
          </a:p>
        </p:txBody>
      </p:sp>
    </p:spTree>
    <p:extLst>
      <p:ext uri="{BB962C8B-B14F-4D97-AF65-F5344CB8AC3E}">
        <p14:creationId xmlns:p14="http://schemas.microsoft.com/office/powerpoint/2010/main" val="40577003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173480"/>
            <a:ext cx="10972800" cy="5151120"/>
          </a:xfrm>
        </p:spPr>
        <p:txBody>
          <a:bodyPr>
            <a:normAutofit fontScale="85000" lnSpcReduction="10000"/>
          </a:bodyPr>
          <a:lstStyle/>
          <a:p>
            <a:pPr marL="0" indent="0">
              <a:buNone/>
            </a:pPr>
            <a:r>
              <a:rPr lang="cs-CZ" b="1" dirty="0"/>
              <a:t>§ 11 Krajská knihovna</a:t>
            </a:r>
          </a:p>
          <a:p>
            <a:pPr marL="0" indent="0">
              <a:buNone/>
            </a:pPr>
            <a:endParaRPr lang="cs-CZ" b="1" dirty="0"/>
          </a:p>
          <a:p>
            <a:pPr>
              <a:buFontTx/>
              <a:buChar char="-"/>
            </a:pPr>
            <a:r>
              <a:rPr lang="cs-CZ" dirty="0"/>
              <a:t>mají univerzální knihovní fond, příp. doplněný specializovaným fondem, trvale uchovávají konzervační a historický fond a jsou příjemci regionálního povinného výtisku</a:t>
            </a:r>
          </a:p>
          <a:p>
            <a:pPr>
              <a:buFontTx/>
              <a:buChar char="-"/>
            </a:pPr>
            <a:r>
              <a:rPr lang="cs-CZ" dirty="0"/>
              <a:t>mají mimo jiné povinnost přispívat záznamy do Souborného katalogu a do národní bibliografie, zabezpečují regionální bibliografické systémy</a:t>
            </a:r>
          </a:p>
          <a:p>
            <a:pPr>
              <a:buFontTx/>
              <a:buChar char="-"/>
            </a:pPr>
            <a:r>
              <a:rPr lang="cs-CZ" dirty="0"/>
              <a:t>jsou krajským centrem pro meziknihovní službu, tj. měly by být první volbou pro knihovny regionu při vyřizování meziknihovních výpůjček</a:t>
            </a:r>
          </a:p>
          <a:p>
            <a:pPr>
              <a:buFontTx/>
              <a:buChar char="-"/>
            </a:pPr>
            <a:r>
              <a:rPr lang="cs-CZ" dirty="0"/>
              <a:t>spolupráce s knihovnami v kraji při zavádění nových technologií</a:t>
            </a:r>
          </a:p>
          <a:p>
            <a:pPr>
              <a:buFontTx/>
              <a:buChar char="-"/>
            </a:pPr>
            <a:r>
              <a:rPr lang="cs-CZ" dirty="0"/>
              <a:t>výkon regionálních funkcí: primárně je vykonává krajská knihovna, regionální funkce mohou být přeneseny na vybrané základní knihovny kraje a to prostřednictvím smlouvy o přenesení regionálních funkcí na vybrané základní knihovny – jde o písemnou veřejnoprávní smlouvu koordinační dle správního řádu; krajská knihovna je povinna plnění regionálních funkcí koordinovat</a:t>
            </a:r>
          </a:p>
        </p:txBody>
      </p:sp>
    </p:spTree>
    <p:extLst>
      <p:ext uri="{BB962C8B-B14F-4D97-AF65-F5344CB8AC3E}">
        <p14:creationId xmlns:p14="http://schemas.microsoft.com/office/powerpoint/2010/main" val="4397493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112520"/>
            <a:ext cx="10972800" cy="5212080"/>
          </a:xfrm>
        </p:spPr>
        <p:txBody>
          <a:bodyPr>
            <a:normAutofit lnSpcReduction="10000"/>
          </a:bodyPr>
          <a:lstStyle/>
          <a:p>
            <a:pPr marL="0" indent="0">
              <a:buNone/>
            </a:pPr>
            <a:r>
              <a:rPr lang="cs-CZ" b="1" dirty="0"/>
              <a:t>§ 12 Základní knihovna (ZK), § 13 Specializovaná knihovna (SK)</a:t>
            </a:r>
          </a:p>
          <a:p>
            <a:pPr>
              <a:buFontTx/>
              <a:buChar char="-"/>
            </a:pPr>
            <a:r>
              <a:rPr lang="cs-CZ" dirty="0"/>
              <a:t>ZK jsou především obecní, místní a městské veřejné knihovny, spolkové, odborné a některé muzejní a školní knihovny; mohou mít univerzální nebo specializovaný fond, příp. univerzální f. doplněný specializovaným f.</a:t>
            </a:r>
          </a:p>
          <a:p>
            <a:pPr>
              <a:buFontTx/>
              <a:buChar char="-"/>
            </a:pPr>
            <a:r>
              <a:rPr lang="cs-CZ" dirty="0"/>
              <a:t>ZK zřizují příslušné orgány obce</a:t>
            </a:r>
          </a:p>
          <a:p>
            <a:pPr>
              <a:buFontTx/>
              <a:buChar char="-"/>
            </a:pPr>
            <a:r>
              <a:rPr lang="cs-CZ" dirty="0"/>
              <a:t>lze odlišit ZK se specializovaným fondem, často jsou součástí odborných institucí, nicméně dle ZK nejde o zvláštní druh knihoven (možný návrh na změnu do budoucna?), oproti tomu do evidence knihoven lze knihovnu zapsat jako ZK se specializovaným fondem</a:t>
            </a:r>
          </a:p>
          <a:p>
            <a:pPr>
              <a:buFontTx/>
              <a:buChar char="-"/>
            </a:pPr>
            <a:r>
              <a:rPr lang="cs-CZ" dirty="0"/>
              <a:t>volba na zařazení knihovny ZK se specializovaným fondem/SK je zcela na provozovateli knihovny</a:t>
            </a:r>
          </a:p>
          <a:p>
            <a:pPr>
              <a:buFontTx/>
              <a:buChar char="-"/>
            </a:pPr>
            <a:r>
              <a:rPr lang="cs-CZ" dirty="0"/>
              <a:t>pro SK stanoví KZ poměrně rozsáhlé činnosti</a:t>
            </a:r>
          </a:p>
        </p:txBody>
      </p:sp>
    </p:spTree>
    <p:extLst>
      <p:ext uri="{BB962C8B-B14F-4D97-AF65-F5344CB8AC3E}">
        <p14:creationId xmlns:p14="http://schemas.microsoft.com/office/powerpoint/2010/main" val="40340414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143000"/>
            <a:ext cx="10972800" cy="5181600"/>
          </a:xfrm>
        </p:spPr>
        <p:txBody>
          <a:bodyPr>
            <a:normAutofit fontScale="85000" lnSpcReduction="20000"/>
          </a:bodyPr>
          <a:lstStyle/>
          <a:p>
            <a:pPr marL="0" indent="0">
              <a:buNone/>
            </a:pPr>
            <a:r>
              <a:rPr lang="cs-CZ" b="1" dirty="0"/>
              <a:t>§ 14 Meziknihovní služby (MS)</a:t>
            </a:r>
          </a:p>
          <a:p>
            <a:pPr>
              <a:buFontTx/>
              <a:buChar char="-"/>
            </a:pPr>
            <a:r>
              <a:rPr lang="cs-CZ" dirty="0"/>
              <a:t>oproti jiným službám jsou MS upraveny poměrně podrobně, zčásti jsou upraveny prováděcím předpisem (žádost o MS); žádající knihovna, dožádaná knihovna</a:t>
            </a:r>
          </a:p>
          <a:p>
            <a:pPr>
              <a:buFontTx/>
              <a:buChar char="-"/>
            </a:pPr>
            <a:r>
              <a:rPr lang="cs-CZ" dirty="0"/>
              <a:t>KZ výslovně stanoví knihovně povinnost vést evidenci MS, naopak evidenci uživatelů téměř neřeší</a:t>
            </a:r>
          </a:p>
          <a:p>
            <a:pPr>
              <a:buFontTx/>
              <a:buChar char="-"/>
            </a:pPr>
            <a:r>
              <a:rPr lang="cs-CZ" dirty="0"/>
              <a:t>smyslem MS je zajištění práva uživatele na informace bez ohledu na velikost knihovny</a:t>
            </a:r>
          </a:p>
          <a:p>
            <a:pPr>
              <a:buFontTx/>
              <a:buChar char="-"/>
            </a:pPr>
            <a:r>
              <a:rPr lang="cs-CZ" dirty="0"/>
              <a:t>KZ výslovně nestanoví, která knihovna má být s žádostí o MS oslovena (lze odvodit z § 11 a § 13)</a:t>
            </a:r>
          </a:p>
          <a:p>
            <a:pPr>
              <a:buFontTx/>
              <a:buChar char="-"/>
            </a:pPr>
            <a:r>
              <a:rPr lang="cs-CZ" dirty="0"/>
              <a:t>povinnost vyhovět žádosti o MS, nicméně žádost o MS nemá přednost před požadavky uživatelů dožádané knihovny, lze poskytnout samotný dokument nebo jeho kopii (není specifikována forma kopie – tisková, elektronická)</a:t>
            </a:r>
          </a:p>
          <a:p>
            <a:pPr>
              <a:buFontTx/>
              <a:buChar char="-"/>
            </a:pPr>
            <a:r>
              <a:rPr lang="cs-CZ" u="sng" dirty="0"/>
              <a:t>náhrada nákladů MS:</a:t>
            </a:r>
            <a:r>
              <a:rPr lang="cs-CZ" dirty="0"/>
              <a:t> MS jsou poskytovány bezplatně, po žádající knihovně lze požadovat úhradu nákladů vynaložených na pořízení kopie, úhradu nákladů za kopie může požadovat žádající knihovna po uživateli, úhrada nákladů za dopravu je upravena oproti úhradě za kopie méně jednoznačně (provozovatel knihovny – žádající, dožádané ?), neřeší úhradu mezinárodních MS</a:t>
            </a:r>
          </a:p>
        </p:txBody>
      </p:sp>
    </p:spTree>
    <p:extLst>
      <p:ext uri="{BB962C8B-B14F-4D97-AF65-F5344CB8AC3E}">
        <p14:creationId xmlns:p14="http://schemas.microsoft.com/office/powerpoint/2010/main" val="12656946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188720"/>
            <a:ext cx="10972800" cy="5135880"/>
          </a:xfrm>
        </p:spPr>
        <p:txBody>
          <a:bodyPr>
            <a:normAutofit fontScale="85000" lnSpcReduction="10000"/>
          </a:bodyPr>
          <a:lstStyle/>
          <a:p>
            <a:pPr marL="0" indent="0">
              <a:buNone/>
            </a:pPr>
            <a:r>
              <a:rPr lang="cs-CZ" b="1" dirty="0"/>
              <a:t>§ 16 Evidence a revize knihovního fondu</a:t>
            </a:r>
          </a:p>
          <a:p>
            <a:pPr marL="0" indent="0">
              <a:buNone/>
            </a:pPr>
            <a:endParaRPr lang="cs-CZ" b="1" dirty="0"/>
          </a:p>
          <a:p>
            <a:pPr>
              <a:buFontTx/>
              <a:buChar char="-"/>
            </a:pPr>
            <a:r>
              <a:rPr lang="cs-CZ" dirty="0"/>
              <a:t>povinnost vést evidenci fondu v podobě jednotlivých nezaměnitelných záznamů</a:t>
            </a:r>
          </a:p>
          <a:p>
            <a:pPr>
              <a:buFontTx/>
              <a:buChar char="-"/>
            </a:pPr>
            <a:r>
              <a:rPr lang="cs-CZ" dirty="0"/>
              <a:t>evidence podléhá kontrolní činnosti MK, které při zjištění nedostatků vyzve k nápravě, při neuposlechnutí výzvy se provozovatel knihovny dopouští přestupku</a:t>
            </a:r>
          </a:p>
          <a:p>
            <a:pPr>
              <a:buFontTx/>
              <a:buChar char="-"/>
            </a:pPr>
            <a:r>
              <a:rPr lang="cs-CZ" dirty="0"/>
              <a:t>revize knihovního fondu slouží ke kontrole souladu evidence fondu se skutečným stavem, odhalení nedostatků při ochraně fondu, zjištění stavu knihovních dokumentů</a:t>
            </a:r>
          </a:p>
          <a:p>
            <a:pPr>
              <a:buFontTx/>
              <a:buChar char="-"/>
            </a:pPr>
            <a:r>
              <a:rPr lang="cs-CZ" dirty="0"/>
              <a:t>stanovení lhůt pro revizi dle rozsahu fondu, fond lze revidovat po částech</a:t>
            </a:r>
          </a:p>
          <a:p>
            <a:pPr>
              <a:buFontTx/>
              <a:buChar char="-"/>
            </a:pPr>
            <a:r>
              <a:rPr lang="cs-CZ" dirty="0"/>
              <a:t>také revize podléhají kontrolní činnosti MK</a:t>
            </a:r>
          </a:p>
          <a:p>
            <a:pPr>
              <a:buFontTx/>
              <a:buChar char="-"/>
            </a:pPr>
            <a:r>
              <a:rPr lang="cs-CZ" dirty="0"/>
              <a:t>upraveno prováděcím předpisem</a:t>
            </a:r>
          </a:p>
          <a:p>
            <a:pPr>
              <a:buFontTx/>
              <a:buChar char="-"/>
            </a:pPr>
            <a:r>
              <a:rPr lang="cs-CZ" dirty="0"/>
              <a:t>na postup při revizi se nevztahuje zák. č. 563/1991 Sb., o účetnictví, knihovny dle KZ tedy nejsou povinny zahrnout knihovní fond do inventur hmotného majetku</a:t>
            </a:r>
          </a:p>
          <a:p>
            <a:pPr>
              <a:buFontTx/>
              <a:buChar char="-"/>
            </a:pPr>
            <a:endParaRPr lang="cs-CZ" dirty="0"/>
          </a:p>
        </p:txBody>
      </p:sp>
    </p:spTree>
    <p:extLst>
      <p:ext uri="{BB962C8B-B14F-4D97-AF65-F5344CB8AC3E}">
        <p14:creationId xmlns:p14="http://schemas.microsoft.com/office/powerpoint/2010/main" val="20692343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158240"/>
            <a:ext cx="10972800" cy="5166360"/>
          </a:xfrm>
        </p:spPr>
        <p:txBody>
          <a:bodyPr>
            <a:normAutofit lnSpcReduction="10000"/>
          </a:bodyPr>
          <a:lstStyle/>
          <a:p>
            <a:pPr marL="0" indent="0">
              <a:buNone/>
            </a:pPr>
            <a:r>
              <a:rPr lang="cs-CZ" b="1" dirty="0"/>
              <a:t>§ 18 Ochrana knihovního fondu</a:t>
            </a:r>
          </a:p>
          <a:p>
            <a:pPr marL="0" indent="0">
              <a:buNone/>
            </a:pPr>
            <a:endParaRPr lang="cs-CZ" b="1" dirty="0"/>
          </a:p>
          <a:p>
            <a:pPr>
              <a:buFontTx/>
              <a:buChar char="-"/>
            </a:pPr>
            <a:r>
              <a:rPr lang="cs-CZ" dirty="0"/>
              <a:t>ukládá provozovateli knihovny povinnosti k zajištění ochrany fondu: vhodné umístění, ochrana před odcizením a poškozením, restaurování dokumentů, popř. převedení na jiný nosič</a:t>
            </a:r>
          </a:p>
          <a:p>
            <a:pPr>
              <a:buFontTx/>
              <a:buChar char="-"/>
            </a:pPr>
            <a:r>
              <a:rPr lang="cs-CZ" dirty="0"/>
              <a:t>KZ nestanoví způsob, jakým má být ochrana fondu realizována, záleží na finančních a prostorových možnostech provozovatele knihovny</a:t>
            </a:r>
          </a:p>
          <a:p>
            <a:pPr>
              <a:buFontTx/>
              <a:buChar char="-"/>
            </a:pPr>
            <a:r>
              <a:rPr lang="cs-CZ" dirty="0"/>
              <a:t>lze se domnívat, že větší míru odpovědnosti za ochranu fondu nesou knihovny, které jsou příjemci úplného povinného výtisku, mají konzervační a historický fond</a:t>
            </a:r>
          </a:p>
          <a:p>
            <a:pPr>
              <a:buFontTx/>
              <a:buChar char="-"/>
            </a:pPr>
            <a:r>
              <a:rPr lang="cs-CZ" dirty="0"/>
              <a:t>lze odkázat na Standard pro dobrou knihovnu, ČSN ISO 11799 Informace a dokumentace – Požadavky na ukládání archivních a knihovních dokumentů</a:t>
            </a:r>
          </a:p>
        </p:txBody>
      </p:sp>
    </p:spTree>
    <p:extLst>
      <p:ext uri="{BB962C8B-B14F-4D97-AF65-F5344CB8AC3E}">
        <p14:creationId xmlns:p14="http://schemas.microsoft.com/office/powerpoint/2010/main" val="37756484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051560"/>
            <a:ext cx="10972800" cy="5273040"/>
          </a:xfrm>
        </p:spPr>
        <p:txBody>
          <a:bodyPr>
            <a:normAutofit fontScale="77500" lnSpcReduction="20000"/>
          </a:bodyPr>
          <a:lstStyle/>
          <a:p>
            <a:pPr marL="0" indent="0">
              <a:buNone/>
            </a:pPr>
            <a:r>
              <a:rPr lang="cs-CZ" b="1" dirty="0"/>
              <a:t>§ 20 Přestupky</a:t>
            </a:r>
          </a:p>
          <a:p>
            <a:pPr>
              <a:buFontTx/>
              <a:buChar char="-"/>
            </a:pPr>
            <a:r>
              <a:rPr lang="cs-CZ" dirty="0"/>
              <a:t>porušení povinnosti zprostředkovat žádající knihovně knihovní dokument v rámci meziknihovní výpůjční služby</a:t>
            </a:r>
          </a:p>
          <a:p>
            <a:pPr>
              <a:buFontTx/>
              <a:buChar char="-"/>
            </a:pPr>
            <a:r>
              <a:rPr lang="cs-CZ" dirty="0"/>
              <a:t>porušení povinnosti vrátit knihovní dokument zapůjčený v rámci meziknihovní výpůjční služby v dohodnuté lhůtě a odpovídajícím stavu</a:t>
            </a:r>
          </a:p>
          <a:p>
            <a:pPr>
              <a:buFontTx/>
              <a:buChar char="-"/>
            </a:pPr>
            <a:r>
              <a:rPr lang="cs-CZ" dirty="0"/>
              <a:t>porušení povinnosti vyžádat si souhlas MK před vyřazením dokumentu z konzervačního nebo historického fondu</a:t>
            </a:r>
          </a:p>
          <a:p>
            <a:pPr>
              <a:buFontTx/>
              <a:buChar char="-"/>
            </a:pPr>
            <a:r>
              <a:rPr lang="cs-CZ" dirty="0"/>
              <a:t>porušení povinnosti nabídnout vyřazené dokumenty ke koupi</a:t>
            </a:r>
          </a:p>
          <a:p>
            <a:pPr>
              <a:buFontTx/>
              <a:buChar char="-"/>
            </a:pPr>
            <a:r>
              <a:rPr lang="cs-CZ" dirty="0"/>
              <a:t>porušení povinnosti postupovat dle pravidel pro vyřazování dokumentů při rušení knihovny</a:t>
            </a:r>
          </a:p>
          <a:p>
            <a:pPr>
              <a:buFontTx/>
              <a:buChar char="-"/>
            </a:pPr>
            <a:r>
              <a:rPr lang="cs-CZ" dirty="0"/>
              <a:t>porušení povinnosti odstranit nedostatky, kvůli kterým MK uložilo opatření k nápravě</a:t>
            </a:r>
          </a:p>
          <a:p>
            <a:pPr>
              <a:buFontTx/>
              <a:buChar char="-"/>
            </a:pPr>
            <a:r>
              <a:rPr lang="cs-CZ" dirty="0"/>
              <a:t>za přestupky provozovatel knihovny neodpovídá, pokud prokáže, že vynaložil veškeré úsilí, které by bylo možno požadovat, aby přestupku zabránil</a:t>
            </a:r>
          </a:p>
          <a:p>
            <a:pPr>
              <a:buFontTx/>
              <a:buChar char="-"/>
            </a:pPr>
            <a:r>
              <a:rPr lang="cs-CZ" dirty="0"/>
              <a:t>pokuty: 5 000 Kč – 200 000 Kč za neodstranění nedostatků uložené k nápravě; 25 000 Kč – 500 000 Kč za ostatní přestupky</a:t>
            </a:r>
          </a:p>
          <a:p>
            <a:pPr>
              <a:buFontTx/>
              <a:buChar char="-"/>
            </a:pPr>
            <a:r>
              <a:rPr lang="cs-CZ" dirty="0"/>
              <a:t>lze uložit pouze napomenutí</a:t>
            </a:r>
          </a:p>
          <a:p>
            <a:pPr>
              <a:buFontTx/>
              <a:buChar char="-"/>
            </a:pPr>
            <a:r>
              <a:rPr lang="cs-CZ" dirty="0"/>
              <a:t>řeší se dle zák. č. 250/2016 Sb., o odpovědnosti za přestupky a řízení o nich a zák. č. 500/2004 Sb., správní řád</a:t>
            </a:r>
          </a:p>
        </p:txBody>
      </p:sp>
    </p:spTree>
    <p:extLst>
      <p:ext uri="{BB962C8B-B14F-4D97-AF65-F5344CB8AC3E}">
        <p14:creationId xmlns:p14="http://schemas.microsoft.com/office/powerpoint/2010/main" val="55757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rtlCol="0"/>
          <a:lstStyle/>
          <a:p>
            <a:pPr rtl="0"/>
            <a:r>
              <a:rPr lang="cs-CZ" b="1" dirty="0">
                <a:solidFill>
                  <a:schemeClr val="tx1"/>
                </a:solidFill>
              </a:rPr>
              <a:t>Ústavní pořádek</a:t>
            </a:r>
          </a:p>
        </p:txBody>
      </p:sp>
      <p:sp>
        <p:nvSpPr>
          <p:cNvPr id="2" name="Zástupný symbol pro obsah 1"/>
          <p:cNvSpPr>
            <a:spLocks noGrp="1"/>
          </p:cNvSpPr>
          <p:nvPr>
            <p:ph idx="1"/>
          </p:nvPr>
        </p:nvSpPr>
        <p:spPr/>
        <p:txBody>
          <a:bodyPr rtlCol="0">
            <a:normAutofit fontScale="77500" lnSpcReduction="20000"/>
          </a:bodyPr>
          <a:lstStyle/>
          <a:p>
            <a:pPr marL="342900" lvl="1" indent="-342900"/>
            <a:r>
              <a:rPr lang="cs-CZ" b="1" dirty="0"/>
              <a:t>Právní předpisy nejvyšší právní síly:</a:t>
            </a:r>
          </a:p>
          <a:p>
            <a:pPr marL="342900" lvl="1" indent="-342900"/>
            <a:r>
              <a:rPr lang="cs-CZ" dirty="0"/>
              <a:t>zák. č. 1/1993 Sb., Ústava České republiky, ve znění pozdějších předpisů</a:t>
            </a:r>
          </a:p>
          <a:p>
            <a:pPr marL="342900" lvl="1" indent="-342900"/>
            <a:r>
              <a:rPr lang="cs-CZ" dirty="0"/>
              <a:t>usnesení č. 2/1993 Sb., o vyhlášení Listiny základních práv a svobod</a:t>
            </a:r>
          </a:p>
          <a:p>
            <a:pPr marL="342900" lvl="1" indent="-342900"/>
            <a:r>
              <a:rPr lang="cs-CZ" dirty="0"/>
              <a:t>zák. č. 347/1997 Sb., ústavní zákon o vytvoření vyšších územních samosprávných celků</a:t>
            </a:r>
          </a:p>
          <a:p>
            <a:pPr marL="342900" lvl="1" indent="-342900"/>
            <a:r>
              <a:rPr lang="cs-CZ" dirty="0"/>
              <a:t>zák. č. 69/1998 Sb., ústavní zákon o zkrácení volebního období Poslanecké sněmovny</a:t>
            </a:r>
          </a:p>
          <a:p>
            <a:pPr marL="342900" lvl="1" indent="-342900"/>
            <a:r>
              <a:rPr lang="cs-CZ" dirty="0"/>
              <a:t>zák. č. 110/1998 Sb., ústavní zákon o bezpečnosti České republiky</a:t>
            </a:r>
          </a:p>
          <a:p>
            <a:pPr marL="342900" lvl="1" indent="-342900"/>
            <a:r>
              <a:rPr lang="cs-CZ" dirty="0"/>
              <a:t>zák. 515/2002 Sb., ústavní zákon o přistoupení České republiky k Evropské unii</a:t>
            </a:r>
          </a:p>
          <a:p>
            <a:pPr marL="342900" lvl="1" indent="-342900"/>
            <a:r>
              <a:rPr lang="cs-CZ" dirty="0"/>
              <a:t>zák. č. 74/1997 Sb., ústavní zákon o změnách státních hranic se Slovenskou republikou</a:t>
            </a:r>
          </a:p>
          <a:p>
            <a:pPr marL="342900" lvl="1" indent="-342900"/>
            <a:r>
              <a:rPr lang="cs-CZ" dirty="0"/>
              <a:t>zák. č. 76/2004 Sb., ústavní zákon o změnách státních hranic s Rakouskou republikou</a:t>
            </a:r>
          </a:p>
          <a:p>
            <a:pPr marL="342900" lvl="1" indent="-342900"/>
            <a:r>
              <a:rPr lang="cs-CZ" dirty="0"/>
              <a:t>zák. č. 633/2004 Sb., ústavní zákon o změnách státních hranic se Spolkovou republikou Německo</a:t>
            </a:r>
          </a:p>
          <a:p>
            <a:pPr marL="342900" lvl="1" indent="-342900"/>
            <a:r>
              <a:rPr lang="cs-CZ" dirty="0"/>
              <a:t>zák. č. 235/2012 Sb., ústavní zákon o změnách státních hranic s Rakouskou republikou</a:t>
            </a:r>
          </a:p>
          <a:p>
            <a:pPr marL="342900" lvl="1" indent="-342900"/>
            <a:r>
              <a:rPr lang="cs-CZ" dirty="0"/>
              <a:t>zák. č. 4/1993 Sb., ústavní zákon o opatřeních souvisejících se zánikem České a Slovenské Federativní Republiky</a:t>
            </a:r>
          </a:p>
          <a:p>
            <a:pPr marL="342900" lvl="1" indent="-342900"/>
            <a:r>
              <a:rPr lang="cs-CZ" dirty="0"/>
              <a:t>zák. č. 29/1993 Sb., ústavní zákon o některých dalších opatřeních souvisejících se zánikem České a Slovenské Federativní Republiky</a:t>
            </a:r>
          </a:p>
          <a:p>
            <a:pPr marL="342900" lvl="1" indent="-342900"/>
            <a:endParaRPr lang="cs-CZ" dirty="0"/>
          </a:p>
          <a:p>
            <a:pPr marL="0" lvl="1" indent="0" rtl="0">
              <a:buNone/>
            </a:pPr>
            <a:endParaRPr lang="cs-CZ" dirty="0"/>
          </a:p>
        </p:txBody>
      </p:sp>
    </p:spTree>
    <p:extLst>
      <p:ext uri="{BB962C8B-B14F-4D97-AF65-F5344CB8AC3E}">
        <p14:creationId xmlns:p14="http://schemas.microsoft.com/office/powerpoint/2010/main" val="33395540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082040"/>
            <a:ext cx="10972800" cy="5242560"/>
          </a:xfrm>
        </p:spPr>
        <p:txBody>
          <a:bodyPr>
            <a:normAutofit lnSpcReduction="10000"/>
          </a:bodyPr>
          <a:lstStyle/>
          <a:p>
            <a:pPr marL="0" indent="0">
              <a:buNone/>
            </a:pPr>
            <a:r>
              <a:rPr lang="cs-CZ" b="1" dirty="0"/>
              <a:t>§ 22 Zmocňovací ustanovení</a:t>
            </a:r>
          </a:p>
          <a:p>
            <a:pPr>
              <a:buFontTx/>
              <a:buChar char="-"/>
            </a:pPr>
            <a:r>
              <a:rPr lang="cs-CZ" dirty="0"/>
              <a:t>MK vydá vyhlášku k provedení § 14 a § 16, tj. k meziknihovním službám a evidenci a revizi fondu</a:t>
            </a:r>
          </a:p>
          <a:p>
            <a:pPr marL="0" indent="0">
              <a:buNone/>
            </a:pPr>
            <a:r>
              <a:rPr lang="cs-CZ" b="1" dirty="0"/>
              <a:t>Vyhláška č. 88/2002 Sb.</a:t>
            </a:r>
            <a:r>
              <a:rPr lang="cs-CZ" dirty="0"/>
              <a:t>, vyhláška Ministerstva kultury k provedení zákona č. 257/2001 Sb., o knihovnách a podmínkách provozování veřejných knihovnických a informačních služeb (knihovní zákon)</a:t>
            </a:r>
          </a:p>
          <a:p>
            <a:pPr>
              <a:buFontTx/>
              <a:buChar char="-"/>
            </a:pPr>
            <a:r>
              <a:rPr lang="cs-CZ" dirty="0"/>
              <a:t>náležitosti žádosti o zprostředkování knihovního dokumentu: žádost se podává písemně, může být i elektronická</a:t>
            </a:r>
          </a:p>
          <a:p>
            <a:pPr>
              <a:buFontTx/>
              <a:buChar char="-"/>
            </a:pPr>
            <a:r>
              <a:rPr lang="cs-CZ" dirty="0"/>
              <a:t>určení provozovatelů knihoven k zajištění mezinárodní MS</a:t>
            </a:r>
          </a:p>
          <a:p>
            <a:pPr>
              <a:buFontTx/>
              <a:buChar char="-"/>
            </a:pPr>
            <a:r>
              <a:rPr lang="cs-CZ" dirty="0"/>
              <a:t>podrobnosti o vedení evidence knihovního fondu: přírůstkový a úbytkový seznam</a:t>
            </a:r>
          </a:p>
          <a:p>
            <a:pPr>
              <a:buFontTx/>
              <a:buChar char="-"/>
            </a:pPr>
            <a:r>
              <a:rPr lang="cs-CZ" dirty="0"/>
              <a:t>náležitosti zápisu o výsledku revize knihovního fondu</a:t>
            </a:r>
          </a:p>
        </p:txBody>
      </p:sp>
    </p:spTree>
    <p:extLst>
      <p:ext uri="{BB962C8B-B14F-4D97-AF65-F5344CB8AC3E}">
        <p14:creationId xmlns:p14="http://schemas.microsoft.com/office/powerpoint/2010/main" val="24099139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158240"/>
            <a:ext cx="10972800" cy="5166360"/>
          </a:xfrm>
        </p:spPr>
        <p:txBody>
          <a:bodyPr>
            <a:normAutofit fontScale="92500" lnSpcReduction="20000"/>
          </a:bodyPr>
          <a:lstStyle/>
          <a:p>
            <a:pPr marL="0" indent="0">
              <a:buNone/>
            </a:pPr>
            <a:r>
              <a:rPr lang="cs-CZ" b="1" dirty="0"/>
              <a:t>Vztah KZ a občanského zákoníku (OZ)</a:t>
            </a:r>
          </a:p>
          <a:p>
            <a:r>
              <a:rPr lang="cs-CZ" dirty="0"/>
              <a:t>zák. č. 89/2012 Sb., občanský zákoník, ve znění pozdějších předpisů</a:t>
            </a:r>
          </a:p>
          <a:p>
            <a:r>
              <a:rPr lang="cs-CZ" u="sng" dirty="0"/>
              <a:t>Výpůjčka</a:t>
            </a:r>
            <a:r>
              <a:rPr lang="cs-CZ" dirty="0"/>
              <a:t> (§§ 2193-2200): </a:t>
            </a:r>
            <a:r>
              <a:rPr lang="cs-CZ" dirty="0" err="1"/>
              <a:t>půjčitel</a:t>
            </a:r>
            <a:r>
              <a:rPr lang="cs-CZ" dirty="0"/>
              <a:t> a vypůjčitel; bezplatné dočasné užívání nezuživatelné věci, vrácení po splnění účelu vypůjčení a to bez zbytečného odkladu, práva </a:t>
            </a:r>
            <a:r>
              <a:rPr lang="cs-CZ" dirty="0" err="1"/>
              <a:t>půjčitele</a:t>
            </a:r>
            <a:r>
              <a:rPr lang="cs-CZ" dirty="0"/>
              <a:t> a vypůjčitele musí být uplatněna do tří měsíců od vrácení věci, jinak je soud nepřizná, namítne-li druhá strana opožděné uplatnění práva.</a:t>
            </a:r>
          </a:p>
          <a:p>
            <a:r>
              <a:rPr lang="cs-CZ" u="sng" dirty="0"/>
              <a:t>Smlouva o poskytnutí služby:</a:t>
            </a:r>
            <a:r>
              <a:rPr lang="cs-CZ" dirty="0"/>
              <a:t> základní smluvní vztah mezi provozovatelem knihovny a uživatelem, dle OZ smlouva nepojmenovaná, uplatní se základní ustanovení o smlouvách dle OZ</a:t>
            </a:r>
          </a:p>
          <a:p>
            <a:r>
              <a:rPr lang="cs-CZ" u="sng" dirty="0"/>
              <a:t>Náhrada škody</a:t>
            </a:r>
            <a:r>
              <a:rPr lang="cs-CZ" dirty="0"/>
              <a:t> (§§ 2894-2971): povinnosti k náhradě škody se nelze zprostit, ledaže by byla prokázána neodvratitelnost škody, je preferováno uvedení do předešlého stavu až poté peněžní náhrada (typicky ztráta </a:t>
            </a:r>
            <a:r>
              <a:rPr lang="cs-CZ"/>
              <a:t>nebo poškození knihy), </a:t>
            </a:r>
            <a:r>
              <a:rPr lang="cs-CZ" dirty="0"/>
              <a:t>vztahuje se i na provozovatele knihovny v případě škody v souvislosti s </a:t>
            </a:r>
            <a:r>
              <a:rPr lang="cs-CZ"/>
              <a:t>meziknihovními službami</a:t>
            </a:r>
            <a:endParaRPr lang="cs-CZ" u="sng" dirty="0"/>
          </a:p>
        </p:txBody>
      </p:sp>
    </p:spTree>
    <p:extLst>
      <p:ext uri="{BB962C8B-B14F-4D97-AF65-F5344CB8AC3E}">
        <p14:creationId xmlns:p14="http://schemas.microsoft.com/office/powerpoint/2010/main" val="2008526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rtlCol="0"/>
          <a:lstStyle/>
          <a:p>
            <a:pPr rtl="0"/>
            <a:r>
              <a:rPr lang="cs-CZ" b="1" dirty="0">
                <a:solidFill>
                  <a:schemeClr val="tx1"/>
                </a:solidFill>
              </a:rPr>
              <a:t>Ústava</a:t>
            </a:r>
          </a:p>
        </p:txBody>
      </p:sp>
      <p:sp>
        <p:nvSpPr>
          <p:cNvPr id="2" name="Zástupný symbol pro obsah 1"/>
          <p:cNvSpPr>
            <a:spLocks noGrp="1"/>
          </p:cNvSpPr>
          <p:nvPr>
            <p:ph idx="1"/>
          </p:nvPr>
        </p:nvSpPr>
        <p:spPr/>
        <p:txBody>
          <a:bodyPr rtlCol="0"/>
          <a:lstStyle/>
          <a:p>
            <a:pPr rtl="0"/>
            <a:r>
              <a:rPr lang="cs-CZ"/>
              <a:t>ústavní zákon č. 1/1993 Sb., Ústava České republiky</a:t>
            </a:r>
          </a:p>
          <a:p>
            <a:pPr rtl="0"/>
            <a:r>
              <a:rPr lang="cs-CZ"/>
              <a:t>Dělba moci: zákonodárná, moc výkonná, moc soudní</a:t>
            </a:r>
          </a:p>
          <a:p>
            <a:pPr rtl="0"/>
            <a:r>
              <a:rPr lang="cs-CZ"/>
              <a:t>Nejvyšší kontrolní úřad, Česká národní banka</a:t>
            </a:r>
          </a:p>
          <a:p>
            <a:pPr rtl="0"/>
            <a:r>
              <a:rPr lang="cs-CZ"/>
              <a:t>Územní samospráva</a:t>
            </a:r>
          </a:p>
          <a:p>
            <a:pPr rtl="0"/>
            <a:r>
              <a:rPr lang="cs-CZ"/>
              <a:t>Politický systém</a:t>
            </a:r>
          </a:p>
          <a:p>
            <a:pPr rtl="0"/>
            <a:r>
              <a:rPr lang="cs-CZ"/>
              <a:t>Státní občanství, státní symboly</a:t>
            </a:r>
          </a:p>
          <a:p>
            <a:pPr rtl="0"/>
            <a:r>
              <a:rPr lang="cs-CZ"/>
              <a:t>Vztah českého právního řádu a mezinárodních smluv</a:t>
            </a:r>
          </a:p>
          <a:p>
            <a:pPr rtl="0"/>
            <a:r>
              <a:rPr lang="cs-CZ"/>
              <a:t>Čl. 2 odst. 4 „Každý občan může činit, co není zákonem zakázáno, a nikdo nesmí být nucen činit, co zákon neukládá.“</a:t>
            </a:r>
          </a:p>
        </p:txBody>
      </p:sp>
    </p:spTree>
    <p:extLst>
      <p:ext uri="{BB962C8B-B14F-4D97-AF65-F5344CB8AC3E}">
        <p14:creationId xmlns:p14="http://schemas.microsoft.com/office/powerpoint/2010/main" val="1126065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rtlCol="0">
            <a:normAutofit fontScale="90000"/>
          </a:bodyPr>
          <a:lstStyle/>
          <a:p>
            <a:pPr rtl="0"/>
            <a:r>
              <a:rPr lang="cs-CZ" b="1" dirty="0">
                <a:solidFill>
                  <a:schemeClr val="tx1"/>
                </a:solidFill>
              </a:rPr>
              <a:t>Listina základních práv a svobod (LZPS)</a:t>
            </a:r>
          </a:p>
        </p:txBody>
      </p:sp>
      <p:sp>
        <p:nvSpPr>
          <p:cNvPr id="2" name="Zástupný symbol pro obsah 1"/>
          <p:cNvSpPr>
            <a:spLocks noGrp="1"/>
          </p:cNvSpPr>
          <p:nvPr>
            <p:ph idx="1"/>
          </p:nvPr>
        </p:nvSpPr>
        <p:spPr/>
        <p:txBody>
          <a:bodyPr rtlCol="0">
            <a:normAutofit fontScale="92500" lnSpcReduction="10000"/>
          </a:bodyPr>
          <a:lstStyle/>
          <a:p>
            <a:pPr rtl="0"/>
            <a:r>
              <a:rPr lang="cs-CZ" dirty="0"/>
              <a:t>usnesení předsednictva České národní rady č. 2/1993 Sb., o vyhlášení </a:t>
            </a:r>
            <a:r>
              <a:rPr lang="cs-CZ" b="1" dirty="0"/>
              <a:t>Listiny základních práv a svobod</a:t>
            </a:r>
            <a:r>
              <a:rPr lang="cs-CZ" dirty="0"/>
              <a:t> jako součásti ústavního pořádku České republiky</a:t>
            </a:r>
          </a:p>
          <a:p>
            <a:pPr rtl="0"/>
            <a:r>
              <a:rPr lang="cs-CZ" u="sng" dirty="0"/>
              <a:t>Obecná ustanovení:</a:t>
            </a:r>
            <a:r>
              <a:rPr lang="cs-CZ" dirty="0"/>
              <a:t> základní práva a svobody jsou nezadatelné, nezcizitelné, nepromlčitelné a nezrušitelné; každý může činit, co není zákonem zakázáno, a nikdo nesmí být nucen činit, co zákon neukládá; základní práva a svobody se zaručují všem bez rozdílu</a:t>
            </a:r>
          </a:p>
          <a:p>
            <a:pPr rtl="0"/>
            <a:r>
              <a:rPr lang="cs-CZ" dirty="0"/>
              <a:t>Základní lidská práva a svobody</a:t>
            </a:r>
          </a:p>
          <a:p>
            <a:pPr rtl="0"/>
            <a:r>
              <a:rPr lang="cs-CZ" dirty="0"/>
              <a:t>Politická práva</a:t>
            </a:r>
          </a:p>
          <a:p>
            <a:pPr rtl="0"/>
            <a:r>
              <a:rPr lang="cs-CZ" dirty="0"/>
              <a:t>Práva národnostních a etnických menšin</a:t>
            </a:r>
          </a:p>
          <a:p>
            <a:pPr rtl="0"/>
            <a:r>
              <a:rPr lang="cs-CZ" dirty="0"/>
              <a:t>Hospodářská, sociální a kulturní práva</a:t>
            </a:r>
          </a:p>
          <a:p>
            <a:pPr rtl="0"/>
            <a:r>
              <a:rPr lang="cs-CZ" dirty="0"/>
              <a:t>Právo na soudní a jinou právní ochranu</a:t>
            </a:r>
          </a:p>
        </p:txBody>
      </p:sp>
    </p:spTree>
    <p:extLst>
      <p:ext uri="{BB962C8B-B14F-4D97-AF65-F5344CB8AC3E}">
        <p14:creationId xmlns:p14="http://schemas.microsoft.com/office/powerpoint/2010/main" val="20548808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rtlCol="0">
            <a:normAutofit fontScale="90000"/>
          </a:bodyPr>
          <a:lstStyle/>
          <a:p>
            <a:pPr rtl="0"/>
            <a:r>
              <a:rPr lang="cs-CZ" b="1" dirty="0">
                <a:solidFill>
                  <a:schemeClr val="tx1"/>
                </a:solidFill>
              </a:rPr>
              <a:t>Listina základních práv a svobod (LZPS)</a:t>
            </a:r>
          </a:p>
        </p:txBody>
      </p:sp>
      <p:sp>
        <p:nvSpPr>
          <p:cNvPr id="2" name="Zástupný symbol pro obsah 1"/>
          <p:cNvSpPr>
            <a:spLocks noGrp="1"/>
          </p:cNvSpPr>
          <p:nvPr>
            <p:ph idx="1"/>
          </p:nvPr>
        </p:nvSpPr>
        <p:spPr/>
        <p:txBody>
          <a:bodyPr rtlCol="0">
            <a:normAutofit fontScale="92500" lnSpcReduction="10000"/>
          </a:bodyPr>
          <a:lstStyle/>
          <a:p>
            <a:pPr marL="393192" lvl="1" indent="0" rtl="0">
              <a:buNone/>
            </a:pPr>
            <a:r>
              <a:rPr lang="cs-CZ" b="1" dirty="0"/>
              <a:t>Čl. 17 Svobodný projev a právo na informace</a:t>
            </a:r>
          </a:p>
          <a:p>
            <a:pPr marL="850392" lvl="1" indent="-457200" rtl="0">
              <a:buAutoNum type="arabicParenR"/>
            </a:pPr>
            <a:r>
              <a:rPr lang="cs-CZ" dirty="0"/>
              <a:t>Svoboda projevu a právo na informace jsou zaručeny.</a:t>
            </a:r>
          </a:p>
          <a:p>
            <a:pPr marL="850392" lvl="1" indent="-457200" rtl="0">
              <a:buAutoNum type="arabicParenR"/>
            </a:pPr>
            <a:r>
              <a:rPr lang="cs-CZ" dirty="0"/>
              <a:t>Každý má právo vyjadřovat své názory slovem, písmem, tiskem, obrazem nebo jiným způsobem, jakož i svobodně vyhledávat, přijímat a rozšiřovat ideje a informace bez ohledu na hranice státu.</a:t>
            </a:r>
          </a:p>
          <a:p>
            <a:pPr marL="850392" lvl="1" indent="-457200" rtl="0">
              <a:buAutoNum type="arabicParenR"/>
            </a:pPr>
            <a:r>
              <a:rPr lang="cs-CZ" dirty="0"/>
              <a:t>Cenzura je nepřípustná.</a:t>
            </a:r>
          </a:p>
          <a:p>
            <a:pPr marL="850392" lvl="1" indent="-457200" rtl="0">
              <a:buAutoNum type="arabicParenR"/>
            </a:pPr>
            <a:r>
              <a:rPr lang="cs-CZ" dirty="0"/>
              <a:t>Svobodu projevu a právo vyhledávat a šířit informace lze omezit zákonem, jde-li o opatření v demokratické společnosti nezbytná pro ochranu práv a svobod druhých, bezpečnost státu, veřejnou bezpečnost, ochranu veřejného zdraví a mravnosti.</a:t>
            </a:r>
          </a:p>
          <a:p>
            <a:pPr marL="850392" lvl="1" indent="-457200" rtl="0">
              <a:buAutoNum type="arabicParenR"/>
            </a:pPr>
            <a:r>
              <a:rPr lang="cs-CZ" dirty="0"/>
              <a:t>Státní orgány a orgány územní samosprávy jsou povinny přiměřeným způsobem poskytovat informace o své činnosti. </a:t>
            </a:r>
            <a:r>
              <a:rPr lang="cs-CZ" u="sng" dirty="0"/>
              <a:t>Podmínky a provedení stanoví zákon.</a:t>
            </a:r>
          </a:p>
        </p:txBody>
      </p:sp>
    </p:spTree>
    <p:extLst>
      <p:ext uri="{BB962C8B-B14F-4D97-AF65-F5344CB8AC3E}">
        <p14:creationId xmlns:p14="http://schemas.microsoft.com/office/powerpoint/2010/main" val="1150854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rtlCol="0"/>
          <a:lstStyle/>
          <a:p>
            <a:pPr rtl="0"/>
            <a:r>
              <a:rPr lang="cs-CZ" b="1" dirty="0">
                <a:solidFill>
                  <a:schemeClr val="tx1"/>
                </a:solidFill>
              </a:rPr>
              <a:t>LZPS</a:t>
            </a:r>
          </a:p>
        </p:txBody>
      </p:sp>
      <p:sp>
        <p:nvSpPr>
          <p:cNvPr id="2" name="Zástupný symbol pro obsah 1"/>
          <p:cNvSpPr>
            <a:spLocks noGrp="1"/>
          </p:cNvSpPr>
          <p:nvPr>
            <p:ph idx="1"/>
          </p:nvPr>
        </p:nvSpPr>
        <p:spPr/>
        <p:txBody>
          <a:bodyPr rtlCol="0">
            <a:normAutofit fontScale="85000" lnSpcReduction="20000"/>
          </a:bodyPr>
          <a:lstStyle/>
          <a:p>
            <a:pPr rtl="0"/>
            <a:r>
              <a:rPr lang="cs-CZ" dirty="0"/>
              <a:t>Znalost informací umožňuje tvorbu vlastního názoru a realizaci práva na svobodu projevu</a:t>
            </a:r>
          </a:p>
          <a:p>
            <a:pPr rtl="0"/>
            <a:r>
              <a:rPr lang="cs-CZ" dirty="0"/>
              <a:t>Jednotlivec musí mít k dispozici informace o fungování státní moci -&gt; veřejná kontrola státní moci, hospodaření státu, ale i k osobnímu rozvoji a </a:t>
            </a:r>
            <a:r>
              <a:rPr lang="cs-CZ" dirty="0" err="1"/>
              <a:t>seberalizaci</a:t>
            </a:r>
            <a:endParaRPr lang="cs-CZ" dirty="0"/>
          </a:p>
          <a:p>
            <a:pPr rtl="0"/>
            <a:r>
              <a:rPr lang="cs-CZ" dirty="0"/>
              <a:t>Práva čl. 17 náleží všem fyzickým a soukromým právnickým osobám.</a:t>
            </a:r>
          </a:p>
          <a:p>
            <a:pPr rtl="0"/>
            <a:r>
              <a:rPr lang="cs-CZ" dirty="0"/>
              <a:t>Osobou povinnou respektovat tato práva je stát, resp. veřejná moc.</a:t>
            </a:r>
          </a:p>
          <a:p>
            <a:pPr rtl="0"/>
            <a:r>
              <a:rPr lang="cs-CZ" u="sng" dirty="0"/>
              <a:t>Nepřípustné omezení základního práva:</a:t>
            </a:r>
            <a:r>
              <a:rPr lang="cs-CZ" dirty="0"/>
              <a:t> zákonodárce (právní předpis příliš omezující právo na informace), nesprávná interpretace zákona orgánem veřejné moci, jiný zásah veřejné moci – odstraňování plakátů, rozehnání posluchačů pouličního projevu</a:t>
            </a:r>
          </a:p>
          <a:p>
            <a:pPr rtl="0"/>
            <a:r>
              <a:rPr lang="cs-CZ" dirty="0"/>
              <a:t>Protichůdnost práva na informace s právem na soukromí (může dojít k soudnímu sporu)</a:t>
            </a:r>
          </a:p>
          <a:p>
            <a:pPr rtl="0"/>
            <a:r>
              <a:rPr lang="cs-CZ" dirty="0"/>
              <a:t>Knihovny zpřístupňováním svých fondů a dalšími službami napomáhají realizaci práva na informace, dále práva na vzdělání (čl. 33)</a:t>
            </a:r>
          </a:p>
        </p:txBody>
      </p:sp>
    </p:spTree>
    <p:extLst>
      <p:ext uri="{BB962C8B-B14F-4D97-AF65-F5344CB8AC3E}">
        <p14:creationId xmlns:p14="http://schemas.microsoft.com/office/powerpoint/2010/main" val="32520080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609600" y="1211855"/>
            <a:ext cx="10972800" cy="5112745"/>
          </a:xfrm>
        </p:spPr>
        <p:txBody>
          <a:bodyPr rtlCol="0"/>
          <a:lstStyle/>
          <a:p>
            <a:pPr marL="393192" lvl="1" indent="0" rtl="0">
              <a:buNone/>
            </a:pPr>
            <a:r>
              <a:rPr lang="cs-CZ" dirty="0"/>
              <a:t>Nález Ústavního soudu I. ÚS 517/10 (Poskytování informací o členství soudců v KSČ)</a:t>
            </a:r>
          </a:p>
          <a:p>
            <a:pPr marL="393192" lvl="1" indent="0" rtl="0">
              <a:buNone/>
            </a:pPr>
            <a:r>
              <a:rPr lang="cs-CZ" dirty="0"/>
              <a:t>„Ústavní soud zastává názor, že musí být jednoznačně rozlišeno mezi žádostí o informaci, způsobilou přispět k diskusi v demokratické společnosti týkající se veřejného zájmu, a informováním o detailech soukromého života jednotlivce, který nadto kupř. nevykonává veřejnou funkci. Veřejnost má právo být informována, což je základní právo v demokratické společnosti, které se může za určitých okolností dotýkat i soukromého života osob veřejně činných.“</a:t>
            </a:r>
          </a:p>
        </p:txBody>
      </p:sp>
    </p:spTree>
    <p:extLst>
      <p:ext uri="{BB962C8B-B14F-4D97-AF65-F5344CB8AC3E}">
        <p14:creationId xmlns:p14="http://schemas.microsoft.com/office/powerpoint/2010/main" val="14194538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solidFill>
                  <a:schemeClr val="tx1"/>
                </a:solidFill>
              </a:rPr>
              <a:t>Knihovní zákon (KZ)</a:t>
            </a:r>
          </a:p>
        </p:txBody>
      </p:sp>
      <p:sp>
        <p:nvSpPr>
          <p:cNvPr id="3" name="Zástupný symbol pro obsah 2"/>
          <p:cNvSpPr>
            <a:spLocks noGrp="1"/>
          </p:cNvSpPr>
          <p:nvPr>
            <p:ph idx="1"/>
          </p:nvPr>
        </p:nvSpPr>
        <p:spPr/>
        <p:txBody>
          <a:bodyPr>
            <a:normAutofit fontScale="85000" lnSpcReduction="10000"/>
          </a:bodyPr>
          <a:lstStyle/>
          <a:p>
            <a:pPr marL="0" indent="0">
              <a:buNone/>
            </a:pPr>
            <a:r>
              <a:rPr lang="cs-CZ" b="1" dirty="0"/>
              <a:t>zák. č. 257/2001 Sb., o knihovnách a podmínkách provozování veřejných knihovnických a informačních služeb (knihovní zákon), ve znění pozdějších předpisů</a:t>
            </a:r>
          </a:p>
          <a:p>
            <a:pPr marL="0" indent="0">
              <a:buNone/>
            </a:pPr>
            <a:endParaRPr lang="cs-CZ" b="1" dirty="0"/>
          </a:p>
          <a:p>
            <a:r>
              <a:rPr lang="cs-CZ" dirty="0"/>
              <a:t>obce již nemají povinnost zřizovat knihovny, jako tomu bylo dle zákona č. 53/1959, o jednotné soustavě knihoven</a:t>
            </a:r>
          </a:p>
          <a:p>
            <a:r>
              <a:rPr lang="cs-CZ" dirty="0"/>
              <a:t>zákon je založen na dobrovolném principu: při splnění daných podmínek </a:t>
            </a:r>
            <a:r>
              <a:rPr lang="cs-CZ" u="sng" dirty="0"/>
              <a:t>může</a:t>
            </a:r>
            <a:r>
              <a:rPr lang="cs-CZ" dirty="0"/>
              <a:t> být knihovna evidována v evidenci Ministerstva kultury v souladu s KZ; po zaevidování se knihovna musí KZ řídit</a:t>
            </a:r>
          </a:p>
          <a:p>
            <a:r>
              <a:rPr lang="cs-CZ" u="sng" dirty="0"/>
              <a:t>některé výhody KZ:</a:t>
            </a:r>
            <a:r>
              <a:rPr lang="cs-CZ" dirty="0"/>
              <a:t> dotace ze státního rozpočtu, zastoupení Národní knihovnou při jednání s kolektivními správci autorských práv, revize fondu dle KZ</a:t>
            </a:r>
          </a:p>
          <a:p>
            <a:r>
              <a:rPr lang="cs-CZ" dirty="0"/>
              <a:t>Ústřední knihovnickou radu jako poradní orgán MK zmiňuje KZ jaksi „mimochodem“ (§ 15 odst. 2)</a:t>
            </a:r>
          </a:p>
        </p:txBody>
      </p:sp>
    </p:spTree>
    <p:extLst>
      <p:ext uri="{BB962C8B-B14F-4D97-AF65-F5344CB8AC3E}">
        <p14:creationId xmlns:p14="http://schemas.microsoft.com/office/powerpoint/2010/main" val="12486386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776421d3299375f34bed91d8cec3b7cf70d763fc"/>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ezentace týkající se debaty">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spDef>
      <a:spPr/>
      <a:bodyPr rtlCol="0" anchor="ctr"/>
      <a:lstStyle>
        <a:defPPr algn="ctr">
          <a:defRPr/>
        </a:defPPr>
      </a:lstStyle>
      <a:style>
        <a:lnRef idx="1">
          <a:schemeClr val="accent3"/>
        </a:lnRef>
        <a:fillRef idx="2">
          <a:schemeClr val="accent3"/>
        </a:fillRef>
        <a:effectRef idx="1">
          <a:schemeClr val="accent3"/>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Office_15870284_TF03460637.potx" id="{1C1AAE4E-B432-436B-89A4-0D98EAE1EFA0}" vid="{E9858E47-2158-47B3-ACA8-7F29F0A48FC8}"/>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Prezentace pro firemní debatu</Template>
  <TotalTime>1139</TotalTime>
  <Words>3239</Words>
  <Application>Microsoft Office PowerPoint</Application>
  <PresentationFormat>Širokoúhlá obrazovka</PresentationFormat>
  <Paragraphs>213</Paragraphs>
  <Slides>31</Slides>
  <Notes>8</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31</vt:i4>
      </vt:variant>
    </vt:vector>
  </HeadingPairs>
  <TitlesOfParts>
    <vt:vector size="37" baseType="lpstr">
      <vt:lpstr>Arial</vt:lpstr>
      <vt:lpstr>Calibri</vt:lpstr>
      <vt:lpstr>Century Gothic</vt:lpstr>
      <vt:lpstr>Palatino Linotype</vt:lpstr>
      <vt:lpstr>Wingdings 2</vt:lpstr>
      <vt:lpstr>Prezentace týkající se debaty</vt:lpstr>
      <vt:lpstr>ÚSTAVNÍ POŘÁDEK KNIHOVNÍ ZÁKON</vt:lpstr>
      <vt:lpstr>Ústavní pořádek</vt:lpstr>
      <vt:lpstr>Ústavní pořádek</vt:lpstr>
      <vt:lpstr>Ústava</vt:lpstr>
      <vt:lpstr>Listina základních práv a svobod (LZPS)</vt:lpstr>
      <vt:lpstr>Listina základních práv a svobod (LZPS)</vt:lpstr>
      <vt:lpstr>LZPS</vt:lpstr>
      <vt:lpstr>Prezentace aplikace PowerPoint</vt:lpstr>
      <vt:lpstr>Knihovní zákon (KZ)</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Ústavní pořádek Knihovní zákon</dc:title>
  <dc:creator>Martin</dc:creator>
  <cp:lastModifiedBy>Martin Krčál</cp:lastModifiedBy>
  <cp:revision>87</cp:revision>
  <cp:lastPrinted>2019-03-01T11:43:27Z</cp:lastPrinted>
  <dcterms:created xsi:type="dcterms:W3CDTF">2019-02-26T21:32:45Z</dcterms:created>
  <dcterms:modified xsi:type="dcterms:W3CDTF">2020-04-15T22:45:43Z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74069100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