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4" r:id="rId1"/>
  </p:sldMasterIdLst>
  <p:sldIdLst>
    <p:sldId id="256" r:id="rId2"/>
    <p:sldId id="263" r:id="rId3"/>
    <p:sldId id="259" r:id="rId4"/>
    <p:sldId id="260" r:id="rId5"/>
    <p:sldId id="264" r:id="rId6"/>
    <p:sldId id="266" r:id="rId7"/>
    <p:sldId id="265" r:id="rId8"/>
    <p:sldId id="261" r:id="rId9"/>
    <p:sldId id="268" r:id="rId10"/>
  </p:sldIdLst>
  <p:sldSz cx="12192000" cy="6858000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D501B36-C4AE-48B2-9710-FBEE9DC85666}" v="403" dt="2020-12-17T19:28:24.2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3748DA-0140-49D1-A7F6-AA6EAB9D5969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9346EDB2-0E00-44EB-89EE-FD3DD69458C2}">
      <dgm:prSet phldrT="[Text]" custT="1"/>
      <dgm:spPr/>
      <dgm:t>
        <a:bodyPr/>
        <a:lstStyle/>
        <a:p>
          <a:r>
            <a:rPr lang="ru-RU" sz="4000" dirty="0"/>
            <a:t>Почему?</a:t>
          </a:r>
          <a:endParaRPr lang="cs-CZ" sz="4000" dirty="0"/>
        </a:p>
      </dgm:t>
    </dgm:pt>
    <dgm:pt modelId="{0C49F543-0E1C-4127-AC2B-86F85ED6FE81}" type="parTrans" cxnId="{B2647BDE-CDCF-4E91-B355-81C495BA45F7}">
      <dgm:prSet/>
      <dgm:spPr/>
      <dgm:t>
        <a:bodyPr/>
        <a:lstStyle/>
        <a:p>
          <a:endParaRPr lang="cs-CZ"/>
        </a:p>
      </dgm:t>
    </dgm:pt>
    <dgm:pt modelId="{F3778D35-3349-44E5-8CE3-F78C6325452F}" type="sibTrans" cxnId="{B2647BDE-CDCF-4E91-B355-81C495BA45F7}">
      <dgm:prSet/>
      <dgm:spPr/>
      <dgm:t>
        <a:bodyPr/>
        <a:lstStyle/>
        <a:p>
          <a:endParaRPr lang="cs-CZ"/>
        </a:p>
      </dgm:t>
    </dgm:pt>
    <dgm:pt modelId="{113447DF-AC81-4719-9C19-3E2F327FE55A}">
      <dgm:prSet phldrT="[Text]" custT="1"/>
      <dgm:spPr/>
      <dgm:t>
        <a:bodyPr/>
        <a:lstStyle/>
        <a:p>
          <a:r>
            <a:rPr lang="ru-RU" sz="2800" dirty="0">
              <a:solidFill>
                <a:schemeClr val="bg1"/>
              </a:solidFill>
            </a:rPr>
            <a:t>основная  речевая деятельность</a:t>
          </a:r>
          <a:endParaRPr lang="cs-CZ" sz="2800" dirty="0">
            <a:solidFill>
              <a:schemeClr val="bg1"/>
            </a:solidFill>
          </a:endParaRPr>
        </a:p>
      </dgm:t>
    </dgm:pt>
    <dgm:pt modelId="{7AA454A9-F1AA-4CFE-A7F5-003EEE3CED72}" type="parTrans" cxnId="{02CF5042-5AC4-4F93-8FDA-DA952CE19F8D}">
      <dgm:prSet/>
      <dgm:spPr/>
      <dgm:t>
        <a:bodyPr/>
        <a:lstStyle/>
        <a:p>
          <a:endParaRPr lang="cs-CZ"/>
        </a:p>
      </dgm:t>
    </dgm:pt>
    <dgm:pt modelId="{3409D41D-5157-46AC-B344-EC67E1B6F2D0}" type="sibTrans" cxnId="{02CF5042-5AC4-4F93-8FDA-DA952CE19F8D}">
      <dgm:prSet/>
      <dgm:spPr/>
      <dgm:t>
        <a:bodyPr/>
        <a:lstStyle/>
        <a:p>
          <a:endParaRPr lang="cs-CZ"/>
        </a:p>
      </dgm:t>
    </dgm:pt>
    <dgm:pt modelId="{049F01A3-3E03-4957-BA74-7EEAB42B97F3}">
      <dgm:prSet phldrT="[Text]" custT="1"/>
      <dgm:spPr/>
      <dgm:t>
        <a:bodyPr/>
        <a:lstStyle/>
        <a:p>
          <a:r>
            <a:rPr lang="ru-RU" sz="2800" dirty="0"/>
            <a:t>много затруднений</a:t>
          </a:r>
          <a:endParaRPr lang="cs-CZ" sz="2800" dirty="0"/>
        </a:p>
      </dgm:t>
    </dgm:pt>
    <dgm:pt modelId="{2FADF4C6-A079-40CD-8D77-0F76A295EBAF}" type="parTrans" cxnId="{76C30C87-07F8-4839-90DE-5F22FC01F6C0}">
      <dgm:prSet/>
      <dgm:spPr/>
      <dgm:t>
        <a:bodyPr/>
        <a:lstStyle/>
        <a:p>
          <a:endParaRPr lang="cs-CZ"/>
        </a:p>
      </dgm:t>
    </dgm:pt>
    <dgm:pt modelId="{EE9C2F56-2AB4-4432-AFE3-A71A18A7D35E}" type="sibTrans" cxnId="{76C30C87-07F8-4839-90DE-5F22FC01F6C0}">
      <dgm:prSet/>
      <dgm:spPr/>
      <dgm:t>
        <a:bodyPr/>
        <a:lstStyle/>
        <a:p>
          <a:endParaRPr lang="cs-CZ"/>
        </a:p>
      </dgm:t>
    </dgm:pt>
    <dgm:pt modelId="{6D3954A9-7081-47CB-AFE2-4EA4CBC7751A}">
      <dgm:prSet phldrT="[Text]" custT="1"/>
      <dgm:spPr/>
      <dgm:t>
        <a:bodyPr/>
        <a:lstStyle/>
        <a:p>
          <a:r>
            <a:rPr lang="ru-RU" sz="2800" dirty="0"/>
            <a:t>повышение уровня и мотивации</a:t>
          </a:r>
          <a:endParaRPr lang="cs-CZ" sz="2800" dirty="0"/>
        </a:p>
      </dgm:t>
    </dgm:pt>
    <dgm:pt modelId="{4D688A1C-7002-4C1D-9373-B9C8159C528F}" type="parTrans" cxnId="{D03F5C41-122F-4BA9-BA15-766E1AF2EB1F}">
      <dgm:prSet/>
      <dgm:spPr/>
      <dgm:t>
        <a:bodyPr/>
        <a:lstStyle/>
        <a:p>
          <a:endParaRPr lang="cs-CZ"/>
        </a:p>
      </dgm:t>
    </dgm:pt>
    <dgm:pt modelId="{612EC93A-B174-459E-9865-2A0E165ECA13}" type="sibTrans" cxnId="{D03F5C41-122F-4BA9-BA15-766E1AF2EB1F}">
      <dgm:prSet/>
      <dgm:spPr/>
      <dgm:t>
        <a:bodyPr/>
        <a:lstStyle/>
        <a:p>
          <a:endParaRPr lang="cs-CZ"/>
        </a:p>
      </dgm:t>
    </dgm:pt>
    <dgm:pt modelId="{B4C6902C-0A76-4612-AF10-C80F76F654CB}" type="pres">
      <dgm:prSet presAssocID="{683748DA-0140-49D1-A7F6-AA6EAB9D5969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F96F8685-2798-4986-8423-8FA9A0AA9A12}" type="pres">
      <dgm:prSet presAssocID="{9346EDB2-0E00-44EB-89EE-FD3DD69458C2}" presName="centerShape" presStyleLbl="node0" presStyleIdx="0" presStyleCnt="1" custScaleX="106558" custScaleY="106634"/>
      <dgm:spPr/>
    </dgm:pt>
    <dgm:pt modelId="{051A6B0A-487B-4AE5-80BC-09584C789C2A}" type="pres">
      <dgm:prSet presAssocID="{7AA454A9-F1AA-4CFE-A7F5-003EEE3CED72}" presName="parTrans" presStyleLbl="bgSibTrans2D1" presStyleIdx="0" presStyleCnt="3"/>
      <dgm:spPr/>
    </dgm:pt>
    <dgm:pt modelId="{D9BBB393-19F9-467A-B871-F0814064282C}" type="pres">
      <dgm:prSet presAssocID="{113447DF-AC81-4719-9C19-3E2F327FE55A}" presName="node" presStyleLbl="node1" presStyleIdx="0" presStyleCnt="3" custScaleX="100998" custScaleY="97613">
        <dgm:presLayoutVars>
          <dgm:bulletEnabled val="1"/>
        </dgm:presLayoutVars>
      </dgm:prSet>
      <dgm:spPr/>
    </dgm:pt>
    <dgm:pt modelId="{2F3449D7-A593-4EA7-9863-85E5F2B65023}" type="pres">
      <dgm:prSet presAssocID="{2FADF4C6-A079-40CD-8D77-0F76A295EBAF}" presName="parTrans" presStyleLbl="bgSibTrans2D1" presStyleIdx="1" presStyleCnt="3"/>
      <dgm:spPr/>
    </dgm:pt>
    <dgm:pt modelId="{43902B72-7957-4964-BB09-F5A6D5D5CA18}" type="pres">
      <dgm:prSet presAssocID="{049F01A3-3E03-4957-BA74-7EEAB42B97F3}" presName="node" presStyleLbl="node1" presStyleIdx="1" presStyleCnt="3">
        <dgm:presLayoutVars>
          <dgm:bulletEnabled val="1"/>
        </dgm:presLayoutVars>
      </dgm:prSet>
      <dgm:spPr/>
    </dgm:pt>
    <dgm:pt modelId="{71958B7A-8217-43E3-92E8-C0027C335242}" type="pres">
      <dgm:prSet presAssocID="{4D688A1C-7002-4C1D-9373-B9C8159C528F}" presName="parTrans" presStyleLbl="bgSibTrans2D1" presStyleIdx="2" presStyleCnt="3"/>
      <dgm:spPr/>
    </dgm:pt>
    <dgm:pt modelId="{6EC908BD-4F58-4525-9C80-22C448479E89}" type="pres">
      <dgm:prSet presAssocID="{6D3954A9-7081-47CB-AFE2-4EA4CBC7751A}" presName="node" presStyleLbl="node1" presStyleIdx="2" presStyleCnt="3">
        <dgm:presLayoutVars>
          <dgm:bulletEnabled val="1"/>
        </dgm:presLayoutVars>
      </dgm:prSet>
      <dgm:spPr/>
    </dgm:pt>
  </dgm:ptLst>
  <dgm:cxnLst>
    <dgm:cxn modelId="{05AEF125-81EF-4F1A-9CC2-6F9500574A56}" type="presOf" srcId="{049F01A3-3E03-4957-BA74-7EEAB42B97F3}" destId="{43902B72-7957-4964-BB09-F5A6D5D5CA18}" srcOrd="0" destOrd="0" presId="urn:microsoft.com/office/officeart/2005/8/layout/radial4"/>
    <dgm:cxn modelId="{DFAF8C30-0444-4C14-A32E-1D943174D05E}" type="presOf" srcId="{7AA454A9-F1AA-4CFE-A7F5-003EEE3CED72}" destId="{051A6B0A-487B-4AE5-80BC-09584C789C2A}" srcOrd="0" destOrd="0" presId="urn:microsoft.com/office/officeart/2005/8/layout/radial4"/>
    <dgm:cxn modelId="{D03F5C41-122F-4BA9-BA15-766E1AF2EB1F}" srcId="{9346EDB2-0E00-44EB-89EE-FD3DD69458C2}" destId="{6D3954A9-7081-47CB-AFE2-4EA4CBC7751A}" srcOrd="2" destOrd="0" parTransId="{4D688A1C-7002-4C1D-9373-B9C8159C528F}" sibTransId="{612EC93A-B174-459E-9865-2A0E165ECA13}"/>
    <dgm:cxn modelId="{02CF5042-5AC4-4F93-8FDA-DA952CE19F8D}" srcId="{9346EDB2-0E00-44EB-89EE-FD3DD69458C2}" destId="{113447DF-AC81-4719-9C19-3E2F327FE55A}" srcOrd="0" destOrd="0" parTransId="{7AA454A9-F1AA-4CFE-A7F5-003EEE3CED72}" sibTransId="{3409D41D-5157-46AC-B344-EC67E1B6F2D0}"/>
    <dgm:cxn modelId="{CDC3BA47-7AB2-40F9-9930-7C117E193E13}" type="presOf" srcId="{2FADF4C6-A079-40CD-8D77-0F76A295EBAF}" destId="{2F3449D7-A593-4EA7-9863-85E5F2B65023}" srcOrd="0" destOrd="0" presId="urn:microsoft.com/office/officeart/2005/8/layout/radial4"/>
    <dgm:cxn modelId="{5257F886-079E-4A83-88EE-BCC985BC0335}" type="presOf" srcId="{683748DA-0140-49D1-A7F6-AA6EAB9D5969}" destId="{B4C6902C-0A76-4612-AF10-C80F76F654CB}" srcOrd="0" destOrd="0" presId="urn:microsoft.com/office/officeart/2005/8/layout/radial4"/>
    <dgm:cxn modelId="{76C30C87-07F8-4839-90DE-5F22FC01F6C0}" srcId="{9346EDB2-0E00-44EB-89EE-FD3DD69458C2}" destId="{049F01A3-3E03-4957-BA74-7EEAB42B97F3}" srcOrd="1" destOrd="0" parTransId="{2FADF4C6-A079-40CD-8D77-0F76A295EBAF}" sibTransId="{EE9C2F56-2AB4-4432-AFE3-A71A18A7D35E}"/>
    <dgm:cxn modelId="{36BCADB2-0C26-4C72-8DFB-165B24B298F1}" type="presOf" srcId="{9346EDB2-0E00-44EB-89EE-FD3DD69458C2}" destId="{F96F8685-2798-4986-8423-8FA9A0AA9A12}" srcOrd="0" destOrd="0" presId="urn:microsoft.com/office/officeart/2005/8/layout/radial4"/>
    <dgm:cxn modelId="{F5EF47C7-1DA2-45C5-9F3E-1D5434A8278C}" type="presOf" srcId="{113447DF-AC81-4719-9C19-3E2F327FE55A}" destId="{D9BBB393-19F9-467A-B871-F0814064282C}" srcOrd="0" destOrd="0" presId="urn:microsoft.com/office/officeart/2005/8/layout/radial4"/>
    <dgm:cxn modelId="{F818DECD-8C85-41F5-9D89-C6B06641912A}" type="presOf" srcId="{6D3954A9-7081-47CB-AFE2-4EA4CBC7751A}" destId="{6EC908BD-4F58-4525-9C80-22C448479E89}" srcOrd="0" destOrd="0" presId="urn:microsoft.com/office/officeart/2005/8/layout/radial4"/>
    <dgm:cxn modelId="{F41D0FD9-F1C5-4574-AB47-DE9FAD19CCB7}" type="presOf" srcId="{4D688A1C-7002-4C1D-9373-B9C8159C528F}" destId="{71958B7A-8217-43E3-92E8-C0027C335242}" srcOrd="0" destOrd="0" presId="urn:microsoft.com/office/officeart/2005/8/layout/radial4"/>
    <dgm:cxn modelId="{B2647BDE-CDCF-4E91-B355-81C495BA45F7}" srcId="{683748DA-0140-49D1-A7F6-AA6EAB9D5969}" destId="{9346EDB2-0E00-44EB-89EE-FD3DD69458C2}" srcOrd="0" destOrd="0" parTransId="{0C49F543-0E1C-4127-AC2B-86F85ED6FE81}" sibTransId="{F3778D35-3349-44E5-8CE3-F78C6325452F}"/>
    <dgm:cxn modelId="{ACBF6A0E-0487-4F0C-899C-196659ED8D47}" type="presParOf" srcId="{B4C6902C-0A76-4612-AF10-C80F76F654CB}" destId="{F96F8685-2798-4986-8423-8FA9A0AA9A12}" srcOrd="0" destOrd="0" presId="urn:microsoft.com/office/officeart/2005/8/layout/radial4"/>
    <dgm:cxn modelId="{D64C1032-CCCD-4B39-9877-468331CA3109}" type="presParOf" srcId="{B4C6902C-0A76-4612-AF10-C80F76F654CB}" destId="{051A6B0A-487B-4AE5-80BC-09584C789C2A}" srcOrd="1" destOrd="0" presId="urn:microsoft.com/office/officeart/2005/8/layout/radial4"/>
    <dgm:cxn modelId="{16CABDF4-931E-47DE-B6F6-DD5C23CDD183}" type="presParOf" srcId="{B4C6902C-0A76-4612-AF10-C80F76F654CB}" destId="{D9BBB393-19F9-467A-B871-F0814064282C}" srcOrd="2" destOrd="0" presId="urn:microsoft.com/office/officeart/2005/8/layout/radial4"/>
    <dgm:cxn modelId="{78A2F016-F5D1-4B82-A08C-2BAA322F9E92}" type="presParOf" srcId="{B4C6902C-0A76-4612-AF10-C80F76F654CB}" destId="{2F3449D7-A593-4EA7-9863-85E5F2B65023}" srcOrd="3" destOrd="0" presId="urn:microsoft.com/office/officeart/2005/8/layout/radial4"/>
    <dgm:cxn modelId="{338A67D0-6E3D-430B-8FCD-A3CA82182C23}" type="presParOf" srcId="{B4C6902C-0A76-4612-AF10-C80F76F654CB}" destId="{43902B72-7957-4964-BB09-F5A6D5D5CA18}" srcOrd="4" destOrd="0" presId="urn:microsoft.com/office/officeart/2005/8/layout/radial4"/>
    <dgm:cxn modelId="{5A52CFAB-DC7E-4CA5-B696-59E241AB81B9}" type="presParOf" srcId="{B4C6902C-0A76-4612-AF10-C80F76F654CB}" destId="{71958B7A-8217-43E3-92E8-C0027C335242}" srcOrd="5" destOrd="0" presId="urn:microsoft.com/office/officeart/2005/8/layout/radial4"/>
    <dgm:cxn modelId="{A1D3813A-A240-4CE7-B38D-E0C9A0D67127}" type="presParOf" srcId="{B4C6902C-0A76-4612-AF10-C80F76F654CB}" destId="{6EC908BD-4F58-4525-9C80-22C448479E89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395F3B4-6E16-43B0-B859-5F9C8205A3FB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F13831B-6D36-48BA-8E26-DB01A1F15D63}">
      <dgm:prSet/>
      <dgm:spPr/>
      <dgm:t>
        <a:bodyPr/>
        <a:lstStyle/>
        <a:p>
          <a:r>
            <a:rPr lang="ru-RU" dirty="0"/>
            <a:t>аудирование как речевая деятельность</a:t>
          </a:r>
          <a:endParaRPr lang="en-US" dirty="0"/>
        </a:p>
      </dgm:t>
    </dgm:pt>
    <dgm:pt modelId="{496F1756-3649-42AB-B0D1-1B513D6003FA}" type="parTrans" cxnId="{956B5055-A92A-4652-831D-F7E7577CF645}">
      <dgm:prSet/>
      <dgm:spPr/>
      <dgm:t>
        <a:bodyPr/>
        <a:lstStyle/>
        <a:p>
          <a:endParaRPr lang="cs-CZ"/>
        </a:p>
      </dgm:t>
    </dgm:pt>
    <dgm:pt modelId="{FF417E5F-A97A-46F9-B8F0-71B13EBBC6F5}" type="sibTrans" cxnId="{956B5055-A92A-4652-831D-F7E7577CF645}">
      <dgm:prSet/>
      <dgm:spPr/>
      <dgm:t>
        <a:bodyPr/>
        <a:lstStyle/>
        <a:p>
          <a:endParaRPr lang="cs-CZ"/>
        </a:p>
      </dgm:t>
    </dgm:pt>
    <dgm:pt modelId="{4E8803B4-FB81-4E91-B0D2-8BF065712D99}">
      <dgm:prSet/>
      <dgm:spPr/>
      <dgm:t>
        <a:bodyPr/>
        <a:lstStyle/>
        <a:p>
          <a:r>
            <a:rPr lang="ru-RU"/>
            <a:t>роль аудирования</a:t>
          </a:r>
          <a:endParaRPr lang="en-US"/>
        </a:p>
      </dgm:t>
    </dgm:pt>
    <dgm:pt modelId="{4811EA3D-434F-4EF9-934F-0AF756E30D4E}" type="parTrans" cxnId="{9612F85E-6D7B-4EB0-ABDD-69F86DA9A2AE}">
      <dgm:prSet/>
      <dgm:spPr/>
      <dgm:t>
        <a:bodyPr/>
        <a:lstStyle/>
        <a:p>
          <a:endParaRPr lang="cs-CZ"/>
        </a:p>
      </dgm:t>
    </dgm:pt>
    <dgm:pt modelId="{D36584EA-8D25-4C3A-95CA-9548C9F1BE2B}" type="sibTrans" cxnId="{9612F85E-6D7B-4EB0-ABDD-69F86DA9A2AE}">
      <dgm:prSet/>
      <dgm:spPr/>
      <dgm:t>
        <a:bodyPr/>
        <a:lstStyle/>
        <a:p>
          <a:endParaRPr lang="cs-CZ"/>
        </a:p>
      </dgm:t>
    </dgm:pt>
    <dgm:pt modelId="{4E6077B3-4E28-4A4E-B562-8912A59686F6}">
      <dgm:prSet/>
      <dgm:spPr/>
      <dgm:t>
        <a:bodyPr/>
        <a:lstStyle/>
        <a:p>
          <a:r>
            <a:rPr lang="ru-RU" dirty="0"/>
            <a:t>виды аудирования</a:t>
          </a:r>
          <a:endParaRPr lang="en-US" dirty="0"/>
        </a:p>
      </dgm:t>
    </dgm:pt>
    <dgm:pt modelId="{AFC0E68A-4A6F-4A4E-AE3D-D13B22B8C440}" type="parTrans" cxnId="{B7D886E1-5140-4DEB-8EE2-603ECF2F4615}">
      <dgm:prSet/>
      <dgm:spPr/>
      <dgm:t>
        <a:bodyPr/>
        <a:lstStyle/>
        <a:p>
          <a:endParaRPr lang="cs-CZ"/>
        </a:p>
      </dgm:t>
    </dgm:pt>
    <dgm:pt modelId="{1537C1BE-E00F-4D39-9D63-ADDAF6129FE7}" type="sibTrans" cxnId="{B7D886E1-5140-4DEB-8EE2-603ECF2F4615}">
      <dgm:prSet/>
      <dgm:spPr/>
      <dgm:t>
        <a:bodyPr/>
        <a:lstStyle/>
        <a:p>
          <a:endParaRPr lang="cs-CZ"/>
        </a:p>
      </dgm:t>
    </dgm:pt>
    <dgm:pt modelId="{6730E512-E00C-4D86-9A7D-46121359E2FD}">
      <dgm:prSet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/>
            <a:t>студенты и навыки аудирования</a:t>
          </a:r>
          <a:endParaRPr lang="en-US" dirty="0"/>
        </a:p>
        <a:p>
          <a:pPr marL="0" lvl="0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dirty="0"/>
        </a:p>
      </dgm:t>
    </dgm:pt>
    <dgm:pt modelId="{2DF218ED-1AD7-4AC4-AFA0-F48A9D189F58}" type="parTrans" cxnId="{5F67423B-43EC-40A3-B313-80235168138B}">
      <dgm:prSet/>
      <dgm:spPr/>
      <dgm:t>
        <a:bodyPr/>
        <a:lstStyle/>
        <a:p>
          <a:endParaRPr lang="cs-CZ"/>
        </a:p>
      </dgm:t>
    </dgm:pt>
    <dgm:pt modelId="{C43CAB69-9B20-4C42-B975-9A7B16BFAC21}" type="sibTrans" cxnId="{5F67423B-43EC-40A3-B313-80235168138B}">
      <dgm:prSet/>
      <dgm:spPr/>
      <dgm:t>
        <a:bodyPr/>
        <a:lstStyle/>
        <a:p>
          <a:endParaRPr lang="cs-CZ"/>
        </a:p>
      </dgm:t>
    </dgm:pt>
    <dgm:pt modelId="{27FED3ED-9227-430C-98D6-E46F97C132AF}">
      <dgm:prSet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/>
            <a:t>основные материалы</a:t>
          </a:r>
          <a:endParaRPr lang="en-US" dirty="0"/>
        </a:p>
        <a:p>
          <a:pPr marL="0" lvl="0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dirty="0"/>
        </a:p>
      </dgm:t>
    </dgm:pt>
    <dgm:pt modelId="{EC0C7109-AC61-4009-8E26-6E5142C79B6B}" type="parTrans" cxnId="{1BD70F40-1087-4AB9-8E00-0AEAE08B9974}">
      <dgm:prSet/>
      <dgm:spPr/>
      <dgm:t>
        <a:bodyPr/>
        <a:lstStyle/>
        <a:p>
          <a:endParaRPr lang="cs-CZ"/>
        </a:p>
      </dgm:t>
    </dgm:pt>
    <dgm:pt modelId="{5B3005AF-B8B3-4341-8574-9ECBBE97C8B0}" type="sibTrans" cxnId="{1BD70F40-1087-4AB9-8E00-0AEAE08B9974}">
      <dgm:prSet/>
      <dgm:spPr/>
      <dgm:t>
        <a:bodyPr/>
        <a:lstStyle/>
        <a:p>
          <a:endParaRPr lang="cs-CZ"/>
        </a:p>
      </dgm:t>
    </dgm:pt>
    <dgm:pt modelId="{E83B5F04-8B4C-4627-A0C0-6722F64E6EBD}">
      <dgm:prSet/>
      <dgm:spPr/>
      <dgm:t>
        <a:bodyPr/>
        <a:lstStyle/>
        <a:p>
          <a:r>
            <a:rPr lang="ru-RU" dirty="0"/>
            <a:t>вспомогательные материалы</a:t>
          </a:r>
          <a:endParaRPr lang="en-US" dirty="0"/>
        </a:p>
      </dgm:t>
    </dgm:pt>
    <dgm:pt modelId="{2BB2520A-AB37-40EA-9B80-7889D66C5F45}" type="parTrans" cxnId="{30A44402-B329-434A-83D4-BBD739E6E12B}">
      <dgm:prSet/>
      <dgm:spPr/>
      <dgm:t>
        <a:bodyPr/>
        <a:lstStyle/>
        <a:p>
          <a:endParaRPr lang="cs-CZ"/>
        </a:p>
      </dgm:t>
    </dgm:pt>
    <dgm:pt modelId="{A3738A01-49C6-4C78-BB26-858D613524CE}" type="sibTrans" cxnId="{30A44402-B329-434A-83D4-BBD739E6E12B}">
      <dgm:prSet/>
      <dgm:spPr/>
      <dgm:t>
        <a:bodyPr/>
        <a:lstStyle/>
        <a:p>
          <a:endParaRPr lang="cs-CZ"/>
        </a:p>
      </dgm:t>
    </dgm:pt>
    <dgm:pt modelId="{DD757477-67D0-4D06-8217-6038B00B4EF7}" type="pres">
      <dgm:prSet presAssocID="{E395F3B4-6E16-43B0-B859-5F9C8205A3FB}" presName="diagram" presStyleCnt="0">
        <dgm:presLayoutVars>
          <dgm:dir/>
          <dgm:resizeHandles val="exact"/>
        </dgm:presLayoutVars>
      </dgm:prSet>
      <dgm:spPr/>
    </dgm:pt>
    <dgm:pt modelId="{3BA22E74-6B69-4866-815A-5D0ADFBB96F9}" type="pres">
      <dgm:prSet presAssocID="{7F13831B-6D36-48BA-8E26-DB01A1F15D63}" presName="node" presStyleLbl="node1" presStyleIdx="0" presStyleCnt="6">
        <dgm:presLayoutVars>
          <dgm:bulletEnabled val="1"/>
        </dgm:presLayoutVars>
      </dgm:prSet>
      <dgm:spPr/>
    </dgm:pt>
    <dgm:pt modelId="{C36BE00E-0F46-4EE5-BDB8-CA8C847E9D80}" type="pres">
      <dgm:prSet presAssocID="{FF417E5F-A97A-46F9-B8F0-71B13EBBC6F5}" presName="sibTrans" presStyleCnt="0"/>
      <dgm:spPr/>
    </dgm:pt>
    <dgm:pt modelId="{C9306132-4390-48BA-B275-406EA637D864}" type="pres">
      <dgm:prSet presAssocID="{4E8803B4-FB81-4E91-B0D2-8BF065712D99}" presName="node" presStyleLbl="node1" presStyleIdx="1" presStyleCnt="6">
        <dgm:presLayoutVars>
          <dgm:bulletEnabled val="1"/>
        </dgm:presLayoutVars>
      </dgm:prSet>
      <dgm:spPr/>
    </dgm:pt>
    <dgm:pt modelId="{32AE1EA8-AE4A-47BF-9987-A8DB5C2AE3A4}" type="pres">
      <dgm:prSet presAssocID="{D36584EA-8D25-4C3A-95CA-9548C9F1BE2B}" presName="sibTrans" presStyleCnt="0"/>
      <dgm:spPr/>
    </dgm:pt>
    <dgm:pt modelId="{CC0C8558-2360-4913-9059-DEAEB0ABC93F}" type="pres">
      <dgm:prSet presAssocID="{4E6077B3-4E28-4A4E-B562-8912A59686F6}" presName="node" presStyleLbl="node1" presStyleIdx="2" presStyleCnt="6">
        <dgm:presLayoutVars>
          <dgm:bulletEnabled val="1"/>
        </dgm:presLayoutVars>
      </dgm:prSet>
      <dgm:spPr/>
    </dgm:pt>
    <dgm:pt modelId="{286CBAE6-660C-4D8D-BCB3-4AEF84AECC9F}" type="pres">
      <dgm:prSet presAssocID="{1537C1BE-E00F-4D39-9D63-ADDAF6129FE7}" presName="sibTrans" presStyleCnt="0"/>
      <dgm:spPr/>
    </dgm:pt>
    <dgm:pt modelId="{9ACB48C2-B5C2-45D1-869D-1A25F3AA18FF}" type="pres">
      <dgm:prSet presAssocID="{6730E512-E00C-4D86-9A7D-46121359E2FD}" presName="node" presStyleLbl="node1" presStyleIdx="3" presStyleCnt="6">
        <dgm:presLayoutVars>
          <dgm:bulletEnabled val="1"/>
        </dgm:presLayoutVars>
      </dgm:prSet>
      <dgm:spPr/>
    </dgm:pt>
    <dgm:pt modelId="{39E2A848-4F20-4365-97A9-880DD7DD5D4D}" type="pres">
      <dgm:prSet presAssocID="{C43CAB69-9B20-4C42-B975-9A7B16BFAC21}" presName="sibTrans" presStyleCnt="0"/>
      <dgm:spPr/>
    </dgm:pt>
    <dgm:pt modelId="{8514D7D7-A855-44F9-A1C8-619F691ADB97}" type="pres">
      <dgm:prSet presAssocID="{27FED3ED-9227-430C-98D6-E46F97C132AF}" presName="node" presStyleLbl="node1" presStyleIdx="4" presStyleCnt="6">
        <dgm:presLayoutVars>
          <dgm:bulletEnabled val="1"/>
        </dgm:presLayoutVars>
      </dgm:prSet>
      <dgm:spPr/>
    </dgm:pt>
    <dgm:pt modelId="{AEE5BF34-9189-48E5-B675-7C4F05337497}" type="pres">
      <dgm:prSet presAssocID="{5B3005AF-B8B3-4341-8574-9ECBBE97C8B0}" presName="sibTrans" presStyleCnt="0"/>
      <dgm:spPr/>
    </dgm:pt>
    <dgm:pt modelId="{B61123E8-1F10-4D3D-AD97-80301B2301C5}" type="pres">
      <dgm:prSet presAssocID="{E83B5F04-8B4C-4627-A0C0-6722F64E6EBD}" presName="node" presStyleLbl="node1" presStyleIdx="5" presStyleCnt="6">
        <dgm:presLayoutVars>
          <dgm:bulletEnabled val="1"/>
        </dgm:presLayoutVars>
      </dgm:prSet>
      <dgm:spPr/>
    </dgm:pt>
  </dgm:ptLst>
  <dgm:cxnLst>
    <dgm:cxn modelId="{30A44402-B329-434A-83D4-BBD739E6E12B}" srcId="{E395F3B4-6E16-43B0-B859-5F9C8205A3FB}" destId="{E83B5F04-8B4C-4627-A0C0-6722F64E6EBD}" srcOrd="5" destOrd="0" parTransId="{2BB2520A-AB37-40EA-9B80-7889D66C5F45}" sibTransId="{A3738A01-49C6-4C78-BB26-858D613524CE}"/>
    <dgm:cxn modelId="{3DC5E919-0E4E-4AED-B6EB-AAABC2608B1B}" type="presOf" srcId="{4E6077B3-4E28-4A4E-B562-8912A59686F6}" destId="{CC0C8558-2360-4913-9059-DEAEB0ABC93F}" srcOrd="0" destOrd="0" presId="urn:microsoft.com/office/officeart/2005/8/layout/default"/>
    <dgm:cxn modelId="{5F67423B-43EC-40A3-B313-80235168138B}" srcId="{E395F3B4-6E16-43B0-B859-5F9C8205A3FB}" destId="{6730E512-E00C-4D86-9A7D-46121359E2FD}" srcOrd="3" destOrd="0" parTransId="{2DF218ED-1AD7-4AC4-AFA0-F48A9D189F58}" sibTransId="{C43CAB69-9B20-4C42-B975-9A7B16BFAC21}"/>
    <dgm:cxn modelId="{1BD70F40-1087-4AB9-8E00-0AEAE08B9974}" srcId="{E395F3B4-6E16-43B0-B859-5F9C8205A3FB}" destId="{27FED3ED-9227-430C-98D6-E46F97C132AF}" srcOrd="4" destOrd="0" parTransId="{EC0C7109-AC61-4009-8E26-6E5142C79B6B}" sibTransId="{5B3005AF-B8B3-4341-8574-9ECBBE97C8B0}"/>
    <dgm:cxn modelId="{9612F85E-6D7B-4EB0-ABDD-69F86DA9A2AE}" srcId="{E395F3B4-6E16-43B0-B859-5F9C8205A3FB}" destId="{4E8803B4-FB81-4E91-B0D2-8BF065712D99}" srcOrd="1" destOrd="0" parTransId="{4811EA3D-434F-4EF9-934F-0AF756E30D4E}" sibTransId="{D36584EA-8D25-4C3A-95CA-9548C9F1BE2B}"/>
    <dgm:cxn modelId="{DBAAA747-70A8-49EF-AEF3-80D2CDACE02A}" type="presOf" srcId="{E83B5F04-8B4C-4627-A0C0-6722F64E6EBD}" destId="{B61123E8-1F10-4D3D-AD97-80301B2301C5}" srcOrd="0" destOrd="0" presId="urn:microsoft.com/office/officeart/2005/8/layout/default"/>
    <dgm:cxn modelId="{956B5055-A92A-4652-831D-F7E7577CF645}" srcId="{E395F3B4-6E16-43B0-B859-5F9C8205A3FB}" destId="{7F13831B-6D36-48BA-8E26-DB01A1F15D63}" srcOrd="0" destOrd="0" parTransId="{496F1756-3649-42AB-B0D1-1B513D6003FA}" sibTransId="{FF417E5F-A97A-46F9-B8F0-71B13EBBC6F5}"/>
    <dgm:cxn modelId="{52B9F990-E3C5-45F5-8A7A-662A195235CB}" type="presOf" srcId="{6730E512-E00C-4D86-9A7D-46121359E2FD}" destId="{9ACB48C2-B5C2-45D1-869D-1A25F3AA18FF}" srcOrd="0" destOrd="0" presId="urn:microsoft.com/office/officeart/2005/8/layout/default"/>
    <dgm:cxn modelId="{E9573792-E5CB-465F-9B87-0904E83D7391}" type="presOf" srcId="{4E8803B4-FB81-4E91-B0D2-8BF065712D99}" destId="{C9306132-4390-48BA-B275-406EA637D864}" srcOrd="0" destOrd="0" presId="urn:microsoft.com/office/officeart/2005/8/layout/default"/>
    <dgm:cxn modelId="{4FE69894-2695-435F-80BD-C09A2BEE02F4}" type="presOf" srcId="{7F13831B-6D36-48BA-8E26-DB01A1F15D63}" destId="{3BA22E74-6B69-4866-815A-5D0ADFBB96F9}" srcOrd="0" destOrd="0" presId="urn:microsoft.com/office/officeart/2005/8/layout/default"/>
    <dgm:cxn modelId="{BA0BC4B0-5413-44B2-8BB2-0518D44EF601}" type="presOf" srcId="{27FED3ED-9227-430C-98D6-E46F97C132AF}" destId="{8514D7D7-A855-44F9-A1C8-619F691ADB97}" srcOrd="0" destOrd="0" presId="urn:microsoft.com/office/officeart/2005/8/layout/default"/>
    <dgm:cxn modelId="{815ACEDE-E7D8-4468-982A-4A958F9968F5}" type="presOf" srcId="{E395F3B4-6E16-43B0-B859-5F9C8205A3FB}" destId="{DD757477-67D0-4D06-8217-6038B00B4EF7}" srcOrd="0" destOrd="0" presId="urn:microsoft.com/office/officeart/2005/8/layout/default"/>
    <dgm:cxn modelId="{B7D886E1-5140-4DEB-8EE2-603ECF2F4615}" srcId="{E395F3B4-6E16-43B0-B859-5F9C8205A3FB}" destId="{4E6077B3-4E28-4A4E-B562-8912A59686F6}" srcOrd="2" destOrd="0" parTransId="{AFC0E68A-4A6F-4A4E-AE3D-D13B22B8C440}" sibTransId="{1537C1BE-E00F-4D39-9D63-ADDAF6129FE7}"/>
    <dgm:cxn modelId="{EE04992C-45D5-41C6-8D35-AD3BBBD9964F}" type="presParOf" srcId="{DD757477-67D0-4D06-8217-6038B00B4EF7}" destId="{3BA22E74-6B69-4866-815A-5D0ADFBB96F9}" srcOrd="0" destOrd="0" presId="urn:microsoft.com/office/officeart/2005/8/layout/default"/>
    <dgm:cxn modelId="{FFBC367C-CEF6-4522-B97F-E15EA71C5FE7}" type="presParOf" srcId="{DD757477-67D0-4D06-8217-6038B00B4EF7}" destId="{C36BE00E-0F46-4EE5-BDB8-CA8C847E9D80}" srcOrd="1" destOrd="0" presId="urn:microsoft.com/office/officeart/2005/8/layout/default"/>
    <dgm:cxn modelId="{42F2BAA9-3347-4E7A-8389-B4D7B786732A}" type="presParOf" srcId="{DD757477-67D0-4D06-8217-6038B00B4EF7}" destId="{C9306132-4390-48BA-B275-406EA637D864}" srcOrd="2" destOrd="0" presId="urn:microsoft.com/office/officeart/2005/8/layout/default"/>
    <dgm:cxn modelId="{945DBC17-4A53-40A0-A629-9AC0C5B3F9BE}" type="presParOf" srcId="{DD757477-67D0-4D06-8217-6038B00B4EF7}" destId="{32AE1EA8-AE4A-47BF-9987-A8DB5C2AE3A4}" srcOrd="3" destOrd="0" presId="urn:microsoft.com/office/officeart/2005/8/layout/default"/>
    <dgm:cxn modelId="{2E572293-689C-4E8F-91A1-FDFBA5695B25}" type="presParOf" srcId="{DD757477-67D0-4D06-8217-6038B00B4EF7}" destId="{CC0C8558-2360-4913-9059-DEAEB0ABC93F}" srcOrd="4" destOrd="0" presId="urn:microsoft.com/office/officeart/2005/8/layout/default"/>
    <dgm:cxn modelId="{57AD7E3B-BCAE-468F-BC2E-862820B92ED8}" type="presParOf" srcId="{DD757477-67D0-4D06-8217-6038B00B4EF7}" destId="{286CBAE6-660C-4D8D-BCB3-4AEF84AECC9F}" srcOrd="5" destOrd="0" presId="urn:microsoft.com/office/officeart/2005/8/layout/default"/>
    <dgm:cxn modelId="{6BC867A8-663A-42B2-9769-A47E3A757CCF}" type="presParOf" srcId="{DD757477-67D0-4D06-8217-6038B00B4EF7}" destId="{9ACB48C2-B5C2-45D1-869D-1A25F3AA18FF}" srcOrd="6" destOrd="0" presId="urn:microsoft.com/office/officeart/2005/8/layout/default"/>
    <dgm:cxn modelId="{209BF744-89CF-4BCA-ACA1-79AF9408C610}" type="presParOf" srcId="{DD757477-67D0-4D06-8217-6038B00B4EF7}" destId="{39E2A848-4F20-4365-97A9-880DD7DD5D4D}" srcOrd="7" destOrd="0" presId="urn:microsoft.com/office/officeart/2005/8/layout/default"/>
    <dgm:cxn modelId="{450DE0A2-E440-4674-B24F-2699107CA630}" type="presParOf" srcId="{DD757477-67D0-4D06-8217-6038B00B4EF7}" destId="{8514D7D7-A855-44F9-A1C8-619F691ADB97}" srcOrd="8" destOrd="0" presId="urn:microsoft.com/office/officeart/2005/8/layout/default"/>
    <dgm:cxn modelId="{70D57238-201C-4502-AEA1-2EFDE1927D2E}" type="presParOf" srcId="{DD757477-67D0-4D06-8217-6038B00B4EF7}" destId="{AEE5BF34-9189-48E5-B675-7C4F05337497}" srcOrd="9" destOrd="0" presId="urn:microsoft.com/office/officeart/2005/8/layout/default"/>
    <dgm:cxn modelId="{9FEB847B-CA7D-4B71-8E30-BEE551E4E0C5}" type="presParOf" srcId="{DD757477-67D0-4D06-8217-6038B00B4EF7}" destId="{B61123E8-1F10-4D3D-AD97-80301B2301C5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4D56888-7EDA-4C43-97D4-69F95C642925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A623AD26-C3F9-43BC-ABF3-10C293D440D9}">
      <dgm:prSet/>
      <dgm:spPr/>
      <dgm:t>
        <a:bodyPr/>
        <a:lstStyle/>
        <a:p>
          <a:r>
            <a:rPr lang="ru-RU" dirty="0"/>
            <a:t>подходящие упражнения </a:t>
          </a:r>
          <a:endParaRPr lang="en-US" dirty="0"/>
        </a:p>
      </dgm:t>
    </dgm:pt>
    <dgm:pt modelId="{26BFD190-35D4-4E11-AD09-76336F296869}" type="parTrans" cxnId="{25549AE4-8F4C-4D79-AE0B-5D3D75F4C6A7}">
      <dgm:prSet/>
      <dgm:spPr/>
      <dgm:t>
        <a:bodyPr/>
        <a:lstStyle/>
        <a:p>
          <a:endParaRPr lang="cs-CZ"/>
        </a:p>
      </dgm:t>
    </dgm:pt>
    <dgm:pt modelId="{490B8926-CBEA-458F-B1A7-B00C3716E239}" type="sibTrans" cxnId="{25549AE4-8F4C-4D79-AE0B-5D3D75F4C6A7}">
      <dgm:prSet/>
      <dgm:spPr/>
      <dgm:t>
        <a:bodyPr/>
        <a:lstStyle/>
        <a:p>
          <a:endParaRPr lang="cs-CZ"/>
        </a:p>
      </dgm:t>
    </dgm:pt>
    <dgm:pt modelId="{2A004FBF-8F72-4163-BB2B-F205950A3B54}">
      <dgm:prSet/>
      <dgm:spPr/>
      <dgm:t>
        <a:bodyPr/>
        <a:lstStyle/>
        <a:p>
          <a:r>
            <a:rPr lang="ru-RU"/>
            <a:t>рабочий лист</a:t>
          </a:r>
          <a:endParaRPr lang="en-US"/>
        </a:p>
      </dgm:t>
    </dgm:pt>
    <dgm:pt modelId="{065C1C2C-9A1F-4F89-9A2C-63D8B89659E1}" type="parTrans" cxnId="{CAB49453-D353-41B7-B22B-431AD08B6987}">
      <dgm:prSet/>
      <dgm:spPr/>
      <dgm:t>
        <a:bodyPr/>
        <a:lstStyle/>
        <a:p>
          <a:endParaRPr lang="cs-CZ"/>
        </a:p>
      </dgm:t>
    </dgm:pt>
    <dgm:pt modelId="{3CEA209C-FBBB-4E32-AB81-C1260B2D8964}" type="sibTrans" cxnId="{CAB49453-D353-41B7-B22B-431AD08B6987}">
      <dgm:prSet/>
      <dgm:spPr/>
      <dgm:t>
        <a:bodyPr/>
        <a:lstStyle/>
        <a:p>
          <a:endParaRPr lang="cs-CZ"/>
        </a:p>
      </dgm:t>
    </dgm:pt>
    <dgm:pt modelId="{F2EDDC6E-2D2B-4A3F-BFAA-610548A605B0}">
      <dgm:prSet/>
      <dgm:spPr/>
      <dgm:t>
        <a:bodyPr/>
        <a:lstStyle/>
        <a:p>
          <a:r>
            <a:rPr lang="ru-RU"/>
            <a:t>урок в классе</a:t>
          </a:r>
          <a:endParaRPr lang="en-US"/>
        </a:p>
      </dgm:t>
    </dgm:pt>
    <dgm:pt modelId="{CF6E1EDD-E15E-471D-BCB1-9807D1605177}" type="parTrans" cxnId="{F9FA0B07-CD23-4932-9F4B-3FADDEE77F76}">
      <dgm:prSet/>
      <dgm:spPr/>
      <dgm:t>
        <a:bodyPr/>
        <a:lstStyle/>
        <a:p>
          <a:endParaRPr lang="cs-CZ"/>
        </a:p>
      </dgm:t>
    </dgm:pt>
    <dgm:pt modelId="{E43E3691-12CC-4CA5-80A1-499916AF0C8D}" type="sibTrans" cxnId="{F9FA0B07-CD23-4932-9F4B-3FADDEE77F76}">
      <dgm:prSet/>
      <dgm:spPr/>
      <dgm:t>
        <a:bodyPr/>
        <a:lstStyle/>
        <a:p>
          <a:endParaRPr lang="cs-CZ"/>
        </a:p>
      </dgm:t>
    </dgm:pt>
    <dgm:pt modelId="{E32F390E-F6E9-48B8-B88D-4566657BDDD9}">
      <dgm:prSet/>
      <dgm:spPr/>
      <dgm:t>
        <a:bodyPr/>
        <a:lstStyle/>
        <a:p>
          <a:r>
            <a:rPr lang="ru-RU"/>
            <a:t>рефлексия</a:t>
          </a:r>
          <a:endParaRPr lang="en-US"/>
        </a:p>
      </dgm:t>
    </dgm:pt>
    <dgm:pt modelId="{33F71C9E-C9F3-4690-BA45-60460899AD2D}" type="parTrans" cxnId="{B94CA23A-EBF5-4103-8F3B-5F29C74987FA}">
      <dgm:prSet/>
      <dgm:spPr/>
      <dgm:t>
        <a:bodyPr/>
        <a:lstStyle/>
        <a:p>
          <a:endParaRPr lang="cs-CZ"/>
        </a:p>
      </dgm:t>
    </dgm:pt>
    <dgm:pt modelId="{0E187231-7A57-4180-86DD-371D63E33A73}" type="sibTrans" cxnId="{B94CA23A-EBF5-4103-8F3B-5F29C74987FA}">
      <dgm:prSet/>
      <dgm:spPr/>
      <dgm:t>
        <a:bodyPr/>
        <a:lstStyle/>
        <a:p>
          <a:endParaRPr lang="cs-CZ"/>
        </a:p>
      </dgm:t>
    </dgm:pt>
    <dgm:pt modelId="{B17C3D7F-A213-4F7E-A50A-B1073014A84B}">
      <dgm:prSet/>
      <dgm:spPr/>
      <dgm:t>
        <a:bodyPr/>
        <a:lstStyle/>
        <a:p>
          <a:r>
            <a:rPr lang="ru-RU"/>
            <a:t>(разговор с учителем?)</a:t>
          </a:r>
          <a:endParaRPr lang="en-US"/>
        </a:p>
      </dgm:t>
    </dgm:pt>
    <dgm:pt modelId="{B02A1914-0FE2-4108-8BB6-EEB2D8A49C49}" type="parTrans" cxnId="{05F2D07F-1ACF-48D7-9795-D270C839F5D5}">
      <dgm:prSet/>
      <dgm:spPr/>
      <dgm:t>
        <a:bodyPr/>
        <a:lstStyle/>
        <a:p>
          <a:endParaRPr lang="cs-CZ"/>
        </a:p>
      </dgm:t>
    </dgm:pt>
    <dgm:pt modelId="{5E7B8288-83BA-47B0-8B24-5646354A5B7E}" type="sibTrans" cxnId="{05F2D07F-1ACF-48D7-9795-D270C839F5D5}">
      <dgm:prSet/>
      <dgm:spPr/>
      <dgm:t>
        <a:bodyPr/>
        <a:lstStyle/>
        <a:p>
          <a:endParaRPr lang="cs-CZ"/>
        </a:p>
      </dgm:t>
    </dgm:pt>
    <dgm:pt modelId="{4BEEEB95-F83B-4EC5-8FA9-8E60BD4E6CB6}" type="pres">
      <dgm:prSet presAssocID="{B4D56888-7EDA-4C43-97D4-69F95C642925}" presName="Name0" presStyleCnt="0">
        <dgm:presLayoutVars>
          <dgm:dir/>
          <dgm:resizeHandles val="exact"/>
        </dgm:presLayoutVars>
      </dgm:prSet>
      <dgm:spPr/>
    </dgm:pt>
    <dgm:pt modelId="{052F127C-B583-4F4C-A61B-E8FE63052F17}" type="pres">
      <dgm:prSet presAssocID="{B4D56888-7EDA-4C43-97D4-69F95C642925}" presName="arrow" presStyleLbl="bgShp" presStyleIdx="0" presStyleCnt="1"/>
      <dgm:spPr/>
    </dgm:pt>
    <dgm:pt modelId="{33074829-CAC8-49F6-89FA-94F909A5E7BC}" type="pres">
      <dgm:prSet presAssocID="{B4D56888-7EDA-4C43-97D4-69F95C642925}" presName="points" presStyleCnt="0"/>
      <dgm:spPr/>
    </dgm:pt>
    <dgm:pt modelId="{7698DFAE-164B-4B3C-9EAF-E013A10F83AF}" type="pres">
      <dgm:prSet presAssocID="{A623AD26-C3F9-43BC-ABF3-10C293D440D9}" presName="compositeA" presStyleCnt="0"/>
      <dgm:spPr/>
    </dgm:pt>
    <dgm:pt modelId="{7E9BEBB5-20A9-4D46-BA38-AD48B40F96BD}" type="pres">
      <dgm:prSet presAssocID="{A623AD26-C3F9-43BC-ABF3-10C293D440D9}" presName="textA" presStyleLbl="revTx" presStyleIdx="0" presStyleCnt="5">
        <dgm:presLayoutVars>
          <dgm:bulletEnabled val="1"/>
        </dgm:presLayoutVars>
      </dgm:prSet>
      <dgm:spPr/>
    </dgm:pt>
    <dgm:pt modelId="{F4EA3D79-0A72-454A-9A2B-63382B73A1CE}" type="pres">
      <dgm:prSet presAssocID="{A623AD26-C3F9-43BC-ABF3-10C293D440D9}" presName="circleA" presStyleLbl="node1" presStyleIdx="0" presStyleCnt="5"/>
      <dgm:spPr/>
    </dgm:pt>
    <dgm:pt modelId="{EAA037F8-7FAD-4CEA-8E88-533B93C37873}" type="pres">
      <dgm:prSet presAssocID="{A623AD26-C3F9-43BC-ABF3-10C293D440D9}" presName="spaceA" presStyleCnt="0"/>
      <dgm:spPr/>
    </dgm:pt>
    <dgm:pt modelId="{27495663-9761-4748-9274-B7212FAFD41A}" type="pres">
      <dgm:prSet presAssocID="{490B8926-CBEA-458F-B1A7-B00C3716E239}" presName="space" presStyleCnt="0"/>
      <dgm:spPr/>
    </dgm:pt>
    <dgm:pt modelId="{395AA326-0628-4E70-9703-1ACFB3F3B8F8}" type="pres">
      <dgm:prSet presAssocID="{2A004FBF-8F72-4163-BB2B-F205950A3B54}" presName="compositeB" presStyleCnt="0"/>
      <dgm:spPr/>
    </dgm:pt>
    <dgm:pt modelId="{F14886A6-82E2-4E63-8351-2583D3CDC769}" type="pres">
      <dgm:prSet presAssocID="{2A004FBF-8F72-4163-BB2B-F205950A3B54}" presName="textB" presStyleLbl="revTx" presStyleIdx="1" presStyleCnt="5">
        <dgm:presLayoutVars>
          <dgm:bulletEnabled val="1"/>
        </dgm:presLayoutVars>
      </dgm:prSet>
      <dgm:spPr/>
    </dgm:pt>
    <dgm:pt modelId="{D7442840-F9F7-4A87-9679-FD65FD60B907}" type="pres">
      <dgm:prSet presAssocID="{2A004FBF-8F72-4163-BB2B-F205950A3B54}" presName="circleB" presStyleLbl="node1" presStyleIdx="1" presStyleCnt="5"/>
      <dgm:spPr/>
    </dgm:pt>
    <dgm:pt modelId="{EAD214A3-2928-46BF-B27A-6AA90CB02EA5}" type="pres">
      <dgm:prSet presAssocID="{2A004FBF-8F72-4163-BB2B-F205950A3B54}" presName="spaceB" presStyleCnt="0"/>
      <dgm:spPr/>
    </dgm:pt>
    <dgm:pt modelId="{8EF58161-E19D-4A0A-8AE9-F7C0563A40CF}" type="pres">
      <dgm:prSet presAssocID="{3CEA209C-FBBB-4E32-AB81-C1260B2D8964}" presName="space" presStyleCnt="0"/>
      <dgm:spPr/>
    </dgm:pt>
    <dgm:pt modelId="{E0243EE8-7230-4A36-97CC-B0E48BB92178}" type="pres">
      <dgm:prSet presAssocID="{F2EDDC6E-2D2B-4A3F-BFAA-610548A605B0}" presName="compositeA" presStyleCnt="0"/>
      <dgm:spPr/>
    </dgm:pt>
    <dgm:pt modelId="{6CA3B963-34CF-41E4-816B-5B49A29D42EF}" type="pres">
      <dgm:prSet presAssocID="{F2EDDC6E-2D2B-4A3F-BFAA-610548A605B0}" presName="textA" presStyleLbl="revTx" presStyleIdx="2" presStyleCnt="5">
        <dgm:presLayoutVars>
          <dgm:bulletEnabled val="1"/>
        </dgm:presLayoutVars>
      </dgm:prSet>
      <dgm:spPr/>
    </dgm:pt>
    <dgm:pt modelId="{5BB08CE2-0B0D-4547-8B42-DB73105354CB}" type="pres">
      <dgm:prSet presAssocID="{F2EDDC6E-2D2B-4A3F-BFAA-610548A605B0}" presName="circleA" presStyleLbl="node1" presStyleIdx="2" presStyleCnt="5"/>
      <dgm:spPr/>
    </dgm:pt>
    <dgm:pt modelId="{DA769075-9771-44C8-A72C-FC883EE05A2A}" type="pres">
      <dgm:prSet presAssocID="{F2EDDC6E-2D2B-4A3F-BFAA-610548A605B0}" presName="spaceA" presStyleCnt="0"/>
      <dgm:spPr/>
    </dgm:pt>
    <dgm:pt modelId="{9EB4CB65-D6F4-4ACA-BE00-DA6182119892}" type="pres">
      <dgm:prSet presAssocID="{E43E3691-12CC-4CA5-80A1-499916AF0C8D}" presName="space" presStyleCnt="0"/>
      <dgm:spPr/>
    </dgm:pt>
    <dgm:pt modelId="{114FE44F-A12F-4660-AC60-D85549CA16D2}" type="pres">
      <dgm:prSet presAssocID="{E32F390E-F6E9-48B8-B88D-4566657BDDD9}" presName="compositeB" presStyleCnt="0"/>
      <dgm:spPr/>
    </dgm:pt>
    <dgm:pt modelId="{D1962774-0220-40F3-9089-80DD7F6EA215}" type="pres">
      <dgm:prSet presAssocID="{E32F390E-F6E9-48B8-B88D-4566657BDDD9}" presName="textB" presStyleLbl="revTx" presStyleIdx="3" presStyleCnt="5">
        <dgm:presLayoutVars>
          <dgm:bulletEnabled val="1"/>
        </dgm:presLayoutVars>
      </dgm:prSet>
      <dgm:spPr/>
    </dgm:pt>
    <dgm:pt modelId="{43774495-4C50-414E-944D-6E309B71797A}" type="pres">
      <dgm:prSet presAssocID="{E32F390E-F6E9-48B8-B88D-4566657BDDD9}" presName="circleB" presStyleLbl="node1" presStyleIdx="3" presStyleCnt="5"/>
      <dgm:spPr/>
    </dgm:pt>
    <dgm:pt modelId="{9ED16DAD-A7F3-43F7-BF80-20B69DC7FEEA}" type="pres">
      <dgm:prSet presAssocID="{E32F390E-F6E9-48B8-B88D-4566657BDDD9}" presName="spaceB" presStyleCnt="0"/>
      <dgm:spPr/>
    </dgm:pt>
    <dgm:pt modelId="{7242547E-260D-499B-B4DA-7E993E043A6E}" type="pres">
      <dgm:prSet presAssocID="{0E187231-7A57-4180-86DD-371D63E33A73}" presName="space" presStyleCnt="0"/>
      <dgm:spPr/>
    </dgm:pt>
    <dgm:pt modelId="{C67A5DF9-478E-482E-B41B-F37D36FBEB6A}" type="pres">
      <dgm:prSet presAssocID="{B17C3D7F-A213-4F7E-A50A-B1073014A84B}" presName="compositeA" presStyleCnt="0"/>
      <dgm:spPr/>
    </dgm:pt>
    <dgm:pt modelId="{A47A05F5-CC83-4F2D-A7AB-2556097CC578}" type="pres">
      <dgm:prSet presAssocID="{B17C3D7F-A213-4F7E-A50A-B1073014A84B}" presName="textA" presStyleLbl="revTx" presStyleIdx="4" presStyleCnt="5">
        <dgm:presLayoutVars>
          <dgm:bulletEnabled val="1"/>
        </dgm:presLayoutVars>
      </dgm:prSet>
      <dgm:spPr/>
    </dgm:pt>
    <dgm:pt modelId="{5B422F83-0C73-4B05-AE79-0BB3BE404490}" type="pres">
      <dgm:prSet presAssocID="{B17C3D7F-A213-4F7E-A50A-B1073014A84B}" presName="circleA" presStyleLbl="node1" presStyleIdx="4" presStyleCnt="5"/>
      <dgm:spPr/>
    </dgm:pt>
    <dgm:pt modelId="{944F0EAF-6C91-4C42-9919-A15CB09FC48F}" type="pres">
      <dgm:prSet presAssocID="{B17C3D7F-A213-4F7E-A50A-B1073014A84B}" presName="spaceA" presStyleCnt="0"/>
      <dgm:spPr/>
    </dgm:pt>
  </dgm:ptLst>
  <dgm:cxnLst>
    <dgm:cxn modelId="{F9FA0B07-CD23-4932-9F4B-3FADDEE77F76}" srcId="{B4D56888-7EDA-4C43-97D4-69F95C642925}" destId="{F2EDDC6E-2D2B-4A3F-BFAA-610548A605B0}" srcOrd="2" destOrd="0" parTransId="{CF6E1EDD-E15E-471D-BCB1-9807D1605177}" sibTransId="{E43E3691-12CC-4CA5-80A1-499916AF0C8D}"/>
    <dgm:cxn modelId="{D7ED2935-A473-48E0-996C-22BC50A67B0C}" type="presOf" srcId="{2A004FBF-8F72-4163-BB2B-F205950A3B54}" destId="{F14886A6-82E2-4E63-8351-2583D3CDC769}" srcOrd="0" destOrd="0" presId="urn:microsoft.com/office/officeart/2005/8/layout/hProcess11"/>
    <dgm:cxn modelId="{B94CA23A-EBF5-4103-8F3B-5F29C74987FA}" srcId="{B4D56888-7EDA-4C43-97D4-69F95C642925}" destId="{E32F390E-F6E9-48B8-B88D-4566657BDDD9}" srcOrd="3" destOrd="0" parTransId="{33F71C9E-C9F3-4690-BA45-60460899AD2D}" sibTransId="{0E187231-7A57-4180-86DD-371D63E33A73}"/>
    <dgm:cxn modelId="{1C443940-85AB-4913-ACE7-03D004F7C3D2}" type="presOf" srcId="{B17C3D7F-A213-4F7E-A50A-B1073014A84B}" destId="{A47A05F5-CC83-4F2D-A7AB-2556097CC578}" srcOrd="0" destOrd="0" presId="urn:microsoft.com/office/officeart/2005/8/layout/hProcess11"/>
    <dgm:cxn modelId="{E94E6D5E-6812-4225-95DD-5B84A890FD24}" type="presOf" srcId="{B4D56888-7EDA-4C43-97D4-69F95C642925}" destId="{4BEEEB95-F83B-4EC5-8FA9-8E60BD4E6CB6}" srcOrd="0" destOrd="0" presId="urn:microsoft.com/office/officeart/2005/8/layout/hProcess11"/>
    <dgm:cxn modelId="{CAB49453-D353-41B7-B22B-431AD08B6987}" srcId="{B4D56888-7EDA-4C43-97D4-69F95C642925}" destId="{2A004FBF-8F72-4163-BB2B-F205950A3B54}" srcOrd="1" destOrd="0" parTransId="{065C1C2C-9A1F-4F89-9A2C-63D8B89659E1}" sibTransId="{3CEA209C-FBBB-4E32-AB81-C1260B2D8964}"/>
    <dgm:cxn modelId="{B4E22954-5622-4BFF-8126-55CC1325EC6E}" type="presOf" srcId="{F2EDDC6E-2D2B-4A3F-BFAA-610548A605B0}" destId="{6CA3B963-34CF-41E4-816B-5B49A29D42EF}" srcOrd="0" destOrd="0" presId="urn:microsoft.com/office/officeart/2005/8/layout/hProcess11"/>
    <dgm:cxn modelId="{05F2D07F-1ACF-48D7-9795-D270C839F5D5}" srcId="{B4D56888-7EDA-4C43-97D4-69F95C642925}" destId="{B17C3D7F-A213-4F7E-A50A-B1073014A84B}" srcOrd="4" destOrd="0" parTransId="{B02A1914-0FE2-4108-8BB6-EEB2D8A49C49}" sibTransId="{5E7B8288-83BA-47B0-8B24-5646354A5B7E}"/>
    <dgm:cxn modelId="{8A08A3B4-08E4-4B3E-92FF-BFD5A7198360}" type="presOf" srcId="{E32F390E-F6E9-48B8-B88D-4566657BDDD9}" destId="{D1962774-0220-40F3-9089-80DD7F6EA215}" srcOrd="0" destOrd="0" presId="urn:microsoft.com/office/officeart/2005/8/layout/hProcess11"/>
    <dgm:cxn modelId="{24FEFAD0-9B90-4F62-9623-E28589CC9D2D}" type="presOf" srcId="{A623AD26-C3F9-43BC-ABF3-10C293D440D9}" destId="{7E9BEBB5-20A9-4D46-BA38-AD48B40F96BD}" srcOrd="0" destOrd="0" presId="urn:microsoft.com/office/officeart/2005/8/layout/hProcess11"/>
    <dgm:cxn modelId="{25549AE4-8F4C-4D79-AE0B-5D3D75F4C6A7}" srcId="{B4D56888-7EDA-4C43-97D4-69F95C642925}" destId="{A623AD26-C3F9-43BC-ABF3-10C293D440D9}" srcOrd="0" destOrd="0" parTransId="{26BFD190-35D4-4E11-AD09-76336F296869}" sibTransId="{490B8926-CBEA-458F-B1A7-B00C3716E239}"/>
    <dgm:cxn modelId="{DCD4B1CB-27E0-4D5D-B39F-126319276AD4}" type="presParOf" srcId="{4BEEEB95-F83B-4EC5-8FA9-8E60BD4E6CB6}" destId="{052F127C-B583-4F4C-A61B-E8FE63052F17}" srcOrd="0" destOrd="0" presId="urn:microsoft.com/office/officeart/2005/8/layout/hProcess11"/>
    <dgm:cxn modelId="{3F854051-173D-4401-B380-F9354F5B20D4}" type="presParOf" srcId="{4BEEEB95-F83B-4EC5-8FA9-8E60BD4E6CB6}" destId="{33074829-CAC8-49F6-89FA-94F909A5E7BC}" srcOrd="1" destOrd="0" presId="urn:microsoft.com/office/officeart/2005/8/layout/hProcess11"/>
    <dgm:cxn modelId="{1CFF967F-3B78-4C9A-820C-9859C14104FE}" type="presParOf" srcId="{33074829-CAC8-49F6-89FA-94F909A5E7BC}" destId="{7698DFAE-164B-4B3C-9EAF-E013A10F83AF}" srcOrd="0" destOrd="0" presId="urn:microsoft.com/office/officeart/2005/8/layout/hProcess11"/>
    <dgm:cxn modelId="{64FB8553-D76C-4EC8-A1C2-0D30384E787E}" type="presParOf" srcId="{7698DFAE-164B-4B3C-9EAF-E013A10F83AF}" destId="{7E9BEBB5-20A9-4D46-BA38-AD48B40F96BD}" srcOrd="0" destOrd="0" presId="urn:microsoft.com/office/officeart/2005/8/layout/hProcess11"/>
    <dgm:cxn modelId="{6B2FDCA9-7298-480B-9C30-23B971687385}" type="presParOf" srcId="{7698DFAE-164B-4B3C-9EAF-E013A10F83AF}" destId="{F4EA3D79-0A72-454A-9A2B-63382B73A1CE}" srcOrd="1" destOrd="0" presId="urn:microsoft.com/office/officeart/2005/8/layout/hProcess11"/>
    <dgm:cxn modelId="{41FCC02F-07D1-481D-AC72-752280F8BAA1}" type="presParOf" srcId="{7698DFAE-164B-4B3C-9EAF-E013A10F83AF}" destId="{EAA037F8-7FAD-4CEA-8E88-533B93C37873}" srcOrd="2" destOrd="0" presId="urn:microsoft.com/office/officeart/2005/8/layout/hProcess11"/>
    <dgm:cxn modelId="{D8960708-91DC-48B8-827A-3B83B508A7D7}" type="presParOf" srcId="{33074829-CAC8-49F6-89FA-94F909A5E7BC}" destId="{27495663-9761-4748-9274-B7212FAFD41A}" srcOrd="1" destOrd="0" presId="urn:microsoft.com/office/officeart/2005/8/layout/hProcess11"/>
    <dgm:cxn modelId="{62F6EA59-4AEC-4E8A-A708-BCA3074BEE9E}" type="presParOf" srcId="{33074829-CAC8-49F6-89FA-94F909A5E7BC}" destId="{395AA326-0628-4E70-9703-1ACFB3F3B8F8}" srcOrd="2" destOrd="0" presId="urn:microsoft.com/office/officeart/2005/8/layout/hProcess11"/>
    <dgm:cxn modelId="{8AD4998F-A81C-4DDE-A837-A2B77468CE85}" type="presParOf" srcId="{395AA326-0628-4E70-9703-1ACFB3F3B8F8}" destId="{F14886A6-82E2-4E63-8351-2583D3CDC769}" srcOrd="0" destOrd="0" presId="urn:microsoft.com/office/officeart/2005/8/layout/hProcess11"/>
    <dgm:cxn modelId="{F1293E78-FF78-4FC5-946F-CF9E811731E2}" type="presParOf" srcId="{395AA326-0628-4E70-9703-1ACFB3F3B8F8}" destId="{D7442840-F9F7-4A87-9679-FD65FD60B907}" srcOrd="1" destOrd="0" presId="urn:microsoft.com/office/officeart/2005/8/layout/hProcess11"/>
    <dgm:cxn modelId="{BF6230D9-6B73-45B8-BAF6-D651986FFB69}" type="presParOf" srcId="{395AA326-0628-4E70-9703-1ACFB3F3B8F8}" destId="{EAD214A3-2928-46BF-B27A-6AA90CB02EA5}" srcOrd="2" destOrd="0" presId="urn:microsoft.com/office/officeart/2005/8/layout/hProcess11"/>
    <dgm:cxn modelId="{81EF5083-7945-45E2-A74A-C639E43CCC38}" type="presParOf" srcId="{33074829-CAC8-49F6-89FA-94F909A5E7BC}" destId="{8EF58161-E19D-4A0A-8AE9-F7C0563A40CF}" srcOrd="3" destOrd="0" presId="urn:microsoft.com/office/officeart/2005/8/layout/hProcess11"/>
    <dgm:cxn modelId="{3C7A72E9-BD15-4F8D-A144-A841A7092B4D}" type="presParOf" srcId="{33074829-CAC8-49F6-89FA-94F909A5E7BC}" destId="{E0243EE8-7230-4A36-97CC-B0E48BB92178}" srcOrd="4" destOrd="0" presId="urn:microsoft.com/office/officeart/2005/8/layout/hProcess11"/>
    <dgm:cxn modelId="{0ABB5B46-0BB6-4B85-A697-9C5849D16D23}" type="presParOf" srcId="{E0243EE8-7230-4A36-97CC-B0E48BB92178}" destId="{6CA3B963-34CF-41E4-816B-5B49A29D42EF}" srcOrd="0" destOrd="0" presId="urn:microsoft.com/office/officeart/2005/8/layout/hProcess11"/>
    <dgm:cxn modelId="{059A15F0-5AE5-43E8-8228-C47BB3D13D0C}" type="presParOf" srcId="{E0243EE8-7230-4A36-97CC-B0E48BB92178}" destId="{5BB08CE2-0B0D-4547-8B42-DB73105354CB}" srcOrd="1" destOrd="0" presId="urn:microsoft.com/office/officeart/2005/8/layout/hProcess11"/>
    <dgm:cxn modelId="{01CE3274-87A2-4F1F-B732-29712FF313E2}" type="presParOf" srcId="{E0243EE8-7230-4A36-97CC-B0E48BB92178}" destId="{DA769075-9771-44C8-A72C-FC883EE05A2A}" srcOrd="2" destOrd="0" presId="urn:microsoft.com/office/officeart/2005/8/layout/hProcess11"/>
    <dgm:cxn modelId="{A98F17C9-89E4-4077-A015-C167A48FF83B}" type="presParOf" srcId="{33074829-CAC8-49F6-89FA-94F909A5E7BC}" destId="{9EB4CB65-D6F4-4ACA-BE00-DA6182119892}" srcOrd="5" destOrd="0" presId="urn:microsoft.com/office/officeart/2005/8/layout/hProcess11"/>
    <dgm:cxn modelId="{44553576-486B-4C56-9668-0247D20F8ED2}" type="presParOf" srcId="{33074829-CAC8-49F6-89FA-94F909A5E7BC}" destId="{114FE44F-A12F-4660-AC60-D85549CA16D2}" srcOrd="6" destOrd="0" presId="urn:microsoft.com/office/officeart/2005/8/layout/hProcess11"/>
    <dgm:cxn modelId="{47747AC2-FCE5-4B68-95E7-C25C1E654EED}" type="presParOf" srcId="{114FE44F-A12F-4660-AC60-D85549CA16D2}" destId="{D1962774-0220-40F3-9089-80DD7F6EA215}" srcOrd="0" destOrd="0" presId="urn:microsoft.com/office/officeart/2005/8/layout/hProcess11"/>
    <dgm:cxn modelId="{B43E88CE-374F-4B0E-A928-304D590AF330}" type="presParOf" srcId="{114FE44F-A12F-4660-AC60-D85549CA16D2}" destId="{43774495-4C50-414E-944D-6E309B71797A}" srcOrd="1" destOrd="0" presId="urn:microsoft.com/office/officeart/2005/8/layout/hProcess11"/>
    <dgm:cxn modelId="{D146B8EA-9795-460D-9BC5-5955516B512D}" type="presParOf" srcId="{114FE44F-A12F-4660-AC60-D85549CA16D2}" destId="{9ED16DAD-A7F3-43F7-BF80-20B69DC7FEEA}" srcOrd="2" destOrd="0" presId="urn:microsoft.com/office/officeart/2005/8/layout/hProcess11"/>
    <dgm:cxn modelId="{47550721-2A95-48E8-BB3F-6855EE2641E0}" type="presParOf" srcId="{33074829-CAC8-49F6-89FA-94F909A5E7BC}" destId="{7242547E-260D-499B-B4DA-7E993E043A6E}" srcOrd="7" destOrd="0" presId="urn:microsoft.com/office/officeart/2005/8/layout/hProcess11"/>
    <dgm:cxn modelId="{EB8516DE-8B96-485E-9B40-75343B6FEECD}" type="presParOf" srcId="{33074829-CAC8-49F6-89FA-94F909A5E7BC}" destId="{C67A5DF9-478E-482E-B41B-F37D36FBEB6A}" srcOrd="8" destOrd="0" presId="urn:microsoft.com/office/officeart/2005/8/layout/hProcess11"/>
    <dgm:cxn modelId="{1DEF8694-2AF5-4754-BA1E-2E1D13EA5A1A}" type="presParOf" srcId="{C67A5DF9-478E-482E-B41B-F37D36FBEB6A}" destId="{A47A05F5-CC83-4F2D-A7AB-2556097CC578}" srcOrd="0" destOrd="0" presId="urn:microsoft.com/office/officeart/2005/8/layout/hProcess11"/>
    <dgm:cxn modelId="{2523FB8B-1BA6-42FF-9FE3-5B3FE200BD47}" type="presParOf" srcId="{C67A5DF9-478E-482E-B41B-F37D36FBEB6A}" destId="{5B422F83-0C73-4B05-AE79-0BB3BE404490}" srcOrd="1" destOrd="0" presId="urn:microsoft.com/office/officeart/2005/8/layout/hProcess11"/>
    <dgm:cxn modelId="{873A68F5-F5DB-44DD-A08C-B910453141F6}" type="presParOf" srcId="{C67A5DF9-478E-482E-B41B-F37D36FBEB6A}" destId="{944F0EAF-6C91-4C42-9919-A15CB09FC48F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6F8685-2798-4986-8423-8FA9A0AA9A12}">
      <dsp:nvSpPr>
        <dsp:cNvPr id="0" name=""/>
        <dsp:cNvSpPr/>
      </dsp:nvSpPr>
      <dsp:spPr>
        <a:xfrm>
          <a:off x="3036629" y="3418740"/>
          <a:ext cx="3070753" cy="30729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4000" kern="1200" dirty="0"/>
            <a:t>Почему?</a:t>
          </a:r>
          <a:endParaRPr lang="cs-CZ" sz="4000" kern="1200" dirty="0"/>
        </a:p>
      </dsp:txBody>
      <dsp:txXfrm>
        <a:off x="3486330" y="3868762"/>
        <a:ext cx="2171351" cy="2172899"/>
      </dsp:txXfrm>
    </dsp:sp>
    <dsp:sp modelId="{051A6B0A-487B-4AE5-80BC-09584C789C2A}">
      <dsp:nvSpPr>
        <dsp:cNvPr id="0" name=""/>
        <dsp:cNvSpPr/>
      </dsp:nvSpPr>
      <dsp:spPr>
        <a:xfrm rot="12900000">
          <a:off x="1178510" y="2949441"/>
          <a:ext cx="2230860" cy="821303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BBB393-19F9-467A-B871-F0814064282C}">
      <dsp:nvSpPr>
        <dsp:cNvPr id="0" name=""/>
        <dsp:cNvSpPr/>
      </dsp:nvSpPr>
      <dsp:spPr>
        <a:xfrm>
          <a:off x="-2267" y="1651376"/>
          <a:ext cx="2765001" cy="21378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 dirty="0">
              <a:solidFill>
                <a:schemeClr val="bg1"/>
              </a:solidFill>
            </a:rPr>
            <a:t>основная  речевая деятельность</a:t>
          </a:r>
          <a:endParaRPr lang="cs-CZ" sz="2800" kern="1200" dirty="0">
            <a:solidFill>
              <a:schemeClr val="bg1"/>
            </a:solidFill>
          </a:endParaRPr>
        </a:p>
      </dsp:txBody>
      <dsp:txXfrm>
        <a:off x="60349" y="1713992"/>
        <a:ext cx="2639769" cy="2012632"/>
      </dsp:txXfrm>
    </dsp:sp>
    <dsp:sp modelId="{2F3449D7-A593-4EA7-9863-85E5F2B65023}">
      <dsp:nvSpPr>
        <dsp:cNvPr id="0" name=""/>
        <dsp:cNvSpPr/>
      </dsp:nvSpPr>
      <dsp:spPr>
        <a:xfrm rot="16200000">
          <a:off x="3456923" y="1763208"/>
          <a:ext cx="2230165" cy="821303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902B72-7957-4964-BB09-F5A6D5D5CA18}">
      <dsp:nvSpPr>
        <dsp:cNvPr id="0" name=""/>
        <dsp:cNvSpPr/>
      </dsp:nvSpPr>
      <dsp:spPr>
        <a:xfrm>
          <a:off x="3203167" y="-36294"/>
          <a:ext cx="2737678" cy="21901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 dirty="0"/>
            <a:t>много затруднений</a:t>
          </a:r>
          <a:endParaRPr lang="cs-CZ" sz="2800" kern="1200" dirty="0"/>
        </a:p>
      </dsp:txBody>
      <dsp:txXfrm>
        <a:off x="3267314" y="27853"/>
        <a:ext cx="2609384" cy="2061849"/>
      </dsp:txXfrm>
    </dsp:sp>
    <dsp:sp modelId="{71958B7A-8217-43E3-92E8-C0027C335242}">
      <dsp:nvSpPr>
        <dsp:cNvPr id="0" name=""/>
        <dsp:cNvSpPr/>
      </dsp:nvSpPr>
      <dsp:spPr>
        <a:xfrm rot="19500000">
          <a:off x="5734642" y="2949441"/>
          <a:ext cx="2230860" cy="821303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C908BD-4F58-4525-9C80-22C448479E89}">
      <dsp:nvSpPr>
        <dsp:cNvPr id="0" name=""/>
        <dsp:cNvSpPr/>
      </dsp:nvSpPr>
      <dsp:spPr>
        <a:xfrm>
          <a:off x="6394940" y="1625237"/>
          <a:ext cx="2737678" cy="21901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 dirty="0"/>
            <a:t>повышение уровня и мотивации</a:t>
          </a:r>
          <a:endParaRPr lang="cs-CZ" sz="2800" kern="1200" dirty="0"/>
        </a:p>
      </dsp:txBody>
      <dsp:txXfrm>
        <a:off x="6459087" y="1689384"/>
        <a:ext cx="2609384" cy="206184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A22E74-6B69-4866-815A-5D0ADFBB96F9}">
      <dsp:nvSpPr>
        <dsp:cNvPr id="0" name=""/>
        <dsp:cNvSpPr/>
      </dsp:nvSpPr>
      <dsp:spPr>
        <a:xfrm>
          <a:off x="0" y="34131"/>
          <a:ext cx="3428999" cy="2057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000" kern="1200" dirty="0"/>
            <a:t>аудирование как речевая деятельность</a:t>
          </a:r>
          <a:endParaRPr lang="en-US" sz="3000" kern="1200" dirty="0"/>
        </a:p>
      </dsp:txBody>
      <dsp:txXfrm>
        <a:off x="0" y="34131"/>
        <a:ext cx="3428999" cy="2057400"/>
      </dsp:txXfrm>
    </dsp:sp>
    <dsp:sp modelId="{C9306132-4390-48BA-B275-406EA637D864}">
      <dsp:nvSpPr>
        <dsp:cNvPr id="0" name=""/>
        <dsp:cNvSpPr/>
      </dsp:nvSpPr>
      <dsp:spPr>
        <a:xfrm>
          <a:off x="3771900" y="34131"/>
          <a:ext cx="3428999" cy="2057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000" kern="1200"/>
            <a:t>роль аудирования</a:t>
          </a:r>
          <a:endParaRPr lang="en-US" sz="3000" kern="1200"/>
        </a:p>
      </dsp:txBody>
      <dsp:txXfrm>
        <a:off x="3771900" y="34131"/>
        <a:ext cx="3428999" cy="2057400"/>
      </dsp:txXfrm>
    </dsp:sp>
    <dsp:sp modelId="{CC0C8558-2360-4913-9059-DEAEB0ABC93F}">
      <dsp:nvSpPr>
        <dsp:cNvPr id="0" name=""/>
        <dsp:cNvSpPr/>
      </dsp:nvSpPr>
      <dsp:spPr>
        <a:xfrm>
          <a:off x="7543800" y="34131"/>
          <a:ext cx="3428999" cy="2057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000" kern="1200" dirty="0"/>
            <a:t>виды аудирования</a:t>
          </a:r>
          <a:endParaRPr lang="en-US" sz="3000" kern="1200" dirty="0"/>
        </a:p>
      </dsp:txBody>
      <dsp:txXfrm>
        <a:off x="7543800" y="34131"/>
        <a:ext cx="3428999" cy="2057400"/>
      </dsp:txXfrm>
    </dsp:sp>
    <dsp:sp modelId="{9ACB48C2-B5C2-45D1-869D-1A25F3AA18FF}">
      <dsp:nvSpPr>
        <dsp:cNvPr id="0" name=""/>
        <dsp:cNvSpPr/>
      </dsp:nvSpPr>
      <dsp:spPr>
        <a:xfrm>
          <a:off x="0" y="2434431"/>
          <a:ext cx="3428999" cy="2057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3000" kern="1200" dirty="0"/>
            <a:t>студенты и навыки аудирования</a:t>
          </a:r>
          <a:endParaRPr lang="en-US" sz="3000" kern="1200" dirty="0"/>
        </a:p>
        <a:p>
          <a:pPr marL="0"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000" kern="1200" dirty="0"/>
        </a:p>
      </dsp:txBody>
      <dsp:txXfrm>
        <a:off x="0" y="2434431"/>
        <a:ext cx="3428999" cy="2057400"/>
      </dsp:txXfrm>
    </dsp:sp>
    <dsp:sp modelId="{8514D7D7-A855-44F9-A1C8-619F691ADB97}">
      <dsp:nvSpPr>
        <dsp:cNvPr id="0" name=""/>
        <dsp:cNvSpPr/>
      </dsp:nvSpPr>
      <dsp:spPr>
        <a:xfrm>
          <a:off x="3771900" y="2434431"/>
          <a:ext cx="3428999" cy="2057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3000" kern="1200" dirty="0"/>
            <a:t>основные материалы</a:t>
          </a:r>
          <a:endParaRPr lang="en-US" sz="3000" kern="1200" dirty="0"/>
        </a:p>
        <a:p>
          <a:pPr marL="0"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000" kern="1200" dirty="0"/>
        </a:p>
      </dsp:txBody>
      <dsp:txXfrm>
        <a:off x="3771900" y="2434431"/>
        <a:ext cx="3428999" cy="2057400"/>
      </dsp:txXfrm>
    </dsp:sp>
    <dsp:sp modelId="{B61123E8-1F10-4D3D-AD97-80301B2301C5}">
      <dsp:nvSpPr>
        <dsp:cNvPr id="0" name=""/>
        <dsp:cNvSpPr/>
      </dsp:nvSpPr>
      <dsp:spPr>
        <a:xfrm>
          <a:off x="7543800" y="2434431"/>
          <a:ext cx="3428999" cy="2057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000" kern="1200" dirty="0"/>
            <a:t>вспомогательные материалы</a:t>
          </a:r>
          <a:endParaRPr lang="en-US" sz="3000" kern="1200" dirty="0"/>
        </a:p>
      </dsp:txBody>
      <dsp:txXfrm>
        <a:off x="7543800" y="2434431"/>
        <a:ext cx="3428999" cy="20574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2F127C-B583-4F4C-A61B-E8FE63052F17}">
      <dsp:nvSpPr>
        <dsp:cNvPr id="0" name=""/>
        <dsp:cNvSpPr/>
      </dsp:nvSpPr>
      <dsp:spPr>
        <a:xfrm>
          <a:off x="0" y="1357788"/>
          <a:ext cx="10972800" cy="1810385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9BEBB5-20A9-4D46-BA38-AD48B40F96BD}">
      <dsp:nvSpPr>
        <dsp:cNvPr id="0" name=""/>
        <dsp:cNvSpPr/>
      </dsp:nvSpPr>
      <dsp:spPr>
        <a:xfrm>
          <a:off x="4339" y="0"/>
          <a:ext cx="1897469" cy="1810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149352" numCol="1" spcCol="1270" anchor="b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 dirty="0"/>
            <a:t>подходящие упражнения </a:t>
          </a:r>
          <a:endParaRPr lang="en-US" sz="2100" kern="1200" dirty="0"/>
        </a:p>
      </dsp:txBody>
      <dsp:txXfrm>
        <a:off x="4339" y="0"/>
        <a:ext cx="1897469" cy="1810385"/>
      </dsp:txXfrm>
    </dsp:sp>
    <dsp:sp modelId="{F4EA3D79-0A72-454A-9A2B-63382B73A1CE}">
      <dsp:nvSpPr>
        <dsp:cNvPr id="0" name=""/>
        <dsp:cNvSpPr/>
      </dsp:nvSpPr>
      <dsp:spPr>
        <a:xfrm>
          <a:off x="726776" y="2036683"/>
          <a:ext cx="452596" cy="4525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4886A6-82E2-4E63-8351-2583D3CDC769}">
      <dsp:nvSpPr>
        <dsp:cNvPr id="0" name=""/>
        <dsp:cNvSpPr/>
      </dsp:nvSpPr>
      <dsp:spPr>
        <a:xfrm>
          <a:off x="1996682" y="2715577"/>
          <a:ext cx="1897469" cy="1810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149352" numCol="1" spcCol="1270" anchor="t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/>
            <a:t>рабочий лист</a:t>
          </a:r>
          <a:endParaRPr lang="en-US" sz="2100" kern="1200"/>
        </a:p>
      </dsp:txBody>
      <dsp:txXfrm>
        <a:off x="1996682" y="2715577"/>
        <a:ext cx="1897469" cy="1810385"/>
      </dsp:txXfrm>
    </dsp:sp>
    <dsp:sp modelId="{D7442840-F9F7-4A87-9679-FD65FD60B907}">
      <dsp:nvSpPr>
        <dsp:cNvPr id="0" name=""/>
        <dsp:cNvSpPr/>
      </dsp:nvSpPr>
      <dsp:spPr>
        <a:xfrm>
          <a:off x="2719119" y="2036683"/>
          <a:ext cx="452596" cy="4525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A3B963-34CF-41E4-816B-5B49A29D42EF}">
      <dsp:nvSpPr>
        <dsp:cNvPr id="0" name=""/>
        <dsp:cNvSpPr/>
      </dsp:nvSpPr>
      <dsp:spPr>
        <a:xfrm>
          <a:off x="3989025" y="0"/>
          <a:ext cx="1897469" cy="1810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149352" numCol="1" spcCol="1270" anchor="b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/>
            <a:t>урок в классе</a:t>
          </a:r>
          <a:endParaRPr lang="en-US" sz="2100" kern="1200"/>
        </a:p>
      </dsp:txBody>
      <dsp:txXfrm>
        <a:off x="3989025" y="0"/>
        <a:ext cx="1897469" cy="1810385"/>
      </dsp:txXfrm>
    </dsp:sp>
    <dsp:sp modelId="{5BB08CE2-0B0D-4547-8B42-DB73105354CB}">
      <dsp:nvSpPr>
        <dsp:cNvPr id="0" name=""/>
        <dsp:cNvSpPr/>
      </dsp:nvSpPr>
      <dsp:spPr>
        <a:xfrm>
          <a:off x="4711461" y="2036683"/>
          <a:ext cx="452596" cy="4525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962774-0220-40F3-9089-80DD7F6EA215}">
      <dsp:nvSpPr>
        <dsp:cNvPr id="0" name=""/>
        <dsp:cNvSpPr/>
      </dsp:nvSpPr>
      <dsp:spPr>
        <a:xfrm>
          <a:off x="5981368" y="2715577"/>
          <a:ext cx="1897469" cy="1810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149352" numCol="1" spcCol="1270" anchor="t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/>
            <a:t>рефлексия</a:t>
          </a:r>
          <a:endParaRPr lang="en-US" sz="2100" kern="1200"/>
        </a:p>
      </dsp:txBody>
      <dsp:txXfrm>
        <a:off x="5981368" y="2715577"/>
        <a:ext cx="1897469" cy="1810385"/>
      </dsp:txXfrm>
    </dsp:sp>
    <dsp:sp modelId="{43774495-4C50-414E-944D-6E309B71797A}">
      <dsp:nvSpPr>
        <dsp:cNvPr id="0" name=""/>
        <dsp:cNvSpPr/>
      </dsp:nvSpPr>
      <dsp:spPr>
        <a:xfrm>
          <a:off x="6703804" y="2036683"/>
          <a:ext cx="452596" cy="4525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7A05F5-CC83-4F2D-A7AB-2556097CC578}">
      <dsp:nvSpPr>
        <dsp:cNvPr id="0" name=""/>
        <dsp:cNvSpPr/>
      </dsp:nvSpPr>
      <dsp:spPr>
        <a:xfrm>
          <a:off x="7973710" y="0"/>
          <a:ext cx="1897469" cy="1810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149352" numCol="1" spcCol="1270" anchor="b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/>
            <a:t>(разговор с учителем?)</a:t>
          </a:r>
          <a:endParaRPr lang="en-US" sz="2100" kern="1200"/>
        </a:p>
      </dsp:txBody>
      <dsp:txXfrm>
        <a:off x="7973710" y="0"/>
        <a:ext cx="1897469" cy="1810385"/>
      </dsp:txXfrm>
    </dsp:sp>
    <dsp:sp modelId="{5B422F83-0C73-4B05-AE79-0BB3BE404490}">
      <dsp:nvSpPr>
        <dsp:cNvPr id="0" name=""/>
        <dsp:cNvSpPr/>
      </dsp:nvSpPr>
      <dsp:spPr>
        <a:xfrm>
          <a:off x="8696147" y="2036683"/>
          <a:ext cx="452596" cy="4525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41C4E2-5E8B-4C0C-AC82-0DED44C013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D3D9148-B0BF-4E4A-8FF6-986B88D3E5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E374EF1-5EEA-4F2D-A21E-1BAF7BD23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D291B17-9318-49DB-B28B-6E5994AE9581}" type="datetime1">
              <a:rPr lang="en-US" smtClean="0"/>
              <a:t>5/13/2021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9599726-863D-4A41-9BDE-2B2ADBB3C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749BA1C-4C14-4348-A784-49BE20C0A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096464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BF3092-85FA-4AB9-9474-7F690AEEC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AFFE944-CDA4-4203-8013-9992F951CF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79FE10B-AE55-4AE4-983C-0FB2BE86E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D291B17-9318-49DB-B28B-6E5994AE9581}" type="datetime1">
              <a:rPr lang="en-US" smtClean="0"/>
              <a:t>5/13/2021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109F7AA-E88A-49D6-BAA7-B067E330F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91E4208-0A0C-435E-845D-ACBAE273F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73836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AEFA532-094B-44AD-A60B-9BC71D4933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B76F654-C5D0-4736-870F-BBE8199826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D35B0E5-09C6-4FF1-B330-9193244AF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D291B17-9318-49DB-B28B-6E5994AE9581}" type="datetime1">
              <a:rPr lang="en-US" smtClean="0"/>
              <a:t>5/13/2021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662BC6F-2DF9-4144-A907-67597D436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CCBA5B3-CD45-429B-9B89-7CD17866A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5561297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50848D-B7C1-4BFE-9840-B8A5A8502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B3326C-99C9-4BDA-9C5B-D16E64FC02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00EEAEF-B135-4820-8613-4068655205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D291B17-9318-49DB-B28B-6E5994AE9581}" type="datetime1">
              <a:rPr lang="en-US" smtClean="0"/>
              <a:t>5/13/2021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53793CE-3025-43E2-BAB2-2B88112E6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612D889-4E6D-4DC7-8451-2DCB93DC2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384270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04C1DF-C7F1-4379-8E98-1DA2AE509C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0354F52-93BE-418C-B682-A165CF7895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971BDEA-A5EF-4B24-B73F-F83735913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D291B17-9318-49DB-B28B-6E5994AE9581}" type="datetime1">
              <a:rPr lang="en-US" smtClean="0"/>
              <a:t>5/13/2021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863B6E8-FC29-4952-A68A-EAA5A938A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555025E-F5B3-4BAD-BCDF-EFE391E30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774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B647A1-A4D6-419D-916B-81EA54535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17742E-0F71-4FCA-B53D-3CEADE8935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249FBBE-C43E-498F-8C3F-F9F98FFDFA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296F0CA-253B-4727-AB5B-C9FE295E3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D291B17-9318-49DB-B28B-6E5994AE9581}" type="datetime1">
              <a:rPr lang="en-US" smtClean="0"/>
              <a:t>5/13/2021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F19F785-299C-4E3F-BC2D-7513BA14D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8FB63E8-C001-41D7-A742-37D175534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078463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64A3E2-2B25-48F7-9971-B1E1F0E61D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EEEF73D-3918-4F0D-A639-680235C0A7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78D08D2-25BA-4684-8D8A-F453ABDFB3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417FBE0-B484-4F19-8B9D-AB323D6E06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FD44B70-5E1D-46FD-AFA8-76AC060479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14E0986-1D80-4C6F-AE55-118D92566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D291B17-9318-49DB-B28B-6E5994AE9581}" type="datetime1">
              <a:rPr lang="en-US" smtClean="0"/>
              <a:t>5/13/2021</a:t>
            </a:fld>
            <a:endParaRPr lang="en-US" dirty="0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FDFCCEB-6B28-4417-8D45-A7541AA55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82189E0-C5EA-42C8-8ECD-0829A2E59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305822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440A59-1C08-4F6E-B617-6DC2BC34E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70017BF-681A-4CC1-8CC3-C9BD0E7C72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D291B17-9318-49DB-B28B-6E5994AE9581}" type="datetime1">
              <a:rPr lang="en-US" smtClean="0"/>
              <a:t>5/13/2021</a:t>
            </a:fld>
            <a:endParaRPr lang="en-US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9EBA747-A0C8-4F38-A465-53CB2CA09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993DD69-DB3D-401F-AB25-EA8F109AC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148650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2515AE1-4805-4B45-A8ED-7F9C3B8D5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D291B17-9318-49DB-B28B-6E5994AE9581}" type="datetime1">
              <a:rPr lang="en-US" smtClean="0"/>
              <a:t>5/13/2021</a:t>
            </a:fld>
            <a:endParaRPr lang="en-US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F75F66F-06AB-4029-AE0B-7B17518A0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832CA3E-9070-476D-9924-BE15CC079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184494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625910-D952-4B7B-B99F-4BC94E470B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86D3A2-EF99-4B59-9482-4567F092D2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F8849DB-AF53-4087-A486-A91B2A2ED9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877FF61-248E-481D-9344-8D0F52C45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D291B17-9318-49DB-B28B-6E5994AE9581}" type="datetime1">
              <a:rPr lang="en-US" smtClean="0"/>
              <a:t>5/13/2021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2FDF880-330F-4419-A284-0DB18A17A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E98D1F0-1017-4443-B49B-78CAB8443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468830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DAFCD8-B032-4DC0-AA50-D155759165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C40676E-5139-4CCC-8E2A-C9FABB4D3A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B143558-2719-4307-800E-D172D43F6D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D7AC327-C1DF-4D9A-BED6-7C7D75A2B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D291B17-9318-49DB-B28B-6E5994AE9581}" type="datetime1">
              <a:rPr lang="en-US" smtClean="0"/>
              <a:t>5/13/2021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2734726-3389-4C64-9A49-DCDECBD2F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A3C8428-6B6E-4665-870A-AB67B0D6D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699587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6AB91B7-BF00-4067-9A34-D1FC80EE66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698370A-1167-464E-9E31-2160735D71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C1E7995-077E-4498-8442-61B8ABAA77B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ED291B17-9318-49DB-B28B-6E5994AE9581}" type="datetime1">
              <a:rPr lang="en-US" smtClean="0"/>
              <a:t>5/13/2021</a:t>
            </a:fld>
            <a:endParaRPr 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771DC8D-6671-45E6-A228-53C7C790399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3E999BF-55E5-41B3-B75B-2D398495F11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574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5" r:id="rId1"/>
    <p:sldLayoutId id="2147483836" r:id="rId2"/>
    <p:sldLayoutId id="2147483837" r:id="rId3"/>
    <p:sldLayoutId id="2147483838" r:id="rId4"/>
    <p:sldLayoutId id="2147483839" r:id="rId5"/>
    <p:sldLayoutId id="2147483840" r:id="rId6"/>
    <p:sldLayoutId id="2147483841" r:id="rId7"/>
    <p:sldLayoutId id="2147483842" r:id="rId8"/>
    <p:sldLayoutId id="2147483843" r:id="rId9"/>
    <p:sldLayoutId id="2147483844" r:id="rId10"/>
    <p:sldLayoutId id="2147483845" r:id="rId11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sv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>
            <a:extLst>
              <a:ext uri="{FF2B5EF4-FFF2-40B4-BE49-F238E27FC236}">
                <a16:creationId xmlns:a16="http://schemas.microsoft.com/office/drawing/2014/main" id="{9BFE1AD3-B2BC-4567-8B4A-DCB8F90809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CD70A28E-4FD8-4474-A206-E15B5EBB30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85801"/>
            <a:ext cx="12188952" cy="521767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9" name="Picture 48">
            <a:extLst>
              <a:ext uri="{FF2B5EF4-FFF2-40B4-BE49-F238E27FC236}">
                <a16:creationId xmlns:a16="http://schemas.microsoft.com/office/drawing/2014/main" id="{FDE75AAD-F4A4-4ED2-9A2F-B2412F936C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t="20008" r="8214" b="52759"/>
          <a:stretch/>
        </p:blipFill>
        <p:spPr>
          <a:xfrm flipV="1">
            <a:off x="2" y="0"/>
            <a:ext cx="12191999" cy="2235323"/>
          </a:xfrm>
          <a:custGeom>
            <a:avLst/>
            <a:gdLst>
              <a:gd name="connsiteX0" fmla="*/ 0 w 12191999"/>
              <a:gd name="connsiteY0" fmla="*/ 2235323 h 2235323"/>
              <a:gd name="connsiteX1" fmla="*/ 12191999 w 12191999"/>
              <a:gd name="connsiteY1" fmla="*/ 2235323 h 2235323"/>
              <a:gd name="connsiteX2" fmla="*/ 12191999 w 12191999"/>
              <a:gd name="connsiteY2" fmla="*/ 0 h 2235323"/>
              <a:gd name="connsiteX3" fmla="*/ 0 w 12191999"/>
              <a:gd name="connsiteY3" fmla="*/ 0 h 22353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2235323">
                <a:moveTo>
                  <a:pt x="0" y="2235323"/>
                </a:moveTo>
                <a:lnTo>
                  <a:pt x="12191999" y="2235323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6D832425-5276-4E61-9863-B5DE2D7AC0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925" y="1601735"/>
            <a:ext cx="10684151" cy="1991979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66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Дипломная</a:t>
            </a:r>
            <a:r>
              <a:rPr lang="en-US" sz="6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66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работа</a:t>
            </a:r>
            <a:endParaRPr lang="en-US" sz="66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1" name="Picture 50">
            <a:extLst>
              <a:ext uri="{FF2B5EF4-FFF2-40B4-BE49-F238E27FC236}">
                <a16:creationId xmlns:a16="http://schemas.microsoft.com/office/drawing/2014/main" id="{DA20CE0B-92EC-45FD-8F68-38003D6D8C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t="-1" r="8214" b="80325"/>
          <a:stretch/>
        </p:blipFill>
        <p:spPr>
          <a:xfrm flipV="1">
            <a:off x="0" y="4586080"/>
            <a:ext cx="12191999" cy="1614974"/>
          </a:xfrm>
          <a:custGeom>
            <a:avLst/>
            <a:gdLst>
              <a:gd name="connsiteX0" fmla="*/ 0 w 12191999"/>
              <a:gd name="connsiteY0" fmla="*/ 1614974 h 1614974"/>
              <a:gd name="connsiteX1" fmla="*/ 12191999 w 12191999"/>
              <a:gd name="connsiteY1" fmla="*/ 1614974 h 1614974"/>
              <a:gd name="connsiteX2" fmla="*/ 12191999 w 12191999"/>
              <a:gd name="connsiteY2" fmla="*/ 0 h 1614974"/>
              <a:gd name="connsiteX3" fmla="*/ 0 w 12191999"/>
              <a:gd name="connsiteY3" fmla="*/ 0 h 1614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1614974">
                <a:moveTo>
                  <a:pt x="0" y="1614974"/>
                </a:moveTo>
                <a:lnTo>
                  <a:pt x="12191999" y="1614974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37224841-6FCE-40DF-BBED-0314359B7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638079" y="4934589"/>
            <a:ext cx="3550873" cy="458978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</a:pPr>
            <a:endParaRPr lang="en-US" sz="3200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36781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reeform 6">
            <a:extLst>
              <a:ext uri="{FF2B5EF4-FFF2-40B4-BE49-F238E27FC236}">
                <a16:creationId xmlns:a16="http://schemas.microsoft.com/office/drawing/2014/main" id="{69D184B2-2226-4E31-BCCB-4443307674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118533" y="918266"/>
            <a:ext cx="706127" cy="5863534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Freeform 7">
            <a:extLst>
              <a:ext uri="{FF2B5EF4-FFF2-40B4-BE49-F238E27FC236}">
                <a16:creationId xmlns:a16="http://schemas.microsoft.com/office/drawing/2014/main" id="{1AC4D4E3-486A-464A-8EC8-D448810972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117879" y="643467"/>
            <a:ext cx="420307" cy="5668919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Rectangle 19">
            <a:extLst>
              <a:ext uri="{FF2B5EF4-FFF2-40B4-BE49-F238E27FC236}">
                <a16:creationId xmlns:a16="http://schemas.microsoft.com/office/drawing/2014/main" id="{864DE13E-58EB-4475-B79C-0D4FC65123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38387" y="643467"/>
            <a:ext cx="10933503" cy="5391944"/>
          </a:xfrm>
          <a:prstGeom prst="rect">
            <a:avLst/>
          </a:prstGeom>
          <a:solidFill>
            <a:srgbClr val="FFFFFF"/>
          </a:solidFill>
          <a:ln w="12700">
            <a:solidFill>
              <a:schemeClr val="accent1"/>
            </a:solidFill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8982D5B1-12A2-46A2-948B-0CB35B4579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3578" y="1491506"/>
            <a:ext cx="9664846" cy="3696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778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F1BF9A56-1DDE-4F26-922E-07091E70DAD0}"/>
              </a:ext>
            </a:extLst>
          </p:cNvPr>
          <p:cNvSpPr txBox="1"/>
          <p:nvPr/>
        </p:nvSpPr>
        <p:spPr>
          <a:xfrm>
            <a:off x="3045368" y="2043663"/>
            <a:ext cx="6105194" cy="203105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4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В</a:t>
            </a:r>
            <a:r>
              <a:rPr lang="ru-RU" sz="4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с</a:t>
            </a:r>
            <a:r>
              <a:rPr lang="en-US" sz="42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помогательные</a:t>
            </a:r>
            <a:r>
              <a:rPr lang="en-US" sz="4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2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сред</a:t>
            </a:r>
            <a:r>
              <a:rPr lang="ru-RU" sz="4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с</a:t>
            </a:r>
            <a:r>
              <a:rPr lang="en-US" sz="42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тва</a:t>
            </a:r>
            <a:r>
              <a:rPr lang="en-US" sz="4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2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для</a:t>
            </a:r>
            <a:r>
              <a:rPr lang="en-US" sz="4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2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развития</a:t>
            </a:r>
            <a:r>
              <a:rPr lang="en-US" sz="4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2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аудирования</a:t>
            </a:r>
            <a:endParaRPr lang="en-US" sz="42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63565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39B8A8E6-3319-47B9-83D6-76EDD452132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90153466"/>
              </p:ext>
            </p:extLst>
          </p:nvPr>
        </p:nvGraphicFramePr>
        <p:xfrm>
          <a:off x="1337481" y="177422"/>
          <a:ext cx="9130352" cy="64553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7491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1CF881-DE44-4E07-ABD5-8553E9E7A8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Теория</a:t>
            </a:r>
            <a:endParaRPr lang="cs-CZ" dirty="0"/>
          </a:p>
        </p:txBody>
      </p:sp>
      <p:graphicFrame>
        <p:nvGraphicFramePr>
          <p:cNvPr id="8" name="Zástupný obsah 7">
            <a:extLst>
              <a:ext uri="{FF2B5EF4-FFF2-40B4-BE49-F238E27FC236}">
                <a16:creationId xmlns:a16="http://schemas.microsoft.com/office/drawing/2014/main" id="{CBE54EC6-E721-409F-9D69-5D5DA65660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0855783"/>
              </p:ext>
            </p:extLst>
          </p:nvPr>
        </p:nvGraphicFramePr>
        <p:xfrm>
          <a:off x="609600" y="1600201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22559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C5E409A5-CF1D-458A-9663-2151ED82F3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2825496"/>
          </a:xfrm>
          <a:prstGeom prst="rect">
            <a:avLst/>
          </a:prstGeom>
          <a:gradFill>
            <a:gsLst>
              <a:gs pos="0">
                <a:schemeClr val="accent5"/>
              </a:gs>
              <a:gs pos="25000">
                <a:schemeClr val="accent5"/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919F297E-B60D-4F97-8148-C5F192A541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716" b="33968"/>
          <a:stretch/>
        </p:blipFill>
        <p:spPr>
          <a:xfrm>
            <a:off x="0" y="1217573"/>
            <a:ext cx="12192000" cy="1393277"/>
          </a:xfrm>
          <a:custGeom>
            <a:avLst/>
            <a:gdLst>
              <a:gd name="connsiteX0" fmla="*/ 0 w 12192000"/>
              <a:gd name="connsiteY0" fmla="*/ 0 h 3049325"/>
              <a:gd name="connsiteX1" fmla="*/ 12192000 w 12192000"/>
              <a:gd name="connsiteY1" fmla="*/ 0 h 3049325"/>
              <a:gd name="connsiteX2" fmla="*/ 12192000 w 12192000"/>
              <a:gd name="connsiteY2" fmla="*/ 3049325 h 3049325"/>
              <a:gd name="connsiteX3" fmla="*/ 0 w 12192000"/>
              <a:gd name="connsiteY3" fmla="*/ 3049325 h 3049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3049325">
                <a:moveTo>
                  <a:pt x="0" y="0"/>
                </a:moveTo>
                <a:lnTo>
                  <a:pt x="12192000" y="0"/>
                </a:lnTo>
                <a:lnTo>
                  <a:pt x="12192000" y="3049325"/>
                </a:lnTo>
                <a:lnTo>
                  <a:pt x="0" y="3049325"/>
                </a:lnTo>
                <a:close/>
              </a:path>
            </a:pathLst>
          </a:cu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DDA7BDC1-0530-4596-ABC6-3100EAE7A3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457200"/>
            <a:ext cx="10579608" cy="1188720"/>
          </a:xfrm>
        </p:spPr>
        <p:txBody>
          <a:bodyPr>
            <a:normAutofit/>
          </a:bodyPr>
          <a:lstStyle/>
          <a:p>
            <a:r>
              <a:rPr lang="ru-RU" sz="4000" dirty="0">
                <a:solidFill>
                  <a:srgbClr val="FFFFFF"/>
                </a:solidFill>
              </a:rPr>
              <a:t>Вспомогательные материалы</a:t>
            </a:r>
            <a:endParaRPr lang="cs-CZ" sz="4000" dirty="0">
              <a:solidFill>
                <a:srgbClr val="FFFFFF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0143844-CA1B-4124-9147-25EAB6ABCE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2466471"/>
            <a:ext cx="12188952" cy="439152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BB3089D-52BE-4354-B041-3A3988AF1D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2" y="2288304"/>
            <a:ext cx="10972800" cy="4525963"/>
          </a:xfr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宋体"/>
                <a:cs typeface="+mn-cs"/>
              </a:rPr>
              <a:t>ютуб видео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宋体"/>
                <a:cs typeface="+mn-cs"/>
              </a:rPr>
              <a:t>подкасты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宋体"/>
                <a:cs typeface="+mn-cs"/>
              </a:rPr>
              <a:t>радиостанции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宋体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宋体"/>
                <a:cs typeface="+mn-cs"/>
              </a:rPr>
              <a:t>сериалы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宋体"/>
                <a:cs typeface="+mn-cs"/>
              </a:rPr>
              <a:t>/</a:t>
            </a: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宋体"/>
                <a:cs typeface="+mn-cs"/>
              </a:rPr>
              <a:t>фильмы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宋体"/>
                <a:cs typeface="+mn-cs"/>
              </a:rPr>
              <a:t>Tedtalks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宋体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宋体"/>
                <a:cs typeface="+mn-cs"/>
              </a:rPr>
              <a:t>иностранные гости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宋体"/>
                <a:cs typeface="+mn-cs"/>
              </a:rPr>
              <a:t>произношение –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宋体"/>
                <a:cs typeface="+mn-cs"/>
              </a:rPr>
              <a:t>linking, weak/strong forms,</a:t>
            </a: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宋体"/>
                <a:cs typeface="+mn-cs"/>
              </a:rPr>
              <a:t> ударение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1243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4">
            <a:extLst>
              <a:ext uri="{FF2B5EF4-FFF2-40B4-BE49-F238E27FC236}">
                <a16:creationId xmlns:a16="http://schemas.microsoft.com/office/drawing/2014/main" id="{C5E409A5-CF1D-458A-9663-2151ED82F3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2825496"/>
          </a:xfrm>
          <a:prstGeom prst="rect">
            <a:avLst/>
          </a:prstGeom>
          <a:gradFill>
            <a:gsLst>
              <a:gs pos="0">
                <a:schemeClr val="accent5"/>
              </a:gs>
              <a:gs pos="25000">
                <a:schemeClr val="accent5"/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6" name="Picture 26">
            <a:extLst>
              <a:ext uri="{FF2B5EF4-FFF2-40B4-BE49-F238E27FC236}">
                <a16:creationId xmlns:a16="http://schemas.microsoft.com/office/drawing/2014/main" id="{919F297E-B60D-4F97-8148-C5F192A541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716" b="33968"/>
          <a:stretch/>
        </p:blipFill>
        <p:spPr>
          <a:xfrm>
            <a:off x="0" y="1217573"/>
            <a:ext cx="12192000" cy="1393277"/>
          </a:xfrm>
          <a:custGeom>
            <a:avLst/>
            <a:gdLst>
              <a:gd name="connsiteX0" fmla="*/ 0 w 12192000"/>
              <a:gd name="connsiteY0" fmla="*/ 0 h 3049325"/>
              <a:gd name="connsiteX1" fmla="*/ 12192000 w 12192000"/>
              <a:gd name="connsiteY1" fmla="*/ 0 h 3049325"/>
              <a:gd name="connsiteX2" fmla="*/ 12192000 w 12192000"/>
              <a:gd name="connsiteY2" fmla="*/ 3049325 h 3049325"/>
              <a:gd name="connsiteX3" fmla="*/ 0 w 12192000"/>
              <a:gd name="connsiteY3" fmla="*/ 3049325 h 3049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3049325">
                <a:moveTo>
                  <a:pt x="0" y="0"/>
                </a:moveTo>
                <a:lnTo>
                  <a:pt x="12192000" y="0"/>
                </a:lnTo>
                <a:lnTo>
                  <a:pt x="12192000" y="3049325"/>
                </a:lnTo>
                <a:lnTo>
                  <a:pt x="0" y="3049325"/>
                </a:lnTo>
                <a:close/>
              </a:path>
            </a:pathLst>
          </a:cu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C70FA8E-54D4-472B-845D-F0E522ED6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457200"/>
            <a:ext cx="10579608" cy="1188720"/>
          </a:xfrm>
        </p:spPr>
        <p:txBody>
          <a:bodyPr>
            <a:normAutofit/>
          </a:bodyPr>
          <a:lstStyle/>
          <a:p>
            <a:r>
              <a:rPr lang="ru-RU" sz="4000">
                <a:solidFill>
                  <a:srgbClr val="FFFFFF"/>
                </a:solidFill>
              </a:rPr>
              <a:t>Практическая часть</a:t>
            </a:r>
            <a:endParaRPr lang="cs-CZ" sz="4000">
              <a:solidFill>
                <a:srgbClr val="FFFFFF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70143844-CA1B-4124-9147-25EAB6ABCE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2466471"/>
            <a:ext cx="12188952" cy="439152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8" name="Zástupný obsah 4">
            <a:extLst>
              <a:ext uri="{FF2B5EF4-FFF2-40B4-BE49-F238E27FC236}">
                <a16:creationId xmlns:a16="http://schemas.microsoft.com/office/drawing/2014/main" id="{FF8DD6A5-C31E-45F3-A9FB-69D6EA16852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2345272"/>
              </p:ext>
            </p:extLst>
          </p:nvPr>
        </p:nvGraphicFramePr>
        <p:xfrm>
          <a:off x="608076" y="2110154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14935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8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5555856-9970-4BC3-9AA9-6A917F53AF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421721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F487851-BFAF-46D8-A1ED-50CAD6E46F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BFBFD3ED-8890-4CDD-BF81-8D97292D7B84}"/>
              </a:ext>
            </a:extLst>
          </p:cNvPr>
          <p:cNvSpPr txBox="1"/>
          <p:nvPr/>
        </p:nvSpPr>
        <p:spPr>
          <a:xfrm>
            <a:off x="6903862" y="244472"/>
            <a:ext cx="4805996" cy="129711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9600" kern="1200" dirty="0" err="1">
                <a:solidFill>
                  <a:srgbClr val="000000"/>
                </a:solidFill>
                <a:latin typeface="+mj-lt"/>
                <a:ea typeface="+mj-ea"/>
                <a:cs typeface="+mj-cs"/>
              </a:rPr>
              <a:t>Цел</a:t>
            </a:r>
            <a:r>
              <a:rPr lang="ru-RU" sz="9600" kern="12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и</a:t>
            </a:r>
            <a:r>
              <a:rPr lang="en-US" sz="9600" kern="12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?</a:t>
            </a:r>
          </a:p>
        </p:txBody>
      </p:sp>
      <p:sp>
        <p:nvSpPr>
          <p:cNvPr id="13" name="Freeform 50">
            <a:extLst>
              <a:ext uri="{FF2B5EF4-FFF2-40B4-BE49-F238E27FC236}">
                <a16:creationId xmlns:a16="http://schemas.microsoft.com/office/drawing/2014/main" id="{13722DD7-BA73-4776-93A3-94491FEF72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1159"/>
            <a:ext cx="5464879" cy="6276841"/>
          </a:xfrm>
          <a:custGeom>
            <a:avLst/>
            <a:gdLst>
              <a:gd name="connsiteX0" fmla="*/ 3299930 w 5464879"/>
              <a:gd name="connsiteY0" fmla="*/ 0 h 6276841"/>
              <a:gd name="connsiteX1" fmla="*/ 5398992 w 5464879"/>
              <a:gd name="connsiteY1" fmla="*/ 753544 h 6276841"/>
              <a:gd name="connsiteX2" fmla="*/ 5464879 w 5464879"/>
              <a:gd name="connsiteY2" fmla="*/ 813426 h 6276841"/>
              <a:gd name="connsiteX3" fmla="*/ 5464879 w 5464879"/>
              <a:gd name="connsiteY3" fmla="*/ 5786434 h 6276841"/>
              <a:gd name="connsiteX4" fmla="*/ 5398992 w 5464879"/>
              <a:gd name="connsiteY4" fmla="*/ 5846317 h 6276841"/>
              <a:gd name="connsiteX5" fmla="*/ 4872873 w 5464879"/>
              <a:gd name="connsiteY5" fmla="*/ 6201577 h 6276841"/>
              <a:gd name="connsiteX6" fmla="*/ 4716632 w 5464879"/>
              <a:gd name="connsiteY6" fmla="*/ 6276841 h 6276841"/>
              <a:gd name="connsiteX7" fmla="*/ 1883227 w 5464879"/>
              <a:gd name="connsiteY7" fmla="*/ 6276841 h 6276841"/>
              <a:gd name="connsiteX8" fmla="*/ 1726987 w 5464879"/>
              <a:gd name="connsiteY8" fmla="*/ 6201577 h 6276841"/>
              <a:gd name="connsiteX9" fmla="*/ 0 w 5464879"/>
              <a:gd name="connsiteY9" fmla="*/ 3299930 h 6276841"/>
              <a:gd name="connsiteX10" fmla="*/ 3299930 w 5464879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64879" h="6276841">
                <a:moveTo>
                  <a:pt x="3299930" y="0"/>
                </a:moveTo>
                <a:cubicBezTo>
                  <a:pt x="4097274" y="0"/>
                  <a:pt x="4828569" y="282789"/>
                  <a:pt x="5398992" y="753544"/>
                </a:cubicBezTo>
                <a:lnTo>
                  <a:pt x="5464879" y="813426"/>
                </a:lnTo>
                <a:lnTo>
                  <a:pt x="5464879" y="5786434"/>
                </a:lnTo>
                <a:lnTo>
                  <a:pt x="5398992" y="5846317"/>
                </a:lnTo>
                <a:cubicBezTo>
                  <a:pt x="5236014" y="5980818"/>
                  <a:pt x="5059904" y="6099975"/>
                  <a:pt x="4872873" y="6201577"/>
                </a:cubicBezTo>
                <a:lnTo>
                  <a:pt x="4716632" y="6276841"/>
                </a:lnTo>
                <a:lnTo>
                  <a:pt x="1883227" y="6276841"/>
                </a:lnTo>
                <a:lnTo>
                  <a:pt x="1726987" y="6201577"/>
                </a:lnTo>
                <a:cubicBezTo>
                  <a:pt x="698316" y="5642769"/>
                  <a:pt x="0" y="4552900"/>
                  <a:pt x="0" y="3299930"/>
                </a:cubicBezTo>
                <a:cubicBezTo>
                  <a:pt x="0" y="1477429"/>
                  <a:pt x="1477429" y="0"/>
                  <a:pt x="3299930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Graphic 5" descr="Trefa do černého">
            <a:extLst>
              <a:ext uri="{FF2B5EF4-FFF2-40B4-BE49-F238E27FC236}">
                <a16:creationId xmlns:a16="http://schemas.microsoft.com/office/drawing/2014/main" id="{7B42F3CC-D1B3-4721-88E6-95ED158725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40470" y="1815320"/>
            <a:ext cx="4141760" cy="4141760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0FC3663C-434D-4099-9BB7-66324C7738DF}"/>
              </a:ext>
            </a:extLst>
          </p:cNvPr>
          <p:cNvSpPr txBox="1"/>
          <p:nvPr/>
        </p:nvSpPr>
        <p:spPr>
          <a:xfrm>
            <a:off x="6796859" y="2565417"/>
            <a:ext cx="466831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/>
              <a:t>развитие навыков аудирования</a:t>
            </a:r>
          </a:p>
          <a:p>
            <a:endParaRPr lang="ru-RU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/>
              <a:t>привести примеры материалов и упражнений для развития аудирования</a:t>
            </a:r>
          </a:p>
          <a:p>
            <a:endParaRPr lang="ru-RU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/>
              <a:t>сделать аудирование для студентов более приятным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3364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183B8CF0-F703-408B-99B8-463DE747B2F8}"/>
              </a:ext>
            </a:extLst>
          </p:cNvPr>
          <p:cNvSpPr txBox="1"/>
          <p:nvPr/>
        </p:nvSpPr>
        <p:spPr>
          <a:xfrm>
            <a:off x="3045368" y="2043663"/>
            <a:ext cx="6105194" cy="203105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6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Спасибо</a:t>
            </a:r>
            <a:r>
              <a:rPr lang="en-US" sz="6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6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за</a:t>
            </a:r>
            <a:r>
              <a:rPr lang="en-US" sz="6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6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внимание</a:t>
            </a:r>
            <a:r>
              <a:rPr lang="en-US" sz="6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311414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wondershare_20060508b">
  <a:themeElements>
    <a:clrScheme name="wondershare_20060508b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wondershare_20060508b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wondershare_20060508b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ondershare_20060508b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ondershare_20060508b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ondershare_20060508b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ondershare_20060508b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ondershare_20060508b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ondershare_20060508b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ondershare_20060508b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ondershare_20060508b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ondershare_20060508b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ondershare_20060508b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ondershare_20060508b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100</Words>
  <Application>Microsoft Office PowerPoint</Application>
  <PresentationFormat>Širokoúhlá obrazovka</PresentationFormat>
  <Paragraphs>34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1" baseType="lpstr">
      <vt:lpstr>Arial</vt:lpstr>
      <vt:lpstr>wondershare_20060508b</vt:lpstr>
      <vt:lpstr>Дипломная работа</vt:lpstr>
      <vt:lpstr>Prezentace aplikace PowerPoint</vt:lpstr>
      <vt:lpstr>Prezentace aplikace PowerPoint</vt:lpstr>
      <vt:lpstr>Prezentace aplikace PowerPoint</vt:lpstr>
      <vt:lpstr>Теория</vt:lpstr>
      <vt:lpstr>Вспомогательные материалы</vt:lpstr>
      <vt:lpstr>Практическая часть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Дипломная работа</dc:title>
  <dc:creator>Soňa Sičová</dc:creator>
  <cp:lastModifiedBy>Jekatěrina Mikešová</cp:lastModifiedBy>
  <cp:revision>3</cp:revision>
  <dcterms:created xsi:type="dcterms:W3CDTF">2020-12-17T18:34:31Z</dcterms:created>
  <dcterms:modified xsi:type="dcterms:W3CDTF">2021-05-13T20:48:48Z</dcterms:modified>
</cp:coreProperties>
</file>