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66" r:id="rId6"/>
    <p:sldId id="261" r:id="rId7"/>
    <p:sldId id="262" r:id="rId8"/>
    <p:sldId id="263" r:id="rId9"/>
    <p:sldId id="264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5E6BE-A350-4DAC-ADFA-EA77A9A11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F279EF-34F1-4385-AB7D-12549DADC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4C281F-E973-4332-8718-282CD322E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F99F8D-EABE-4516-AFD9-0A0ACA74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5E8A59-CA59-4FCC-98AB-1E162301C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046DF-4824-449B-86C2-583D7E7FA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A60E14-0A8B-46C9-8060-6D48C3C40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F55FC7-7248-405D-B8BB-A88F7A93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B2A15A-5E37-4166-BF4D-EE9D3604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1FA320-B17B-4D79-831B-DA0F2211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59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F28A298-F007-401B-A16D-BFE0969E4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A5E04A-6DC3-4DC6-9BBA-BD8ABD2EE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5E90B0-9627-4FAD-9BA1-A10F2E08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6CA0E-BFEE-4A17-9D4E-3FFAC6C8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62E792-1C37-41DA-BE12-BAA451B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58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7BAB1-2FC1-491C-96B1-ABBE0E88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26A53-1764-4C01-823E-AC036BEFF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8250D6-0413-4649-A2F0-A69FF8D96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D0A793-EA9C-4107-8278-6A210F86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5D7825-7195-48DA-8886-3A5A17A39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44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C76FD-0175-4136-8209-FF052AFB5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2FEF2B-7735-45E5-A1FD-A2BF77430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76F407-7E66-434B-879B-F1D2C25DB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5CD17F-0975-48E4-BF09-DE392C655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27A4BB-63D8-46CE-AAB9-B8FDF5953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37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F2FF3-4803-400A-8613-1AE10471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26B17C-7C27-4DBE-A2F8-074C4C6FE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CC41C3-009B-4312-B7E5-C77A4F535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47A375-F0F9-4C0C-926C-BAE1CCA56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FAA4DB-18F1-434A-8E44-F3FA9B31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FAD53F-325B-4E92-A1E6-372A78D71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24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18C4D-8CF5-4C5D-B0CC-173FA0518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E131C3-BBD7-43A0-897B-C0BB23658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1DC0C1-92DA-4A0A-9593-C52AB506D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6896C3-0A81-4AED-A312-17B3446AE5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47A9688-89CE-4042-B260-41E81A091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99294F-ADA3-43BA-8443-F7FD0922D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73B142-C9B6-44B4-B24F-3D3331784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472EDA-3879-4628-B091-86CF3E80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98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E30DE-D0E7-40EC-92AD-16D3848DA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3547D5-94BF-4D4C-BB8D-397141B1D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564A70-183C-4414-8F92-7E858AE15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3793E9-AF1B-4F5D-B51E-88319243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54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CBDEB3-ECF7-480C-88D9-0BB5B8AFA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8A98E3-FAA9-4708-B066-6CA1B5689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A752C5-616F-403C-BAAC-D4B78334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07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2F848-5B45-4446-81CC-96B068BC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A36C2-6BBC-467F-86C9-527D2B052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C36D0F-CC90-451E-9F97-F170D9DA9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EE1B1E-CB97-4807-A9A3-88CFA752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7E3A01-16F5-4914-BF38-94B76191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9C2097-6CC5-424F-940F-671E12FFB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78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3764A-BE78-4574-8099-75874A923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72F14E4-ECA5-405F-ADB5-DCAC42194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4DA7DC-D7FB-4401-B389-D0694B581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AB43A1-B5A3-4B17-87CF-5B9068F37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D83478-9D9E-43F6-9B2E-4DF0DA0D4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B99190-6BC3-4DF0-9ED6-1AFD6612B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67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52E830-B105-45E8-AED1-F675202C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60BD7-E949-40F9-871B-E3BC3CEC7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23F32-2364-449D-B021-FF5332B43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76300-8B3D-46F3-8DEE-D7E0C4429C9B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028B78-91FC-47F3-9DC2-FB5A8E78B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EB7307-5A1C-4972-897E-B0E1F381D7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47468-C58E-4A93-BF6C-8448FD432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59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538B06-97FB-4A06-B0A0-DE1E847540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1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07D7A9-8FC6-447C-9085-A0F4A2BEB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ru-RU" sz="4000" dirty="0"/>
              <a:t>ЭССЕ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AD5981-F3DB-4EE5-ADF6-6C5692B6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endParaRPr lang="cs-CZ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404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17B77-6DB0-4DF1-85B6-14A5340D5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Склонность</a:t>
            </a:r>
            <a:r>
              <a:rPr lang="cs-CZ" dirty="0"/>
              <a:t> к </a:t>
            </a:r>
            <a:r>
              <a:rPr lang="cs-CZ" dirty="0" err="1"/>
              <a:t>парадоксам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B85E59-86CF-48AE-B8E7-4FE6A10DE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Эссе</a:t>
            </a:r>
            <a:r>
              <a:rPr lang="cs-CZ" dirty="0"/>
              <a:t> </a:t>
            </a:r>
            <a:r>
              <a:rPr lang="cs-CZ" dirty="0" err="1"/>
              <a:t>призвано</a:t>
            </a:r>
            <a:r>
              <a:rPr lang="cs-CZ" dirty="0"/>
              <a:t> </a:t>
            </a:r>
            <a:r>
              <a:rPr lang="cs-CZ" dirty="0" err="1"/>
              <a:t>удивить</a:t>
            </a:r>
            <a:r>
              <a:rPr lang="cs-CZ" dirty="0"/>
              <a:t> </a:t>
            </a:r>
            <a:r>
              <a:rPr lang="cs-CZ" dirty="0" err="1"/>
              <a:t>читателя</a:t>
            </a:r>
            <a:r>
              <a:rPr lang="cs-CZ" dirty="0"/>
              <a:t> (</a:t>
            </a:r>
            <a:r>
              <a:rPr lang="cs-CZ" dirty="0" err="1"/>
              <a:t>слушателя</a:t>
            </a:r>
            <a:r>
              <a:rPr lang="cs-CZ" dirty="0"/>
              <a:t>). </a:t>
            </a:r>
            <a:r>
              <a:rPr lang="cs-CZ" dirty="0" err="1"/>
              <a:t>Отправной</a:t>
            </a:r>
            <a:r>
              <a:rPr lang="cs-CZ" dirty="0"/>
              <a:t> </a:t>
            </a:r>
            <a:r>
              <a:rPr lang="cs-CZ" dirty="0" err="1"/>
              <a:t>точкой</a:t>
            </a:r>
            <a:r>
              <a:rPr lang="cs-CZ" dirty="0"/>
              <a:t>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размышлений</a:t>
            </a:r>
            <a:r>
              <a:rPr lang="cs-CZ" dirty="0"/>
              <a:t> </a:t>
            </a:r>
            <a:r>
              <a:rPr lang="cs-CZ" dirty="0" err="1"/>
              <a:t>нередко</a:t>
            </a:r>
            <a:r>
              <a:rPr lang="cs-CZ" dirty="0"/>
              <a:t> </a:t>
            </a:r>
            <a:r>
              <a:rPr lang="cs-CZ" dirty="0" err="1"/>
              <a:t>является</a:t>
            </a:r>
            <a:r>
              <a:rPr lang="cs-CZ" dirty="0"/>
              <a:t> </a:t>
            </a:r>
            <a:r>
              <a:rPr lang="cs-CZ" dirty="0" err="1"/>
              <a:t>афористическое</a:t>
            </a:r>
            <a:r>
              <a:rPr lang="cs-CZ" dirty="0"/>
              <a:t>, </a:t>
            </a:r>
            <a:r>
              <a:rPr lang="cs-CZ" dirty="0" err="1"/>
              <a:t>яркое</a:t>
            </a:r>
            <a:r>
              <a:rPr lang="cs-CZ" dirty="0"/>
              <a:t> </a:t>
            </a:r>
            <a:r>
              <a:rPr lang="cs-CZ" dirty="0" err="1"/>
              <a:t>высказывание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парадоксальное</a:t>
            </a:r>
            <a:r>
              <a:rPr lang="cs-CZ" dirty="0"/>
              <a:t> </a:t>
            </a:r>
            <a:r>
              <a:rPr lang="cs-CZ" dirty="0" err="1"/>
              <a:t>определение</a:t>
            </a:r>
            <a:r>
              <a:rPr lang="ru-RU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75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F9FE2-49DD-4312-8E3C-0D7B4157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Важно!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92B8E-EB65-4339-ABBA-03FE272E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Итак</a:t>
            </a:r>
            <a:r>
              <a:rPr lang="cs-CZ" b="1" dirty="0"/>
              <a:t>, </a:t>
            </a:r>
            <a:r>
              <a:rPr lang="cs-CZ" b="1" dirty="0" err="1"/>
              <a:t>при</a:t>
            </a:r>
            <a:r>
              <a:rPr lang="cs-CZ" b="1" dirty="0"/>
              <a:t> </a:t>
            </a:r>
            <a:r>
              <a:rPr lang="cs-CZ" b="1" dirty="0" err="1"/>
              <a:t>написании</a:t>
            </a:r>
            <a:r>
              <a:rPr lang="cs-CZ" b="1" dirty="0"/>
              <a:t> </a:t>
            </a:r>
            <a:r>
              <a:rPr lang="cs-CZ" b="1" dirty="0" err="1"/>
              <a:t>эссе</a:t>
            </a:r>
            <a:r>
              <a:rPr lang="cs-CZ" b="1" dirty="0"/>
              <a:t> </a:t>
            </a:r>
            <a:r>
              <a:rPr lang="cs-CZ" b="1" dirty="0" err="1"/>
              <a:t>важно</a:t>
            </a:r>
            <a:r>
              <a:rPr lang="cs-CZ" dirty="0"/>
              <a:t> </a:t>
            </a:r>
            <a:r>
              <a:rPr lang="cs-CZ" dirty="0" err="1"/>
              <a:t>определить</a:t>
            </a:r>
            <a:r>
              <a:rPr lang="cs-CZ" dirty="0"/>
              <a:t> (</a:t>
            </a:r>
            <a:r>
              <a:rPr lang="cs-CZ" dirty="0" err="1"/>
              <a:t>уяснить</a:t>
            </a:r>
            <a:r>
              <a:rPr lang="cs-CZ" dirty="0"/>
              <a:t>)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тему</a:t>
            </a:r>
            <a:r>
              <a:rPr lang="cs-CZ" dirty="0"/>
              <a:t>, </a:t>
            </a:r>
            <a:r>
              <a:rPr lang="cs-CZ" dirty="0" err="1"/>
              <a:t>опред</a:t>
            </a:r>
            <a:r>
              <a:rPr lang="ru-RU" dirty="0"/>
              <a:t>елить </a:t>
            </a:r>
            <a:r>
              <a:rPr lang="cs-CZ" dirty="0" err="1"/>
              <a:t>объем</a:t>
            </a:r>
            <a:r>
              <a:rPr lang="cs-CZ" dirty="0"/>
              <a:t> и </a:t>
            </a:r>
            <a:r>
              <a:rPr lang="cs-CZ" dirty="0" err="1"/>
              <a:t>цели</a:t>
            </a:r>
            <a:r>
              <a:rPr lang="cs-CZ" dirty="0"/>
              <a:t> </a:t>
            </a:r>
            <a:r>
              <a:rPr lang="cs-CZ" dirty="0" err="1"/>
              <a:t>каждого</a:t>
            </a:r>
            <a:r>
              <a:rPr lang="cs-CZ" dirty="0"/>
              <a:t> </a:t>
            </a:r>
            <a:r>
              <a:rPr lang="ru-RU" dirty="0"/>
              <a:t>абзаца.</a:t>
            </a:r>
            <a:endParaRPr lang="cs-CZ" dirty="0"/>
          </a:p>
          <a:p>
            <a:r>
              <a:rPr lang="cs-CZ" dirty="0" err="1"/>
              <a:t>Начните</a:t>
            </a:r>
            <a:r>
              <a:rPr lang="cs-CZ" dirty="0"/>
              <a:t> с </a:t>
            </a:r>
            <a:r>
              <a:rPr lang="cs-CZ" dirty="0" err="1"/>
              <a:t>главной</a:t>
            </a:r>
            <a:r>
              <a:rPr lang="cs-CZ" dirty="0"/>
              <a:t> </a:t>
            </a:r>
            <a:r>
              <a:rPr lang="cs-CZ" dirty="0" err="1"/>
              <a:t>идеи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яркой</a:t>
            </a:r>
            <a:r>
              <a:rPr lang="cs-CZ" dirty="0"/>
              <a:t> </a:t>
            </a:r>
            <a:r>
              <a:rPr lang="cs-CZ" dirty="0" err="1"/>
              <a:t>фразы</a:t>
            </a:r>
            <a:r>
              <a:rPr lang="cs-CZ" dirty="0"/>
              <a:t>. </a:t>
            </a:r>
            <a:r>
              <a:rPr lang="cs-CZ" dirty="0" err="1"/>
              <a:t>Задача</a:t>
            </a:r>
            <a:r>
              <a:rPr lang="cs-CZ" dirty="0"/>
              <a:t> - </a:t>
            </a:r>
            <a:r>
              <a:rPr lang="cs-CZ" dirty="0" err="1"/>
              <a:t>сразу</a:t>
            </a:r>
            <a:r>
              <a:rPr lang="cs-CZ" dirty="0"/>
              <a:t> </a:t>
            </a:r>
            <a:r>
              <a:rPr lang="cs-CZ" dirty="0" err="1"/>
              <a:t>захватить</a:t>
            </a:r>
            <a:r>
              <a:rPr lang="cs-CZ" dirty="0"/>
              <a:t> </a:t>
            </a:r>
            <a:r>
              <a:rPr lang="cs-CZ" dirty="0" err="1"/>
              <a:t>внимание</a:t>
            </a:r>
            <a:r>
              <a:rPr lang="cs-CZ" dirty="0"/>
              <a:t> </a:t>
            </a:r>
            <a:r>
              <a:rPr lang="cs-CZ" dirty="0" err="1"/>
              <a:t>читателя</a:t>
            </a:r>
            <a:r>
              <a:rPr lang="cs-CZ" dirty="0"/>
              <a:t> (</a:t>
            </a:r>
            <a:r>
              <a:rPr lang="cs-CZ" dirty="0" err="1"/>
              <a:t>слушателя</a:t>
            </a:r>
            <a:r>
              <a:rPr lang="cs-CZ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726879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9C859-6070-4A85-949A-BA5BC262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Финал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6C98F0-148D-4290-9F84-3D982EB7F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Когда вы закончите писать эссе, сделайте такое упражнение. Присвойте каждому абзацу букву: либо S (short), либо M (medium), либо L (long). S - менее 10 слов, M - менее 20 слов, L - 20 и более слов.</a:t>
            </a:r>
          </a:p>
          <a:p>
            <a:r>
              <a:rPr lang="ru-RU" dirty="0"/>
              <a:t>Правильное эссе имеет следующий или похожий порядок букв - M S M L M S.</a:t>
            </a:r>
          </a:p>
          <a:p>
            <a:r>
              <a:rPr lang="ru-RU" dirty="0"/>
              <a:t>Неправильное эссе  - S S S M L L L.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17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9AED0-03EA-49F2-B77A-E91AF9A4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17B030-E897-4FD9-81ED-AF03D5390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Эссе - это прозаическое сочинение небольшого объема и свободной композиции</a:t>
            </a:r>
            <a:r>
              <a:rPr lang="ru-RU" dirty="0"/>
              <a:t>, выражает индивидуальные впечатления и соображения по конкретному поводу или вопросу и не претендует на определяющую или исчерпывающую трактовку предмета.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99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DB908-7C65-4FDD-9071-A8E949041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CA598-3A9F-4501-8720-258A67A1D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Эссе</a:t>
            </a:r>
            <a:r>
              <a:rPr lang="cs-CZ" dirty="0"/>
              <a:t> -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жанр</a:t>
            </a:r>
            <a:r>
              <a:rPr lang="cs-CZ" dirty="0"/>
              <a:t> </a:t>
            </a:r>
            <a:r>
              <a:rPr lang="cs-CZ" dirty="0" err="1"/>
              <a:t>философской</a:t>
            </a:r>
            <a:r>
              <a:rPr lang="cs-CZ" dirty="0"/>
              <a:t>, </a:t>
            </a:r>
            <a:r>
              <a:rPr lang="cs-CZ" dirty="0" err="1"/>
              <a:t>литературно-критической</a:t>
            </a:r>
            <a:r>
              <a:rPr lang="cs-CZ" dirty="0"/>
              <a:t>, </a:t>
            </a:r>
            <a:r>
              <a:rPr lang="cs-CZ" dirty="0" err="1"/>
              <a:t>историко-биографической</a:t>
            </a:r>
            <a:r>
              <a:rPr lang="cs-CZ" dirty="0"/>
              <a:t>, </a:t>
            </a:r>
            <a:r>
              <a:rPr lang="cs-CZ" dirty="0" err="1"/>
              <a:t>публицистической</a:t>
            </a:r>
            <a:r>
              <a:rPr lang="cs-CZ" dirty="0"/>
              <a:t> </a:t>
            </a:r>
            <a:r>
              <a:rPr lang="cs-CZ" dirty="0" err="1"/>
              <a:t>прозы</a:t>
            </a:r>
            <a:r>
              <a:rPr lang="cs-CZ" dirty="0"/>
              <a:t>, </a:t>
            </a:r>
            <a:r>
              <a:rPr lang="cs-CZ" dirty="0" err="1"/>
              <a:t>сочета</a:t>
            </a:r>
            <a:r>
              <a:rPr lang="ru-RU" dirty="0"/>
              <a:t>ет</a:t>
            </a:r>
            <a:r>
              <a:rPr lang="cs-CZ" dirty="0"/>
              <a:t> </a:t>
            </a:r>
            <a:r>
              <a:rPr lang="cs-CZ" dirty="0" err="1"/>
              <a:t>индивидуальную</a:t>
            </a:r>
            <a:r>
              <a:rPr lang="cs-CZ" dirty="0"/>
              <a:t> </a:t>
            </a:r>
            <a:r>
              <a:rPr lang="cs-CZ" dirty="0" err="1"/>
              <a:t>позицию</a:t>
            </a:r>
            <a:r>
              <a:rPr lang="cs-CZ" dirty="0"/>
              <a:t> </a:t>
            </a:r>
            <a:r>
              <a:rPr lang="cs-CZ" dirty="0" err="1"/>
              <a:t>автора</a:t>
            </a:r>
            <a:r>
              <a:rPr lang="cs-CZ" dirty="0"/>
              <a:t> с </a:t>
            </a:r>
            <a:r>
              <a:rPr lang="cs-CZ" dirty="0" err="1"/>
              <a:t>непринужденным</a:t>
            </a:r>
            <a:r>
              <a:rPr lang="cs-CZ" dirty="0"/>
              <a:t>, </a:t>
            </a:r>
            <a:r>
              <a:rPr lang="cs-CZ" dirty="0" err="1"/>
              <a:t>часто</a:t>
            </a:r>
            <a:r>
              <a:rPr lang="cs-CZ" dirty="0"/>
              <a:t> </a:t>
            </a:r>
            <a:r>
              <a:rPr lang="cs-CZ" dirty="0" err="1"/>
              <a:t>парадоксальным</a:t>
            </a:r>
            <a:r>
              <a:rPr lang="cs-CZ" dirty="0"/>
              <a:t> </a:t>
            </a:r>
            <a:r>
              <a:rPr lang="cs-CZ" dirty="0" err="1"/>
              <a:t>изложением</a:t>
            </a:r>
            <a:r>
              <a:rPr lang="cs-CZ" dirty="0"/>
              <a:t>, </a:t>
            </a:r>
            <a:r>
              <a:rPr lang="ru-RU" dirty="0"/>
              <a:t>которое </a:t>
            </a:r>
            <a:r>
              <a:rPr lang="cs-CZ" dirty="0" err="1"/>
              <a:t>ориентирован</a:t>
            </a:r>
            <a:r>
              <a:rPr lang="ru-RU" dirty="0"/>
              <a:t>о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разговорную</a:t>
            </a:r>
            <a:r>
              <a:rPr lang="cs-CZ" dirty="0"/>
              <a:t> </a:t>
            </a:r>
            <a:r>
              <a:rPr lang="cs-CZ" dirty="0" err="1"/>
              <a:t>речь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</a:t>
            </a:r>
            <a:r>
              <a:rPr lang="cs-CZ" dirty="0" err="1"/>
              <a:t>Большой</a:t>
            </a:r>
            <a:r>
              <a:rPr lang="cs-CZ" dirty="0"/>
              <a:t> </a:t>
            </a:r>
            <a:r>
              <a:rPr lang="cs-CZ" dirty="0" err="1"/>
              <a:t>энциклопедический</a:t>
            </a:r>
            <a:r>
              <a:rPr lang="cs-CZ" dirty="0"/>
              <a:t> </a:t>
            </a:r>
            <a:r>
              <a:rPr lang="cs-CZ" dirty="0" err="1"/>
              <a:t>словарь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71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FF37A-07AD-4596-83DD-8F29CFB5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5777F-0FC7-4512-A0DD-A4ED369FF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 точки зрения содержания:</a:t>
            </a:r>
          </a:p>
          <a:p>
            <a:endParaRPr lang="ru-RU" dirty="0"/>
          </a:p>
          <a:p>
            <a:pPr lvl="0"/>
            <a:r>
              <a:rPr lang="ru-RU" dirty="0"/>
              <a:t>философские,</a:t>
            </a:r>
          </a:p>
          <a:p>
            <a:pPr lvl="0"/>
            <a:r>
              <a:rPr lang="ru-RU" dirty="0"/>
              <a:t>литературно-критические,</a:t>
            </a:r>
          </a:p>
          <a:p>
            <a:pPr lvl="0"/>
            <a:r>
              <a:rPr lang="ru-RU" dirty="0"/>
              <a:t>исторические,</a:t>
            </a:r>
          </a:p>
          <a:p>
            <a:pPr lvl="0"/>
            <a:r>
              <a:rPr lang="ru-RU" dirty="0"/>
              <a:t>художественные,</a:t>
            </a:r>
          </a:p>
          <a:p>
            <a:pPr lvl="0"/>
            <a:r>
              <a:rPr lang="ru-RU" dirty="0"/>
              <a:t>художественно-публицистические,</a:t>
            </a:r>
          </a:p>
          <a:p>
            <a:pPr lvl="0"/>
            <a:r>
              <a:rPr lang="ru-RU" dirty="0"/>
              <a:t>духовно-религиозные и др.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30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A08E4-3613-42B8-9F95-E8A7C1A7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C7EAD-4FE8-4DCB-AD9E-0D8361A85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Различают также эссе:</a:t>
            </a:r>
          </a:p>
          <a:p>
            <a:pPr lvl="0"/>
            <a:r>
              <a:rPr lang="ru-RU" dirty="0"/>
              <a:t>описательные,</a:t>
            </a:r>
          </a:p>
          <a:p>
            <a:pPr lvl="0"/>
            <a:r>
              <a:rPr lang="ru-RU" dirty="0"/>
              <a:t>повествовательные,</a:t>
            </a:r>
          </a:p>
          <a:p>
            <a:pPr lvl="0"/>
            <a:r>
              <a:rPr lang="ru-RU" dirty="0"/>
              <a:t>рефлексивные,</a:t>
            </a:r>
          </a:p>
          <a:p>
            <a:pPr lvl="0"/>
            <a:r>
              <a:rPr lang="ru-RU" dirty="0"/>
              <a:t>критические,</a:t>
            </a:r>
          </a:p>
          <a:p>
            <a:pPr lvl="0"/>
            <a:r>
              <a:rPr lang="ru-RU" dirty="0"/>
              <a:t>аналитические и др.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49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6E55B-5098-49D9-967C-02E1D84D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E9D98-4034-47CC-8A39-BC7C3B34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Требования к эссе: </a:t>
            </a:r>
          </a:p>
          <a:p>
            <a:endParaRPr lang="ru-RU" dirty="0"/>
          </a:p>
          <a:p>
            <a:pPr lvl="0"/>
            <a:r>
              <a:rPr lang="ru-RU" dirty="0"/>
              <a:t>мысли автора эссе по проблеме излагаются в форме кратких тезисов (Т).</a:t>
            </a:r>
          </a:p>
          <a:p>
            <a:pPr lvl="0"/>
            <a:r>
              <a:rPr lang="ru-RU" dirty="0"/>
              <a:t>мысль должна быть подкреплена доказательствами - поэтому за тезисом следуют аргументы (А).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68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05A15-D872-464A-B839-CB9A1DEC4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эссе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83C0F-57CE-4702-B831-91C7F12F4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вступление</a:t>
            </a:r>
          </a:p>
          <a:p>
            <a:pPr lvl="0"/>
            <a:r>
              <a:rPr lang="ru-RU" dirty="0"/>
              <a:t>тезис, аргументы</a:t>
            </a:r>
          </a:p>
          <a:p>
            <a:pPr lvl="0"/>
            <a:r>
              <a:rPr lang="ru-RU" dirty="0"/>
              <a:t>тезис, аргументы</a:t>
            </a:r>
          </a:p>
          <a:p>
            <a:pPr lvl="0"/>
            <a:r>
              <a:rPr lang="ru-RU" dirty="0"/>
              <a:t>тезис, аргументы</a:t>
            </a:r>
          </a:p>
          <a:p>
            <a:pPr lvl="0"/>
            <a:r>
              <a:rPr lang="ru-RU" dirty="0"/>
              <a:t>заключение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19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C1006-3395-4F6E-9451-B4F55BC6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5C6EA4-38B3-46B0-A2F0-246C52346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Вступление и заключение должны фокусировать внимание на проблеме (во вступлении она ставится, в заключении - резюмируется мнение автора).</a:t>
            </a:r>
          </a:p>
          <a:p>
            <a:pPr lvl="0"/>
            <a:r>
              <a:rPr lang="ru-RU" dirty="0"/>
              <a:t>Необходимо выделение абзацев, красных строк, установление логической связи абзацев: так достигается целостность работы.</a:t>
            </a:r>
          </a:p>
          <a:p>
            <a:pPr lvl="0"/>
            <a:r>
              <a:rPr lang="cs-CZ" dirty="0" err="1"/>
              <a:t>Стиль</a:t>
            </a:r>
            <a:r>
              <a:rPr lang="cs-CZ" dirty="0"/>
              <a:t> </a:t>
            </a:r>
            <a:r>
              <a:rPr lang="cs-CZ" dirty="0" err="1"/>
              <a:t>изложения</a:t>
            </a:r>
            <a:r>
              <a:rPr lang="cs-CZ" dirty="0"/>
              <a:t>: </a:t>
            </a:r>
            <a:r>
              <a:rPr lang="cs-CZ" dirty="0" err="1"/>
              <a:t>эссе</a:t>
            </a:r>
            <a:r>
              <a:rPr lang="cs-CZ" dirty="0"/>
              <a:t> </a:t>
            </a:r>
            <a:r>
              <a:rPr lang="cs-CZ" dirty="0" err="1"/>
              <a:t>присущи</a:t>
            </a:r>
            <a:r>
              <a:rPr lang="cs-CZ" dirty="0"/>
              <a:t> </a:t>
            </a:r>
            <a:r>
              <a:rPr lang="cs-CZ" dirty="0" err="1"/>
              <a:t>эмоциональность</a:t>
            </a:r>
            <a:r>
              <a:rPr lang="cs-CZ" dirty="0"/>
              <a:t>, </a:t>
            </a:r>
            <a:r>
              <a:rPr lang="cs-CZ" dirty="0" err="1"/>
              <a:t>экспрессивность</a:t>
            </a:r>
            <a:r>
              <a:rPr lang="cs-CZ" dirty="0"/>
              <a:t>, </a:t>
            </a:r>
            <a:r>
              <a:rPr lang="cs-CZ" dirty="0" err="1"/>
              <a:t>художественность</a:t>
            </a:r>
            <a:r>
              <a:rPr lang="cs-CZ" dirty="0"/>
              <a:t>. </a:t>
            </a:r>
            <a:r>
              <a:rPr lang="ru-RU" dirty="0"/>
              <a:t>Э</a:t>
            </a:r>
            <a:r>
              <a:rPr lang="cs-CZ" dirty="0" err="1"/>
              <a:t>ффект</a:t>
            </a:r>
            <a:r>
              <a:rPr lang="ru-RU" dirty="0"/>
              <a:t>ивны</a:t>
            </a:r>
            <a:r>
              <a:rPr lang="cs-CZ" dirty="0"/>
              <a:t> </a:t>
            </a:r>
            <a:r>
              <a:rPr lang="cs-CZ" dirty="0" err="1"/>
              <a:t>короткие</a:t>
            </a:r>
            <a:r>
              <a:rPr lang="cs-CZ" dirty="0"/>
              <a:t>, </a:t>
            </a:r>
            <a:r>
              <a:rPr lang="cs-CZ" dirty="0" err="1"/>
              <a:t>простые</a:t>
            </a:r>
            <a:r>
              <a:rPr lang="cs-CZ" dirty="0"/>
              <a:t>, </a:t>
            </a:r>
            <a:r>
              <a:rPr lang="cs-CZ" dirty="0" err="1"/>
              <a:t>разнообразные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интонации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, </a:t>
            </a:r>
            <a:r>
              <a:rPr lang="cs-CZ" dirty="0" err="1"/>
              <a:t>умелое</a:t>
            </a:r>
            <a:r>
              <a:rPr lang="cs-CZ" dirty="0"/>
              <a:t> </a:t>
            </a:r>
            <a:r>
              <a:rPr lang="cs-CZ" dirty="0" err="1"/>
              <a:t>использование</a:t>
            </a:r>
            <a:r>
              <a:rPr lang="cs-CZ" dirty="0"/>
              <a:t> "</a:t>
            </a:r>
            <a:r>
              <a:rPr lang="cs-CZ" dirty="0" err="1"/>
              <a:t>самого</a:t>
            </a:r>
            <a:r>
              <a:rPr lang="cs-CZ" dirty="0"/>
              <a:t> </a:t>
            </a:r>
            <a:r>
              <a:rPr lang="cs-CZ" dirty="0" err="1"/>
              <a:t>современного</a:t>
            </a:r>
            <a:r>
              <a:rPr lang="cs-CZ" dirty="0"/>
              <a:t>" </a:t>
            </a:r>
            <a:r>
              <a:rPr lang="cs-CZ" dirty="0" err="1"/>
              <a:t>знака</a:t>
            </a:r>
            <a:r>
              <a:rPr lang="cs-CZ" dirty="0"/>
              <a:t> </a:t>
            </a:r>
            <a:r>
              <a:rPr lang="cs-CZ" dirty="0" err="1"/>
              <a:t>препинания</a:t>
            </a:r>
            <a:r>
              <a:rPr lang="cs-CZ" dirty="0"/>
              <a:t> - </a:t>
            </a:r>
            <a:r>
              <a:rPr lang="cs-CZ" dirty="0" err="1"/>
              <a:t>тире</a:t>
            </a:r>
            <a:r>
              <a:rPr lang="cs-CZ" dirty="0"/>
              <a:t>. </a:t>
            </a:r>
            <a:endParaRPr lang="ru-RU" dirty="0"/>
          </a:p>
          <a:p>
            <a:pPr lvl="0"/>
            <a:r>
              <a:rPr lang="ru-RU" dirty="0"/>
              <a:t>С</a:t>
            </a:r>
            <a:r>
              <a:rPr lang="cs-CZ" dirty="0" err="1"/>
              <a:t>тиль</a:t>
            </a:r>
            <a:r>
              <a:rPr lang="cs-CZ" dirty="0"/>
              <a:t> </a:t>
            </a:r>
            <a:r>
              <a:rPr lang="cs-CZ" dirty="0" err="1"/>
              <a:t>отражает</a:t>
            </a:r>
            <a:r>
              <a:rPr lang="cs-CZ" dirty="0"/>
              <a:t> </a:t>
            </a:r>
            <a:r>
              <a:rPr lang="cs-CZ" dirty="0" err="1"/>
              <a:t>особенности</a:t>
            </a:r>
            <a:r>
              <a:rPr lang="cs-CZ" dirty="0"/>
              <a:t> </a:t>
            </a:r>
            <a:r>
              <a:rPr lang="cs-CZ" dirty="0" err="1"/>
              <a:t>личности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25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AF644-542E-47A7-99E2-634A8773B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Несколько советов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437C2-BD33-4E79-9C03-39D440D9B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Свободная</a:t>
            </a:r>
            <a:r>
              <a:rPr lang="cs-CZ" dirty="0"/>
              <a:t> </a:t>
            </a:r>
            <a:r>
              <a:rPr lang="cs-CZ" dirty="0" err="1"/>
              <a:t>композиция</a:t>
            </a:r>
            <a:r>
              <a:rPr lang="cs-CZ" dirty="0"/>
              <a:t> - </a:t>
            </a:r>
            <a:r>
              <a:rPr lang="cs-CZ" dirty="0" err="1"/>
              <a:t>важная</a:t>
            </a:r>
            <a:r>
              <a:rPr lang="cs-CZ" dirty="0"/>
              <a:t> </a:t>
            </a:r>
            <a:r>
              <a:rPr lang="cs-CZ" dirty="0" err="1"/>
              <a:t>особенность</a:t>
            </a:r>
            <a:r>
              <a:rPr lang="cs-CZ" dirty="0"/>
              <a:t> </a:t>
            </a:r>
            <a:r>
              <a:rPr lang="cs-CZ" dirty="0" err="1"/>
              <a:t>эссе</a:t>
            </a:r>
            <a:r>
              <a:rPr lang="cs-CZ" dirty="0"/>
              <a:t>. </a:t>
            </a:r>
            <a:endParaRPr lang="ru-RU" dirty="0"/>
          </a:p>
          <a:p>
            <a:pPr lvl="0"/>
            <a:r>
              <a:rPr lang="ru-RU" dirty="0"/>
              <a:t>Э</a:t>
            </a:r>
            <a:r>
              <a:rPr lang="cs-CZ" dirty="0" err="1"/>
              <a:t>ссе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своей</a:t>
            </a:r>
            <a:r>
              <a:rPr lang="cs-CZ" dirty="0"/>
              <a:t> </a:t>
            </a:r>
            <a:r>
              <a:rPr lang="cs-CZ" dirty="0" err="1"/>
              <a:t>природе</a:t>
            </a:r>
            <a:r>
              <a:rPr lang="cs-CZ" dirty="0"/>
              <a:t> </a:t>
            </a:r>
            <a:r>
              <a:rPr lang="cs-CZ" dirty="0" err="1"/>
              <a:t>устроено</a:t>
            </a:r>
            <a:r>
              <a:rPr lang="cs-CZ" dirty="0"/>
              <a:t> </a:t>
            </a:r>
            <a:r>
              <a:rPr lang="cs-CZ" dirty="0" err="1"/>
              <a:t>так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терпит</a:t>
            </a:r>
            <a:r>
              <a:rPr lang="cs-CZ" dirty="0"/>
              <a:t> </a:t>
            </a:r>
            <a:r>
              <a:rPr lang="cs-CZ" dirty="0" err="1"/>
              <a:t>никаких</a:t>
            </a:r>
            <a:r>
              <a:rPr lang="cs-CZ" dirty="0"/>
              <a:t> </a:t>
            </a:r>
            <a:r>
              <a:rPr lang="cs-CZ" dirty="0" err="1"/>
              <a:t>формальных</a:t>
            </a:r>
            <a:r>
              <a:rPr lang="cs-CZ" dirty="0"/>
              <a:t> </a:t>
            </a:r>
            <a:r>
              <a:rPr lang="cs-CZ" dirty="0" err="1"/>
              <a:t>рамок</a:t>
            </a:r>
            <a:r>
              <a:rPr lang="cs-CZ" dirty="0"/>
              <a:t>. </a:t>
            </a:r>
            <a:r>
              <a:rPr lang="cs-CZ" dirty="0" err="1"/>
              <a:t>Оно</a:t>
            </a:r>
            <a:r>
              <a:rPr lang="cs-CZ" dirty="0"/>
              <a:t> </a:t>
            </a:r>
            <a:r>
              <a:rPr lang="cs-CZ" dirty="0" err="1"/>
              <a:t>нередко</a:t>
            </a:r>
            <a:r>
              <a:rPr lang="cs-CZ" dirty="0"/>
              <a:t> </a:t>
            </a:r>
            <a:r>
              <a:rPr lang="cs-CZ" dirty="0" err="1"/>
              <a:t>строится</a:t>
            </a:r>
            <a:r>
              <a:rPr lang="cs-CZ" dirty="0"/>
              <a:t> </a:t>
            </a:r>
            <a:r>
              <a:rPr lang="cs-CZ" dirty="0" err="1"/>
              <a:t>вопреки</a:t>
            </a:r>
            <a:r>
              <a:rPr lang="cs-CZ" dirty="0"/>
              <a:t> </a:t>
            </a:r>
            <a:r>
              <a:rPr lang="cs-CZ" dirty="0" err="1"/>
              <a:t>законам</a:t>
            </a:r>
            <a:r>
              <a:rPr lang="cs-CZ" dirty="0"/>
              <a:t> </a:t>
            </a:r>
            <a:r>
              <a:rPr lang="cs-CZ" dirty="0" err="1"/>
              <a:t>логики</a:t>
            </a:r>
            <a:r>
              <a:rPr lang="cs-CZ" dirty="0"/>
              <a:t>, </a:t>
            </a:r>
            <a:r>
              <a:rPr lang="cs-CZ" dirty="0" err="1"/>
              <a:t>подчиняется</a:t>
            </a:r>
            <a:r>
              <a:rPr lang="cs-CZ" dirty="0"/>
              <a:t> </a:t>
            </a:r>
            <a:r>
              <a:rPr lang="cs-CZ" dirty="0" err="1"/>
              <a:t>произвольным</a:t>
            </a:r>
            <a:r>
              <a:rPr lang="cs-CZ" dirty="0"/>
              <a:t> </a:t>
            </a:r>
            <a:r>
              <a:rPr lang="cs-CZ" dirty="0" err="1"/>
              <a:t>ассоциациям</a:t>
            </a:r>
            <a:r>
              <a:rPr lang="cs-CZ" dirty="0"/>
              <a:t>, </a:t>
            </a:r>
            <a:r>
              <a:rPr lang="cs-CZ" dirty="0" err="1"/>
              <a:t>руководствуется</a:t>
            </a:r>
            <a:r>
              <a:rPr lang="cs-CZ" dirty="0"/>
              <a:t> </a:t>
            </a:r>
            <a:r>
              <a:rPr lang="cs-CZ" dirty="0" err="1"/>
              <a:t>принципом</a:t>
            </a:r>
            <a:r>
              <a:rPr lang="cs-CZ" dirty="0"/>
              <a:t> "</a:t>
            </a:r>
            <a:r>
              <a:rPr lang="cs-CZ" dirty="0" err="1"/>
              <a:t>Всё</a:t>
            </a:r>
            <a:r>
              <a:rPr lang="cs-CZ" dirty="0"/>
              <a:t> </a:t>
            </a:r>
            <a:r>
              <a:rPr lang="cs-CZ" dirty="0" err="1"/>
              <a:t>наоборот</a:t>
            </a:r>
            <a:r>
              <a:rPr lang="cs-CZ" dirty="0"/>
              <a:t>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2240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412</Words>
  <Application>Microsoft Office PowerPoint</Application>
  <PresentationFormat>Širokoúhlá obrazovka</PresentationFormat>
  <Paragraphs>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ЭССЕ</vt:lpstr>
      <vt:lpstr>Определение</vt:lpstr>
      <vt:lpstr>Prezentace aplikace PowerPoint</vt:lpstr>
      <vt:lpstr>Классификация</vt:lpstr>
      <vt:lpstr>Prezentace aplikace PowerPoint</vt:lpstr>
      <vt:lpstr>Структура</vt:lpstr>
      <vt:lpstr>План эссе </vt:lpstr>
      <vt:lpstr>Prezentace aplikace PowerPoint</vt:lpstr>
      <vt:lpstr>Несколько советов</vt:lpstr>
      <vt:lpstr>Склонность к парадоксам  </vt:lpstr>
      <vt:lpstr>Важно! </vt:lpstr>
      <vt:lpstr>Финал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ЭССЕ</dc:title>
  <dc:creator>Jekatěrina Mikešová</dc:creator>
  <cp:lastModifiedBy>Jekatěrina Mikešová</cp:lastModifiedBy>
  <cp:revision>4</cp:revision>
  <dcterms:created xsi:type="dcterms:W3CDTF">2021-04-12T09:04:34Z</dcterms:created>
  <dcterms:modified xsi:type="dcterms:W3CDTF">2021-04-12T09:28:11Z</dcterms:modified>
</cp:coreProperties>
</file>