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rozd" initials="DD" lastIdx="1" clrIdx="0">
    <p:extLst>
      <p:ext uri="{19B8F6BF-5375-455C-9EA6-DF929625EA0E}">
        <p15:presenceInfo xmlns:p15="http://schemas.microsoft.com/office/powerpoint/2012/main" userId="969854b9d22ea2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147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0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00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35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0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94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5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87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96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51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6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733E-1B82-4540-873F-B7355B7159BA}" type="datetimeFigureOut">
              <a:rPr lang="cs-CZ" smtClean="0"/>
              <a:t>18. 4. 2021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05A5-A1F3-48A8-AB3F-7BA4372B4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70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85384"/>
            <a:ext cx="9144000" cy="19210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Profesora Osolsobě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MAPA SÉMIOTIKY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687638"/>
            <a:ext cx="9144000" cy="1024553"/>
          </a:xfrm>
        </p:spPr>
        <p:txBody>
          <a:bodyPr>
            <a:normAutofit/>
          </a:bodyPr>
          <a:lstStyle/>
          <a:p>
            <a:r>
              <a:rPr lang="cs-CZ" dirty="0" smtClean="0"/>
              <a:t>Aneb </a:t>
            </a:r>
            <a:r>
              <a:rPr lang="cs-CZ" dirty="0" smtClean="0"/>
              <a:t>malý komentář ke knize Mnoho povyku pro sémiotiku</a:t>
            </a:r>
          </a:p>
          <a:p>
            <a:r>
              <a:rPr lang="cs-CZ" dirty="0" smtClean="0"/>
              <a:t>(tj. dohra k veškeré </a:t>
            </a:r>
            <a:r>
              <a:rPr lang="cs-CZ" dirty="0" err="1" smtClean="0"/>
              <a:t>sémiotce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95952" y="4326340"/>
            <a:ext cx="11000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Všechny skutečnosti jeviště, dramatikovo slovo, herecký projev, jevištní osvětlení – to všechno jsou skutečnosti, které zastupují jiné skutečnosti. Divadelní projev je soubor znaků…. </a:t>
            </a:r>
            <a:r>
              <a:rPr lang="cs-CZ" dirty="0" smtClean="0"/>
              <a:t>(HONZL)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A co to přesně je, ten „znak“?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7045" r="16646"/>
          <a:stretch/>
        </p:blipFill>
        <p:spPr>
          <a:xfrm>
            <a:off x="8830101" y="778419"/>
            <a:ext cx="3002508" cy="525389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82889" y="778419"/>
            <a:ext cx="65509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Kniha s podtitulem</a:t>
            </a:r>
          </a:p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NE ZCELA ÚSPĚŠNÝ POKUS </a:t>
            </a:r>
          </a:p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O ENCYKLOPEDICKÉ HESLO </a:t>
            </a:r>
          </a:p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SÉMIOTIKA DIVADLA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82889" y="4312692"/>
            <a:ext cx="6564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Navrhuji tedy poněkud určitější (a užší) chápání sémiotiky jako vědy o nástrojích a technikách nepřímého a zprostředkovaného poznání.</a:t>
            </a:r>
          </a:p>
          <a:p>
            <a:pPr algn="r"/>
            <a:r>
              <a:rPr lang="cs-CZ" sz="2400" dirty="0" smtClean="0"/>
              <a:t>(s. 8)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6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9"/>
          <a:stretch/>
        </p:blipFill>
        <p:spPr>
          <a:xfrm>
            <a:off x="284441" y="45778"/>
            <a:ext cx="6798744" cy="452678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2" b="47983"/>
          <a:stretch/>
        </p:blipFill>
        <p:spPr>
          <a:xfrm>
            <a:off x="284444" y="4312690"/>
            <a:ext cx="6798744" cy="225900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905767" y="1894907"/>
            <a:ext cx="52862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APPENDIX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FOUR MOST INFLUENTIAL SCHOOLS OF CONTEPORARY SEMIOTIC THINKING </a:t>
            </a:r>
          </a:p>
          <a:p>
            <a:r>
              <a:rPr lang="cs-CZ" sz="2400" b="1" dirty="0" smtClean="0"/>
              <a:t>(and ONE COMPLETELY UNINFLUENTIAL)</a:t>
            </a:r>
          </a:p>
          <a:p>
            <a:endParaRPr lang="cs-CZ" sz="2400" b="1" dirty="0"/>
          </a:p>
          <a:p>
            <a:r>
              <a:rPr lang="cs-CZ" sz="2400" b="1" dirty="0" smtClean="0"/>
              <a:t>A </a:t>
            </a:r>
            <a:r>
              <a:rPr lang="cs-CZ" sz="2400" b="1" dirty="0" err="1" smtClean="0"/>
              <a:t>synoptic</a:t>
            </a:r>
            <a:r>
              <a:rPr lang="cs-CZ" sz="2400" b="1" dirty="0" smtClean="0"/>
              <a:t> table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701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78" b="37513"/>
          <a:stretch/>
        </p:blipFill>
        <p:spPr>
          <a:xfrm>
            <a:off x="0" y="423080"/>
            <a:ext cx="12191999" cy="565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33" y="177418"/>
            <a:ext cx="11409541" cy="159678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1094" r="4510" b="5672"/>
          <a:stretch/>
        </p:blipFill>
        <p:spPr>
          <a:xfrm>
            <a:off x="453834" y="1842447"/>
            <a:ext cx="11409540" cy="258891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" t="4974" r="3911" b="65573"/>
          <a:stretch/>
        </p:blipFill>
        <p:spPr>
          <a:xfrm>
            <a:off x="453833" y="4423763"/>
            <a:ext cx="11480992" cy="229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2" y="0"/>
            <a:ext cx="11237904" cy="157276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7" t="19732" r="4532" b="46668"/>
          <a:stretch/>
        </p:blipFill>
        <p:spPr>
          <a:xfrm>
            <a:off x="271681" y="1980575"/>
            <a:ext cx="11254298" cy="277977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139356" y="3072658"/>
            <a:ext cx="2386623" cy="14993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1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117</Words>
  <Application>Microsoft Office PowerPoint</Application>
  <PresentationFormat>Širokoúhlá obrazovka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Profesora Osolsobě MAPA SÉMIOTIKY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Problémy s divadelním znakem</dc:title>
  <dc:creator>David Drozd</dc:creator>
  <cp:lastModifiedBy>David Drozd</cp:lastModifiedBy>
  <cp:revision>33</cp:revision>
  <dcterms:created xsi:type="dcterms:W3CDTF">2020-05-01T17:11:50Z</dcterms:created>
  <dcterms:modified xsi:type="dcterms:W3CDTF">2021-04-18T12:03:49Z</dcterms:modified>
</cp:coreProperties>
</file>