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259" r:id="rId4"/>
    <p:sldId id="262" r:id="rId5"/>
    <p:sldId id="263" r:id="rId6"/>
    <p:sldId id="264" r:id="rId7"/>
    <p:sldId id="265"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1BA16A-81E1-42EF-95DA-BC0BDB57D467}" v="1" dt="2021-03-03T18:05:26.6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Králová" userId="bc2d1a33-7f74-4183-a192-ce19c0bb23df" providerId="ADAL" clId="{A41BA16A-81E1-42EF-95DA-BC0BDB57D467}"/>
    <pc:docChg chg="custSel delSld modSld sldOrd">
      <pc:chgData name="Veronika Králová" userId="bc2d1a33-7f74-4183-a192-ce19c0bb23df" providerId="ADAL" clId="{A41BA16A-81E1-42EF-95DA-BC0BDB57D467}" dt="2021-03-04T14:43:53.472" v="1879" actId="20577"/>
      <pc:docMkLst>
        <pc:docMk/>
      </pc:docMkLst>
      <pc:sldChg chg="modSp mod">
        <pc:chgData name="Veronika Králová" userId="bc2d1a33-7f74-4183-a192-ce19c0bb23df" providerId="ADAL" clId="{A41BA16A-81E1-42EF-95DA-BC0BDB57D467}" dt="2021-03-04T14:43:53.472" v="1879" actId="20577"/>
        <pc:sldMkLst>
          <pc:docMk/>
          <pc:sldMk cId="201665655" sldId="256"/>
        </pc:sldMkLst>
        <pc:spChg chg="mod">
          <ac:chgData name="Veronika Králová" userId="bc2d1a33-7f74-4183-a192-ce19c0bb23df" providerId="ADAL" clId="{A41BA16A-81E1-42EF-95DA-BC0BDB57D467}" dt="2021-03-04T14:43:37.020" v="1832" actId="20577"/>
          <ac:spMkLst>
            <pc:docMk/>
            <pc:sldMk cId="201665655" sldId="256"/>
            <ac:spMk id="2" creationId="{8D21B524-6CAC-4F9C-B367-4BB34F1D4F15}"/>
          </ac:spMkLst>
        </pc:spChg>
        <pc:spChg chg="mod">
          <ac:chgData name="Veronika Králová" userId="bc2d1a33-7f74-4183-a192-ce19c0bb23df" providerId="ADAL" clId="{A41BA16A-81E1-42EF-95DA-BC0BDB57D467}" dt="2021-03-04T14:43:53.472" v="1879" actId="20577"/>
          <ac:spMkLst>
            <pc:docMk/>
            <pc:sldMk cId="201665655" sldId="256"/>
            <ac:spMk id="3" creationId="{4E0C56B6-437F-4291-9726-C66EBA585991}"/>
          </ac:spMkLst>
        </pc:spChg>
      </pc:sldChg>
      <pc:sldChg chg="del">
        <pc:chgData name="Veronika Králová" userId="bc2d1a33-7f74-4183-a192-ce19c0bb23df" providerId="ADAL" clId="{A41BA16A-81E1-42EF-95DA-BC0BDB57D467}" dt="2021-03-03T18:23:11.782" v="1671" actId="2696"/>
        <pc:sldMkLst>
          <pc:docMk/>
          <pc:sldMk cId="3249916512" sldId="257"/>
        </pc:sldMkLst>
      </pc:sldChg>
      <pc:sldChg chg="del">
        <pc:chgData name="Veronika Králová" userId="bc2d1a33-7f74-4183-a192-ce19c0bb23df" providerId="ADAL" clId="{A41BA16A-81E1-42EF-95DA-BC0BDB57D467}" dt="2021-03-03T18:01:58.063" v="300" actId="47"/>
        <pc:sldMkLst>
          <pc:docMk/>
          <pc:sldMk cId="2497975859" sldId="258"/>
        </pc:sldMkLst>
      </pc:sldChg>
      <pc:sldChg chg="modSp mod">
        <pc:chgData name="Veronika Králová" userId="bc2d1a33-7f74-4183-a192-ce19c0bb23df" providerId="ADAL" clId="{A41BA16A-81E1-42EF-95DA-BC0BDB57D467}" dt="2021-03-03T18:01:37.180" v="299" actId="20577"/>
        <pc:sldMkLst>
          <pc:docMk/>
          <pc:sldMk cId="3996375968" sldId="259"/>
        </pc:sldMkLst>
        <pc:spChg chg="mod">
          <ac:chgData name="Veronika Králová" userId="bc2d1a33-7f74-4183-a192-ce19c0bb23df" providerId="ADAL" clId="{A41BA16A-81E1-42EF-95DA-BC0BDB57D467}" dt="2021-03-03T17:59:37.827" v="67" actId="20577"/>
          <ac:spMkLst>
            <pc:docMk/>
            <pc:sldMk cId="3996375968" sldId="259"/>
            <ac:spMk id="2" creationId="{5F713DD5-6622-4273-AA71-6512046F4036}"/>
          </ac:spMkLst>
        </pc:spChg>
        <pc:spChg chg="mod">
          <ac:chgData name="Veronika Králová" userId="bc2d1a33-7f74-4183-a192-ce19c0bb23df" providerId="ADAL" clId="{A41BA16A-81E1-42EF-95DA-BC0BDB57D467}" dt="2021-03-03T18:01:37.180" v="299" actId="20577"/>
          <ac:spMkLst>
            <pc:docMk/>
            <pc:sldMk cId="3996375968" sldId="259"/>
            <ac:spMk id="3" creationId="{ED7692A4-9DA4-4FD1-BD04-803A272E167C}"/>
          </ac:spMkLst>
        </pc:spChg>
      </pc:sldChg>
      <pc:sldChg chg="ord">
        <pc:chgData name="Veronika Králová" userId="bc2d1a33-7f74-4183-a192-ce19c0bb23df" providerId="ADAL" clId="{A41BA16A-81E1-42EF-95DA-BC0BDB57D467}" dt="2021-03-03T17:58:46.261" v="7"/>
        <pc:sldMkLst>
          <pc:docMk/>
          <pc:sldMk cId="638234624" sldId="260"/>
        </pc:sldMkLst>
      </pc:sldChg>
      <pc:sldChg chg="modSp mod">
        <pc:chgData name="Veronika Králová" userId="bc2d1a33-7f74-4183-a192-ce19c0bb23df" providerId="ADAL" clId="{A41BA16A-81E1-42EF-95DA-BC0BDB57D467}" dt="2021-03-04T14:42:35.112" v="1691" actId="20577"/>
        <pc:sldMkLst>
          <pc:docMk/>
          <pc:sldMk cId="1368473248" sldId="262"/>
        </pc:sldMkLst>
        <pc:spChg chg="mod">
          <ac:chgData name="Veronika Králová" userId="bc2d1a33-7f74-4183-a192-ce19c0bb23df" providerId="ADAL" clId="{A41BA16A-81E1-42EF-95DA-BC0BDB57D467}" dt="2021-03-04T14:42:35.112" v="1691" actId="20577"/>
          <ac:spMkLst>
            <pc:docMk/>
            <pc:sldMk cId="1368473248" sldId="262"/>
            <ac:spMk id="2" creationId="{FEFF90E2-375C-4A57-9DD2-B44A7552DF2A}"/>
          </ac:spMkLst>
        </pc:spChg>
        <pc:spChg chg="mod">
          <ac:chgData name="Veronika Králová" userId="bc2d1a33-7f74-4183-a192-ce19c0bb23df" providerId="ADAL" clId="{A41BA16A-81E1-42EF-95DA-BC0BDB57D467}" dt="2021-03-03T18:08:24.706" v="416" actId="20577"/>
          <ac:spMkLst>
            <pc:docMk/>
            <pc:sldMk cId="1368473248" sldId="262"/>
            <ac:spMk id="3" creationId="{C5C89B34-10B4-46D3-BEEA-682A2DA9E366}"/>
          </ac:spMkLst>
        </pc:spChg>
      </pc:sldChg>
      <pc:sldChg chg="modSp mod">
        <pc:chgData name="Veronika Králová" userId="bc2d1a33-7f74-4183-a192-ce19c0bb23df" providerId="ADAL" clId="{A41BA16A-81E1-42EF-95DA-BC0BDB57D467}" dt="2021-03-03T18:08:57.132" v="439" actId="20577"/>
        <pc:sldMkLst>
          <pc:docMk/>
          <pc:sldMk cId="4199649488" sldId="263"/>
        </pc:sldMkLst>
        <pc:spChg chg="mod">
          <ac:chgData name="Veronika Králová" userId="bc2d1a33-7f74-4183-a192-ce19c0bb23df" providerId="ADAL" clId="{A41BA16A-81E1-42EF-95DA-BC0BDB57D467}" dt="2021-03-03T18:08:57.132" v="439" actId="20577"/>
          <ac:spMkLst>
            <pc:docMk/>
            <pc:sldMk cId="4199649488" sldId="263"/>
            <ac:spMk id="2" creationId="{54166F11-F84F-4E08-AD8E-AD92C92867F9}"/>
          </ac:spMkLst>
        </pc:spChg>
        <pc:spChg chg="mod">
          <ac:chgData name="Veronika Králová" userId="bc2d1a33-7f74-4183-a192-ce19c0bb23df" providerId="ADAL" clId="{A41BA16A-81E1-42EF-95DA-BC0BDB57D467}" dt="2021-03-03T18:08:53.688" v="430" actId="20577"/>
          <ac:spMkLst>
            <pc:docMk/>
            <pc:sldMk cId="4199649488" sldId="263"/>
            <ac:spMk id="3" creationId="{79FE1567-6426-4284-BADF-0E2356C89910}"/>
          </ac:spMkLst>
        </pc:spChg>
      </pc:sldChg>
      <pc:sldChg chg="modSp mod ord">
        <pc:chgData name="Veronika Králová" userId="bc2d1a33-7f74-4183-a192-ce19c0bb23df" providerId="ADAL" clId="{A41BA16A-81E1-42EF-95DA-BC0BDB57D467}" dt="2021-03-04T14:43:19.321" v="1796" actId="20577"/>
        <pc:sldMkLst>
          <pc:docMk/>
          <pc:sldMk cId="2727551132" sldId="264"/>
        </pc:sldMkLst>
        <pc:spChg chg="mod">
          <ac:chgData name="Veronika Králová" userId="bc2d1a33-7f74-4183-a192-ce19c0bb23df" providerId="ADAL" clId="{A41BA16A-81E1-42EF-95DA-BC0BDB57D467}" dt="2021-03-04T14:43:19.321" v="1796" actId="20577"/>
          <ac:spMkLst>
            <pc:docMk/>
            <pc:sldMk cId="2727551132" sldId="264"/>
            <ac:spMk id="2" creationId="{40BEC582-39A3-4798-90A4-E398A6EEC802}"/>
          </ac:spMkLst>
        </pc:spChg>
        <pc:spChg chg="mod">
          <ac:chgData name="Veronika Králová" userId="bc2d1a33-7f74-4183-a192-ce19c0bb23df" providerId="ADAL" clId="{A41BA16A-81E1-42EF-95DA-BC0BDB57D467}" dt="2021-03-03T18:22:24.434" v="1652" actId="115"/>
          <ac:spMkLst>
            <pc:docMk/>
            <pc:sldMk cId="2727551132" sldId="264"/>
            <ac:spMk id="3" creationId="{13BAA5FA-23FA-4F7E-A2CB-1630A51AA9C3}"/>
          </ac:spMkLst>
        </pc:spChg>
      </pc:sldChg>
      <pc:sldChg chg="modSp mod ord">
        <pc:chgData name="Veronika Králová" userId="bc2d1a33-7f74-4183-a192-ce19c0bb23df" providerId="ADAL" clId="{A41BA16A-81E1-42EF-95DA-BC0BDB57D467}" dt="2021-03-03T18:24:18.859" v="1675"/>
        <pc:sldMkLst>
          <pc:docMk/>
          <pc:sldMk cId="1518702292" sldId="265"/>
        </pc:sldMkLst>
        <pc:spChg chg="mod">
          <ac:chgData name="Veronika Králová" userId="bc2d1a33-7f74-4183-a192-ce19c0bb23df" providerId="ADAL" clId="{A41BA16A-81E1-42EF-95DA-BC0BDB57D467}" dt="2021-03-03T18:23:04.892" v="1670" actId="20577"/>
          <ac:spMkLst>
            <pc:docMk/>
            <pc:sldMk cId="1518702292" sldId="265"/>
            <ac:spMk id="2" creationId="{5C6B5B05-2DC3-4FEA-B1DD-204448C4E61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6B51CA3-1A60-4009-9528-30769A61896C}" type="datetimeFigureOut">
              <a:rPr lang="de-DE" smtClean="0"/>
              <a:t>04.03.2021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04.03.2021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10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04.03.2021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04.03.2021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9835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6B51CA3-1A60-4009-9528-30769A61896C}" type="datetimeFigureOut">
              <a:rPr lang="de-DE" smtClean="0"/>
              <a:t>04.03.2021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5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6B51CA3-1A60-4009-9528-30769A61896C}" type="datetimeFigureOut">
              <a:rPr lang="de-DE" smtClean="0"/>
              <a:t>04.03.2021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0463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6B51CA3-1A60-4009-9528-30769A61896C}" type="datetimeFigureOut">
              <a:rPr lang="de-DE" smtClean="0"/>
              <a:t>04.03.2021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59822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6B51CA3-1A60-4009-9528-30769A61896C}" type="datetimeFigureOut">
              <a:rPr lang="de-DE" smtClean="0"/>
              <a:t>04.03.2021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910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51CA3-1A60-4009-9528-30769A61896C}" type="datetimeFigureOut">
              <a:rPr lang="de-DE" smtClean="0"/>
              <a:t>04.03.2021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5690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04.03.2021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42048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04.03.2021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9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6B51CA3-1A60-4009-9528-30769A61896C}" type="datetimeFigureOut">
              <a:rPr lang="de-DE" smtClean="0"/>
              <a:t>04.03.2021</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BD9A42-2D8C-415F-9A4D-EFAE85237DD3}"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956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kisk.phil.muni.cz/kreativita/temata/kreativni-techniky/pametove-techniky" TargetMode="External"/><Relationship Id="rId3" Type="http://schemas.openxmlformats.org/officeDocument/2006/relationships/hyperlink" Target="http://www.slovnik.cz/" TargetMode="External"/><Relationship Id="rId7" Type="http://schemas.openxmlformats.org/officeDocument/2006/relationships/hyperlink" Target="https://www.2000slovicek.cz/?s=wpp" TargetMode="External"/><Relationship Id="rId2" Type="http://schemas.openxmlformats.org/officeDocument/2006/relationships/hyperlink" Target="http://www.slovnik.seznam.cz/" TargetMode="External"/><Relationship Id="rId1" Type="http://schemas.openxmlformats.org/officeDocument/2006/relationships/slideLayout" Target="../slideLayouts/slideLayout2.xml"/><Relationship Id="rId6" Type="http://schemas.openxmlformats.org/officeDocument/2006/relationships/hyperlink" Target="http://www.forvo.com/" TargetMode="External"/><Relationship Id="rId5" Type="http://schemas.openxmlformats.org/officeDocument/2006/relationships/hyperlink" Target="http://www.linguatools.de/" TargetMode="External"/><Relationship Id="rId4" Type="http://schemas.openxmlformats.org/officeDocument/2006/relationships/hyperlink" Target="http://www.duden.de/" TargetMode="External"/><Relationship Id="rId9" Type="http://schemas.openxmlformats.org/officeDocument/2006/relationships/hyperlink" Target="https://www.sogoodlanguages.com/cs/5-overenych-zpusobu-jak-si-zapamatovat-slovicka/"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konjugator.reverso.net/konjugation-deutsch-verb-kennenlernen.html" TargetMode="External"/><Relationship Id="rId2" Type="http://schemas.openxmlformats.org/officeDocument/2006/relationships/hyperlink" Target="http://www.kj.fme.vutbr.cz/studopory/de/grammar/bag.pdf" TargetMode="External"/><Relationship Id="rId1" Type="http://schemas.openxmlformats.org/officeDocument/2006/relationships/slideLayout" Target="../slideLayouts/slideLayout2.xml"/><Relationship Id="rId4" Type="http://schemas.openxmlformats.org/officeDocument/2006/relationships/hyperlink" Target="http://www.slovnik.cz/"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1B524-6CAC-4F9C-B367-4BB34F1D4F15}"/>
              </a:ext>
            </a:extLst>
          </p:cNvPr>
          <p:cNvSpPr>
            <a:spLocks noGrp="1"/>
          </p:cNvSpPr>
          <p:nvPr>
            <p:ph type="ctrTitle"/>
          </p:nvPr>
        </p:nvSpPr>
        <p:spPr/>
        <p:txBody>
          <a:bodyPr/>
          <a:lstStyle/>
          <a:p>
            <a:r>
              <a:rPr lang="cs-CZ" dirty="0" err="1"/>
              <a:t>Deutsch</a:t>
            </a:r>
            <a:r>
              <a:rPr lang="cs-CZ" dirty="0"/>
              <a:t> </a:t>
            </a:r>
            <a:r>
              <a:rPr lang="cs-CZ" dirty="0" err="1"/>
              <a:t>für</a:t>
            </a:r>
            <a:r>
              <a:rPr lang="cs-CZ" dirty="0"/>
              <a:t> </a:t>
            </a:r>
            <a:r>
              <a:rPr lang="cs-CZ" dirty="0" err="1"/>
              <a:t>Kunthistoriker</a:t>
            </a:r>
            <a:endParaRPr lang="de-DE" dirty="0"/>
          </a:p>
        </p:txBody>
      </p:sp>
      <p:sp>
        <p:nvSpPr>
          <p:cNvPr id="3" name="Podnadpis 2">
            <a:extLst>
              <a:ext uri="{FF2B5EF4-FFF2-40B4-BE49-F238E27FC236}">
                <a16:creationId xmlns:a16="http://schemas.microsoft.com/office/drawing/2014/main" id="{4E0C56B6-437F-4291-9726-C66EBA585991}"/>
              </a:ext>
            </a:extLst>
          </p:cNvPr>
          <p:cNvSpPr>
            <a:spLocks noGrp="1"/>
          </p:cNvSpPr>
          <p:nvPr>
            <p:ph type="subTitle" idx="1"/>
          </p:nvPr>
        </p:nvSpPr>
        <p:spPr/>
        <p:txBody>
          <a:bodyPr/>
          <a:lstStyle/>
          <a:p>
            <a:r>
              <a:rPr lang="cs-CZ" dirty="0" err="1"/>
              <a:t>Erste</a:t>
            </a:r>
            <a:r>
              <a:rPr lang="cs-CZ" dirty="0"/>
              <a:t> </a:t>
            </a:r>
            <a:r>
              <a:rPr lang="cs-CZ" dirty="0" err="1"/>
              <a:t>Stunde</a:t>
            </a:r>
            <a:endParaRPr lang="cs-CZ" dirty="0"/>
          </a:p>
          <a:p>
            <a:r>
              <a:rPr lang="cs-CZ" dirty="0" err="1"/>
              <a:t>Gruppe</a:t>
            </a:r>
            <a:r>
              <a:rPr lang="cs-CZ" dirty="0"/>
              <a:t> 2</a:t>
            </a:r>
            <a:endParaRPr lang="de-DE" dirty="0"/>
          </a:p>
        </p:txBody>
      </p:sp>
    </p:spTree>
    <p:extLst>
      <p:ext uri="{BB962C8B-B14F-4D97-AF65-F5344CB8AC3E}">
        <p14:creationId xmlns:p14="http://schemas.microsoft.com/office/powerpoint/2010/main" val="20166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21CDF-4729-4286-995A-D9C64D63155F}"/>
              </a:ext>
            </a:extLst>
          </p:cNvPr>
          <p:cNvSpPr>
            <a:spLocks noGrp="1"/>
          </p:cNvSpPr>
          <p:nvPr>
            <p:ph type="title"/>
          </p:nvPr>
        </p:nvSpPr>
        <p:spPr/>
        <p:txBody>
          <a:bodyPr/>
          <a:lstStyle/>
          <a:p>
            <a:r>
              <a:rPr lang="cs-CZ" dirty="0" err="1"/>
              <a:t>Sich</a:t>
            </a:r>
            <a:r>
              <a:rPr lang="cs-CZ" dirty="0"/>
              <a:t> </a:t>
            </a:r>
            <a:r>
              <a:rPr lang="cs-CZ" dirty="0" err="1"/>
              <a:t>vorstellen</a:t>
            </a:r>
            <a:r>
              <a:rPr lang="cs-CZ" dirty="0"/>
              <a:t>…</a:t>
            </a:r>
            <a:endParaRPr lang="de-DE" dirty="0"/>
          </a:p>
        </p:txBody>
      </p:sp>
      <p:sp>
        <p:nvSpPr>
          <p:cNvPr id="3" name="Zástupný obsah 2">
            <a:extLst>
              <a:ext uri="{FF2B5EF4-FFF2-40B4-BE49-F238E27FC236}">
                <a16:creationId xmlns:a16="http://schemas.microsoft.com/office/drawing/2014/main" id="{CCA05922-2DB2-479D-BF24-988A0C945E51}"/>
              </a:ext>
            </a:extLst>
          </p:cNvPr>
          <p:cNvSpPr>
            <a:spLocks noGrp="1"/>
          </p:cNvSpPr>
          <p:nvPr>
            <p:ph idx="1"/>
          </p:nvPr>
        </p:nvSpPr>
        <p:spPr/>
        <p:txBody>
          <a:bodyPr/>
          <a:lstStyle/>
          <a:p>
            <a:r>
              <a:rPr lang="cs-CZ" dirty="0"/>
              <a:t>Name</a:t>
            </a:r>
          </a:p>
          <a:p>
            <a:r>
              <a:rPr lang="cs-CZ" dirty="0"/>
              <a:t>Alter</a:t>
            </a:r>
          </a:p>
          <a:p>
            <a:pPr marL="0" indent="0">
              <a:buNone/>
            </a:pPr>
            <a:r>
              <a:rPr lang="cs-CZ" dirty="0"/>
              <a:t> </a:t>
            </a:r>
            <a:r>
              <a:rPr lang="cs-CZ" dirty="0" err="1"/>
              <a:t>Geburtsort</a:t>
            </a:r>
            <a:endParaRPr lang="cs-CZ" dirty="0"/>
          </a:p>
          <a:p>
            <a:r>
              <a:rPr lang="cs-CZ" dirty="0" err="1"/>
              <a:t>Hobbys</a:t>
            </a:r>
            <a:endParaRPr lang="de-DE" dirty="0"/>
          </a:p>
          <a:p>
            <a:r>
              <a:rPr lang="de-DE" dirty="0" err="1"/>
              <a:t>For</a:t>
            </a:r>
            <a:r>
              <a:rPr lang="cs-CZ" dirty="0" err="1"/>
              <a:t>schungsinteressen</a:t>
            </a:r>
            <a:endParaRPr lang="de-DE" dirty="0"/>
          </a:p>
        </p:txBody>
      </p:sp>
    </p:spTree>
    <p:extLst>
      <p:ext uri="{BB962C8B-B14F-4D97-AF65-F5344CB8AC3E}">
        <p14:creationId xmlns:p14="http://schemas.microsoft.com/office/powerpoint/2010/main" val="63823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713DD5-6622-4273-AA71-6512046F4036}"/>
              </a:ext>
            </a:extLst>
          </p:cNvPr>
          <p:cNvSpPr>
            <a:spLocks noGrp="1"/>
          </p:cNvSpPr>
          <p:nvPr>
            <p:ph type="title"/>
          </p:nvPr>
        </p:nvSpPr>
        <p:spPr/>
        <p:txBody>
          <a:bodyPr/>
          <a:lstStyle/>
          <a:p>
            <a:r>
              <a:rPr lang="cs-CZ" dirty="0" err="1"/>
              <a:t>Unser</a:t>
            </a:r>
            <a:r>
              <a:rPr lang="cs-CZ" dirty="0"/>
              <a:t> </a:t>
            </a:r>
            <a:r>
              <a:rPr lang="cs-CZ" dirty="0" err="1"/>
              <a:t>ziel</a:t>
            </a:r>
            <a:endParaRPr lang="de-DE" dirty="0"/>
          </a:p>
        </p:txBody>
      </p:sp>
      <p:sp>
        <p:nvSpPr>
          <p:cNvPr id="3" name="Zástupný obsah 2">
            <a:extLst>
              <a:ext uri="{FF2B5EF4-FFF2-40B4-BE49-F238E27FC236}">
                <a16:creationId xmlns:a16="http://schemas.microsoft.com/office/drawing/2014/main" id="{ED7692A4-9DA4-4FD1-BD04-803A272E167C}"/>
              </a:ext>
            </a:extLst>
          </p:cNvPr>
          <p:cNvSpPr>
            <a:spLocks noGrp="1"/>
          </p:cNvSpPr>
          <p:nvPr>
            <p:ph idx="1"/>
          </p:nvPr>
        </p:nvSpPr>
        <p:spPr/>
        <p:txBody>
          <a:bodyPr/>
          <a:lstStyle/>
          <a:p>
            <a:r>
              <a:rPr lang="de-DE" dirty="0"/>
              <a:t>- mit den deutschen Quellen zu arbeiten zu können</a:t>
            </a:r>
          </a:p>
          <a:p>
            <a:r>
              <a:rPr lang="de-DE" dirty="0">
                <a:sym typeface="Wingdings" panose="05000000000000000000" pitchFamily="2" charset="2"/>
              </a:rPr>
              <a:t>- Fachwortschatz zu lernen</a:t>
            </a:r>
            <a:endParaRPr lang="cs-CZ" dirty="0">
              <a:sym typeface="Wingdings" panose="05000000000000000000" pitchFamily="2" charset="2"/>
            </a:endParaRPr>
          </a:p>
          <a:p>
            <a:r>
              <a:rPr lang="cs-CZ" dirty="0">
                <a:sym typeface="Wingdings" panose="05000000000000000000" pitchFamily="2" charset="2"/>
              </a:rPr>
              <a:t>- </a:t>
            </a:r>
            <a:r>
              <a:rPr lang="cs-CZ" dirty="0" err="1">
                <a:sym typeface="Wingdings" panose="05000000000000000000" pitchFamily="2" charset="2"/>
              </a:rPr>
              <a:t>Wörterbücher</a:t>
            </a:r>
            <a:r>
              <a:rPr lang="cs-CZ" dirty="0">
                <a:sym typeface="Wingdings" panose="05000000000000000000" pitchFamily="2" charset="2"/>
              </a:rPr>
              <a:t> </a:t>
            </a:r>
            <a:r>
              <a:rPr lang="cs-CZ" dirty="0" err="1">
                <a:sym typeface="Wingdings" panose="05000000000000000000" pitchFamily="2" charset="2"/>
              </a:rPr>
              <a:t>beherrschen</a:t>
            </a:r>
            <a:endParaRPr lang="cs-CZ" dirty="0">
              <a:sym typeface="Wingdings" panose="05000000000000000000" pitchFamily="2" charset="2"/>
            </a:endParaRPr>
          </a:p>
          <a:p>
            <a:r>
              <a:rPr lang="cs-CZ" dirty="0">
                <a:sym typeface="Wingdings" panose="05000000000000000000" pitchFamily="2" charset="2"/>
              </a:rPr>
              <a:t>- </a:t>
            </a:r>
            <a:r>
              <a:rPr lang="cs-CZ" dirty="0" err="1">
                <a:sym typeface="Wingdings" panose="05000000000000000000" pitchFamily="2" charset="2"/>
              </a:rPr>
              <a:t>Grammatik</a:t>
            </a:r>
            <a:r>
              <a:rPr lang="cs-CZ" dirty="0">
                <a:sym typeface="Wingdings" panose="05000000000000000000" pitchFamily="2" charset="2"/>
              </a:rPr>
              <a:t> </a:t>
            </a:r>
            <a:r>
              <a:rPr lang="cs-CZ" dirty="0" err="1">
                <a:sym typeface="Wingdings" panose="05000000000000000000" pitchFamily="2" charset="2"/>
              </a:rPr>
              <a:t>wiederholen</a:t>
            </a:r>
            <a:r>
              <a:rPr lang="cs-CZ" dirty="0">
                <a:sym typeface="Wingdings" panose="05000000000000000000" pitchFamily="2" charset="2"/>
              </a:rPr>
              <a:t> – </a:t>
            </a:r>
            <a:r>
              <a:rPr lang="cs-CZ" dirty="0" err="1">
                <a:sym typeface="Wingdings" panose="05000000000000000000" pitchFamily="2" charset="2"/>
              </a:rPr>
              <a:t>aber</a:t>
            </a:r>
            <a:r>
              <a:rPr lang="cs-CZ" dirty="0">
                <a:sym typeface="Wingdings" panose="05000000000000000000" pitchFamily="2" charset="2"/>
              </a:rPr>
              <a:t> </a:t>
            </a:r>
            <a:r>
              <a:rPr lang="cs-CZ" dirty="0" err="1">
                <a:sym typeface="Wingdings" panose="05000000000000000000" pitchFamily="2" charset="2"/>
              </a:rPr>
              <a:t>nicht</a:t>
            </a:r>
            <a:r>
              <a:rPr lang="cs-CZ" dirty="0">
                <a:sym typeface="Wingdings" panose="05000000000000000000" pitchFamily="2" charset="2"/>
              </a:rPr>
              <a:t> </a:t>
            </a:r>
            <a:r>
              <a:rPr lang="cs-CZ" dirty="0" err="1">
                <a:sym typeface="Wingdings" panose="05000000000000000000" pitchFamily="2" charset="2"/>
              </a:rPr>
              <a:t>umbedingt</a:t>
            </a:r>
            <a:r>
              <a:rPr lang="cs-CZ" dirty="0">
                <a:sym typeface="Wingdings" panose="05000000000000000000" pitchFamily="2" charset="2"/>
              </a:rPr>
              <a:t> aktiv, </a:t>
            </a:r>
            <a:r>
              <a:rPr lang="cs-CZ" dirty="0" err="1">
                <a:sym typeface="Wingdings" panose="05000000000000000000" pitchFamily="2" charset="2"/>
              </a:rPr>
              <a:t>passive</a:t>
            </a:r>
            <a:r>
              <a:rPr lang="cs-CZ" dirty="0">
                <a:sym typeface="Wingdings" panose="05000000000000000000" pitchFamily="2" charset="2"/>
              </a:rPr>
              <a:t> </a:t>
            </a:r>
            <a:r>
              <a:rPr lang="cs-CZ" dirty="0" err="1">
                <a:sym typeface="Wingdings" panose="05000000000000000000" pitchFamily="2" charset="2"/>
              </a:rPr>
              <a:t>Kenntnis</a:t>
            </a:r>
            <a:r>
              <a:rPr lang="cs-CZ" dirty="0">
                <a:sym typeface="Wingdings" panose="05000000000000000000" pitchFamily="2" charset="2"/>
              </a:rPr>
              <a:t> </a:t>
            </a:r>
            <a:r>
              <a:rPr lang="cs-CZ" dirty="0" err="1">
                <a:sym typeface="Wingdings" panose="05000000000000000000" pitchFamily="2" charset="2"/>
              </a:rPr>
              <a:t>reicht</a:t>
            </a:r>
            <a:endParaRPr lang="de-DE" dirty="0">
              <a:sym typeface="Wingdings" panose="05000000000000000000" pitchFamily="2" charset="2"/>
            </a:endParaRPr>
          </a:p>
          <a:p>
            <a:endParaRPr lang="cs-CZ" dirty="0">
              <a:sym typeface="Wingdings" panose="05000000000000000000" pitchFamily="2" charset="2"/>
            </a:endParaRPr>
          </a:p>
          <a:p>
            <a:endParaRPr lang="cs-CZ" dirty="0">
              <a:sym typeface="Wingdings" panose="05000000000000000000" pitchFamily="2" charset="2"/>
            </a:endParaRPr>
          </a:p>
        </p:txBody>
      </p:sp>
    </p:spTree>
    <p:extLst>
      <p:ext uri="{BB962C8B-B14F-4D97-AF65-F5344CB8AC3E}">
        <p14:creationId xmlns:p14="http://schemas.microsoft.com/office/powerpoint/2010/main" val="399637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F90E2-375C-4A57-9DD2-B44A7552DF2A}"/>
              </a:ext>
            </a:extLst>
          </p:cNvPr>
          <p:cNvSpPr>
            <a:spLocks noGrp="1"/>
          </p:cNvSpPr>
          <p:nvPr>
            <p:ph type="title"/>
          </p:nvPr>
        </p:nvSpPr>
        <p:spPr/>
        <p:txBody>
          <a:bodyPr/>
          <a:lstStyle/>
          <a:p>
            <a:r>
              <a:rPr lang="cs-CZ" dirty="0" err="1"/>
              <a:t>Wortschatz</a:t>
            </a:r>
            <a:endParaRPr lang="de-DE" dirty="0"/>
          </a:p>
        </p:txBody>
      </p:sp>
      <p:sp>
        <p:nvSpPr>
          <p:cNvPr id="3" name="Zástupný obsah 2">
            <a:extLst>
              <a:ext uri="{FF2B5EF4-FFF2-40B4-BE49-F238E27FC236}">
                <a16:creationId xmlns:a16="http://schemas.microsoft.com/office/drawing/2014/main" id="{C5C89B34-10B4-46D3-BEEA-682A2DA9E366}"/>
              </a:ext>
            </a:extLst>
          </p:cNvPr>
          <p:cNvSpPr>
            <a:spLocks noGrp="1"/>
          </p:cNvSpPr>
          <p:nvPr>
            <p:ph idx="1"/>
          </p:nvPr>
        </p:nvSpPr>
        <p:spPr>
          <a:xfrm>
            <a:off x="1108969" y="2084832"/>
            <a:ext cx="9720071" cy="4023360"/>
          </a:xfrm>
        </p:spPr>
        <p:txBody>
          <a:bodyPr>
            <a:normAutofit lnSpcReduction="10000"/>
          </a:bodyPr>
          <a:lstStyle/>
          <a:p>
            <a:r>
              <a:rPr lang="cs-CZ" dirty="0"/>
              <a:t>- </a:t>
            </a:r>
            <a:r>
              <a:rPr lang="cs-CZ" dirty="0" err="1"/>
              <a:t>Wörterbücher</a:t>
            </a:r>
            <a:r>
              <a:rPr lang="cs-CZ" dirty="0"/>
              <a:t>: </a:t>
            </a:r>
            <a:r>
              <a:rPr lang="cs-CZ" dirty="0">
                <a:hlinkClick r:id="rId2"/>
              </a:rPr>
              <a:t>www.slovnik.seznam.cz</a:t>
            </a:r>
            <a:r>
              <a:rPr lang="cs-CZ" dirty="0"/>
              <a:t>, </a:t>
            </a:r>
            <a:r>
              <a:rPr lang="cs-CZ" dirty="0">
                <a:hlinkClick r:id="rId3"/>
              </a:rPr>
              <a:t>www.slovnik.cz</a:t>
            </a:r>
            <a:r>
              <a:rPr lang="cs-CZ" dirty="0"/>
              <a:t>, </a:t>
            </a:r>
            <a:r>
              <a:rPr lang="cs-CZ" dirty="0">
                <a:hlinkClick r:id="rId4"/>
              </a:rPr>
              <a:t>www.duden.de</a:t>
            </a:r>
            <a:r>
              <a:rPr lang="cs-CZ" dirty="0"/>
              <a:t> </a:t>
            </a:r>
          </a:p>
          <a:p>
            <a:r>
              <a:rPr lang="cs-CZ" dirty="0"/>
              <a:t>- Korpus: </a:t>
            </a:r>
            <a:r>
              <a:rPr lang="cs-CZ" dirty="0">
                <a:hlinkClick r:id="rId5"/>
              </a:rPr>
              <a:t>www.linguatools.de</a:t>
            </a:r>
            <a:r>
              <a:rPr lang="cs-CZ" dirty="0"/>
              <a:t> </a:t>
            </a:r>
          </a:p>
          <a:p>
            <a:r>
              <a:rPr lang="cs-CZ" dirty="0"/>
              <a:t>- </a:t>
            </a:r>
            <a:r>
              <a:rPr lang="cs-CZ" dirty="0" err="1"/>
              <a:t>Aussprache</a:t>
            </a:r>
            <a:r>
              <a:rPr lang="cs-CZ" dirty="0"/>
              <a:t>: </a:t>
            </a:r>
            <a:r>
              <a:rPr lang="cs-CZ" dirty="0">
                <a:hlinkClick r:id="rId6"/>
              </a:rPr>
              <a:t>www.forvo.com</a:t>
            </a:r>
            <a:r>
              <a:rPr lang="cs-CZ" dirty="0"/>
              <a:t> </a:t>
            </a:r>
          </a:p>
          <a:p>
            <a:r>
              <a:rPr lang="cs-CZ" dirty="0"/>
              <a:t>- </a:t>
            </a:r>
            <a:r>
              <a:rPr lang="cs-CZ" dirty="0" err="1"/>
              <a:t>Gedächtnistechniken</a:t>
            </a:r>
            <a:endParaRPr lang="cs-CZ" dirty="0"/>
          </a:p>
          <a:p>
            <a:r>
              <a:rPr lang="de-DE" dirty="0">
                <a:hlinkClick r:id="rId7"/>
              </a:rPr>
              <a:t>https://www.2000slovicek.cz/?s=wpp</a:t>
            </a:r>
            <a:endParaRPr lang="cs-CZ" dirty="0"/>
          </a:p>
          <a:p>
            <a:r>
              <a:rPr lang="de-DE" u="sng" dirty="0">
                <a:hlinkClick r:id="rId8"/>
              </a:rPr>
              <a:t>https://kisk.phil.muni.cz/kreativita/temata/kreativni-techniky/pametove-techniky</a:t>
            </a:r>
            <a:endParaRPr lang="de-DE" dirty="0"/>
          </a:p>
          <a:p>
            <a:r>
              <a:rPr lang="de-DE" u="sng" dirty="0">
                <a:hlinkClick r:id="rId9"/>
              </a:rPr>
              <a:t>https://www.sogoodlanguages.com/cs/5-overenych-zpusobu-jak-si-zapamatovat-slovicka/</a:t>
            </a:r>
            <a:endParaRPr lang="cs-CZ" u="sng" dirty="0"/>
          </a:p>
          <a:p>
            <a:r>
              <a:rPr lang="cs-CZ" dirty="0"/>
              <a:t>- </a:t>
            </a:r>
            <a:r>
              <a:rPr lang="cs-CZ" dirty="0" err="1"/>
              <a:t>Quizlet</a:t>
            </a:r>
            <a:r>
              <a:rPr lang="cs-CZ" dirty="0"/>
              <a:t>! + </a:t>
            </a:r>
            <a:r>
              <a:rPr lang="cs-CZ" dirty="0" err="1"/>
              <a:t>App</a:t>
            </a:r>
            <a:r>
              <a:rPr lang="cs-CZ" dirty="0"/>
              <a:t> </a:t>
            </a:r>
            <a:r>
              <a:rPr lang="cs-CZ" dirty="0" err="1"/>
              <a:t>für</a:t>
            </a:r>
            <a:r>
              <a:rPr lang="cs-CZ" dirty="0"/>
              <a:t> </a:t>
            </a:r>
            <a:r>
              <a:rPr lang="cs-CZ" dirty="0" err="1"/>
              <a:t>das</a:t>
            </a:r>
            <a:r>
              <a:rPr lang="cs-CZ" dirty="0"/>
              <a:t> Handy</a:t>
            </a:r>
            <a:endParaRPr lang="de-DE" dirty="0"/>
          </a:p>
          <a:p>
            <a:endParaRPr lang="de-DE" dirty="0"/>
          </a:p>
        </p:txBody>
      </p:sp>
    </p:spTree>
    <p:extLst>
      <p:ext uri="{BB962C8B-B14F-4D97-AF65-F5344CB8AC3E}">
        <p14:creationId xmlns:p14="http://schemas.microsoft.com/office/powerpoint/2010/main" val="136847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66F11-F84F-4E08-AD8E-AD92C92867F9}"/>
              </a:ext>
            </a:extLst>
          </p:cNvPr>
          <p:cNvSpPr>
            <a:spLocks noGrp="1"/>
          </p:cNvSpPr>
          <p:nvPr>
            <p:ph type="title"/>
          </p:nvPr>
        </p:nvSpPr>
        <p:spPr/>
        <p:txBody>
          <a:bodyPr/>
          <a:lstStyle/>
          <a:p>
            <a:r>
              <a:rPr lang="cs-CZ" dirty="0" err="1"/>
              <a:t>Grammatik</a:t>
            </a:r>
            <a:endParaRPr lang="de-DE" dirty="0"/>
          </a:p>
        </p:txBody>
      </p:sp>
      <p:sp>
        <p:nvSpPr>
          <p:cNvPr id="3" name="Zástupný obsah 2">
            <a:extLst>
              <a:ext uri="{FF2B5EF4-FFF2-40B4-BE49-F238E27FC236}">
                <a16:creationId xmlns:a16="http://schemas.microsoft.com/office/drawing/2014/main" id="{79FE1567-6426-4284-BADF-0E2356C89910}"/>
              </a:ext>
            </a:extLst>
          </p:cNvPr>
          <p:cNvSpPr>
            <a:spLocks noGrp="1"/>
          </p:cNvSpPr>
          <p:nvPr>
            <p:ph idx="1"/>
          </p:nvPr>
        </p:nvSpPr>
        <p:spPr/>
        <p:txBody>
          <a:bodyPr/>
          <a:lstStyle/>
          <a:p>
            <a:r>
              <a:rPr lang="de-DE" dirty="0">
                <a:hlinkClick r:id="rId2"/>
              </a:rPr>
              <a:t>http://www.kj.fme.vutbr.cz/studopory/de/grammar/bag.pdf</a:t>
            </a:r>
            <a:endParaRPr lang="cs-CZ" dirty="0"/>
          </a:p>
          <a:p>
            <a:r>
              <a:rPr lang="cs-CZ" dirty="0" err="1"/>
              <a:t>Konjugationen</a:t>
            </a:r>
            <a:r>
              <a:rPr lang="cs-CZ" dirty="0"/>
              <a:t>: </a:t>
            </a:r>
            <a:r>
              <a:rPr lang="de-DE" dirty="0">
                <a:hlinkClick r:id="rId3"/>
              </a:rPr>
              <a:t>http://konjugator.reverso.net/konjugation-deutsch-verb-kennenlernen.html</a:t>
            </a:r>
            <a:endParaRPr lang="cs-CZ" dirty="0"/>
          </a:p>
          <a:p>
            <a:r>
              <a:rPr lang="cs-CZ" dirty="0">
                <a:hlinkClick r:id="rId4"/>
              </a:rPr>
              <a:t>www.slovnik.cz</a:t>
            </a:r>
            <a:endParaRPr lang="cs-CZ" dirty="0"/>
          </a:p>
          <a:p>
            <a:endParaRPr lang="cs-CZ" dirty="0"/>
          </a:p>
          <a:p>
            <a:endParaRPr lang="cs-CZ" dirty="0"/>
          </a:p>
          <a:p>
            <a:endParaRPr lang="cs-CZ" dirty="0"/>
          </a:p>
          <a:p>
            <a:pPr marL="0" indent="0">
              <a:buNone/>
            </a:pPr>
            <a:endParaRPr lang="de-DE" dirty="0"/>
          </a:p>
        </p:txBody>
      </p:sp>
    </p:spTree>
    <p:extLst>
      <p:ext uri="{BB962C8B-B14F-4D97-AF65-F5344CB8AC3E}">
        <p14:creationId xmlns:p14="http://schemas.microsoft.com/office/powerpoint/2010/main" val="4199649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EC582-39A3-4798-90A4-E398A6EEC802}"/>
              </a:ext>
            </a:extLst>
          </p:cNvPr>
          <p:cNvSpPr>
            <a:spLocks noGrp="1"/>
          </p:cNvSpPr>
          <p:nvPr>
            <p:ph type="title"/>
          </p:nvPr>
        </p:nvSpPr>
        <p:spPr/>
        <p:txBody>
          <a:bodyPr/>
          <a:lstStyle/>
          <a:p>
            <a:r>
              <a:rPr lang="cs-CZ" dirty="0" err="1"/>
              <a:t>Ihre</a:t>
            </a:r>
            <a:r>
              <a:rPr lang="cs-CZ" dirty="0"/>
              <a:t> </a:t>
            </a:r>
            <a:r>
              <a:rPr lang="cs-CZ" dirty="0" err="1"/>
              <a:t>tätigkeit</a:t>
            </a:r>
            <a:r>
              <a:rPr lang="cs-CZ" dirty="0"/>
              <a:t> </a:t>
            </a:r>
            <a:r>
              <a:rPr lang="cs-CZ" dirty="0" err="1"/>
              <a:t>im</a:t>
            </a:r>
            <a:r>
              <a:rPr lang="cs-CZ" dirty="0"/>
              <a:t> kurs</a:t>
            </a:r>
            <a:endParaRPr lang="de-DE" dirty="0"/>
          </a:p>
        </p:txBody>
      </p:sp>
      <p:sp>
        <p:nvSpPr>
          <p:cNvPr id="3" name="Zástupný obsah 2">
            <a:extLst>
              <a:ext uri="{FF2B5EF4-FFF2-40B4-BE49-F238E27FC236}">
                <a16:creationId xmlns:a16="http://schemas.microsoft.com/office/drawing/2014/main" id="{13BAA5FA-23FA-4F7E-A2CB-1630A51AA9C3}"/>
              </a:ext>
            </a:extLst>
          </p:cNvPr>
          <p:cNvSpPr>
            <a:spLocks noGrp="1"/>
          </p:cNvSpPr>
          <p:nvPr>
            <p:ph idx="1"/>
          </p:nvPr>
        </p:nvSpPr>
        <p:spPr>
          <a:xfrm>
            <a:off x="1024128" y="1753386"/>
            <a:ext cx="9720071" cy="4555974"/>
          </a:xfrm>
        </p:spPr>
        <p:txBody>
          <a:bodyPr>
            <a:normAutofit lnSpcReduction="10000"/>
          </a:bodyPr>
          <a:lstStyle/>
          <a:p>
            <a:r>
              <a:rPr lang="cs-CZ" dirty="0"/>
              <a:t>- </a:t>
            </a:r>
            <a:r>
              <a:rPr lang="de-DE" dirty="0"/>
              <a:t>Geistesanwesenheit</a:t>
            </a:r>
            <a:r>
              <a:rPr lang="cs-CZ" dirty="0"/>
              <a:t> </a:t>
            </a:r>
            <a:r>
              <a:rPr lang="cs-CZ" dirty="0">
                <a:sym typeface="Wingdings" panose="05000000000000000000" pitchFamily="2" charset="2"/>
              </a:rPr>
              <a:t> </a:t>
            </a:r>
            <a:endParaRPr lang="cs-CZ" dirty="0"/>
          </a:p>
          <a:p>
            <a:r>
              <a:rPr lang="cs-CZ" dirty="0"/>
              <a:t>- </a:t>
            </a:r>
            <a:r>
              <a:rPr lang="cs-CZ" dirty="0" err="1"/>
              <a:t>wir</a:t>
            </a:r>
            <a:r>
              <a:rPr lang="cs-CZ" dirty="0"/>
              <a:t> </a:t>
            </a:r>
            <a:r>
              <a:rPr lang="cs-CZ" dirty="0" err="1"/>
              <a:t>treffen</a:t>
            </a:r>
            <a:r>
              <a:rPr lang="cs-CZ" dirty="0"/>
              <a:t> </a:t>
            </a:r>
            <a:r>
              <a:rPr lang="cs-CZ" dirty="0" err="1"/>
              <a:t>uns</a:t>
            </a:r>
            <a:r>
              <a:rPr lang="cs-CZ" dirty="0"/>
              <a:t> </a:t>
            </a:r>
            <a:r>
              <a:rPr lang="cs-CZ" dirty="0" err="1"/>
              <a:t>nur</a:t>
            </a:r>
            <a:r>
              <a:rPr lang="cs-CZ" dirty="0"/>
              <a:t> 7x (4.3., 18.3, 1.4., 15.4, 29.4., 13.5., 27.5.) – </a:t>
            </a:r>
            <a:r>
              <a:rPr lang="cs-CZ" dirty="0" err="1"/>
              <a:t>also</a:t>
            </a:r>
            <a:r>
              <a:rPr lang="cs-CZ" dirty="0"/>
              <a:t> </a:t>
            </a:r>
            <a:r>
              <a:rPr lang="cs-CZ" dirty="0" err="1"/>
              <a:t>bitte</a:t>
            </a:r>
            <a:r>
              <a:rPr lang="cs-CZ" dirty="0"/>
              <a:t> </a:t>
            </a:r>
            <a:r>
              <a:rPr lang="cs-CZ" dirty="0" err="1"/>
              <a:t>nur</a:t>
            </a:r>
            <a:r>
              <a:rPr lang="cs-CZ" dirty="0"/>
              <a:t> </a:t>
            </a:r>
            <a:r>
              <a:rPr lang="cs-CZ" u="sng" dirty="0"/>
              <a:t>max. </a:t>
            </a:r>
            <a:r>
              <a:rPr lang="cs-CZ" u="sng" dirty="0" err="1"/>
              <a:t>einmal</a:t>
            </a:r>
            <a:r>
              <a:rPr lang="cs-CZ" u="sng" dirty="0"/>
              <a:t> </a:t>
            </a:r>
            <a:r>
              <a:rPr lang="cs-CZ" u="sng" dirty="0" err="1"/>
              <a:t>abwestend</a:t>
            </a:r>
            <a:r>
              <a:rPr lang="cs-CZ" u="sng" dirty="0"/>
              <a:t> </a:t>
            </a:r>
            <a:r>
              <a:rPr lang="cs-CZ" u="sng" dirty="0" err="1"/>
              <a:t>sein</a:t>
            </a:r>
            <a:endParaRPr lang="cs-CZ" u="sng" dirty="0"/>
          </a:p>
          <a:p>
            <a:r>
              <a:rPr lang="cs-CZ" dirty="0"/>
              <a:t>- </a:t>
            </a:r>
            <a:r>
              <a:rPr lang="cs-CZ" u="sng" dirty="0"/>
              <a:t>bis </a:t>
            </a:r>
            <a:r>
              <a:rPr lang="cs-CZ" u="sng" dirty="0" err="1"/>
              <a:t>zum</a:t>
            </a:r>
            <a:r>
              <a:rPr lang="cs-CZ" u="sng" dirty="0"/>
              <a:t> 11.3.: </a:t>
            </a:r>
            <a:r>
              <a:rPr lang="cs-CZ" u="sng" dirty="0" err="1"/>
              <a:t>einen</a:t>
            </a:r>
            <a:r>
              <a:rPr lang="cs-CZ" u="sng" dirty="0"/>
              <a:t> </a:t>
            </a:r>
            <a:r>
              <a:rPr lang="cs-CZ" u="sng" dirty="0" err="1"/>
              <a:t>kürzeren</a:t>
            </a:r>
            <a:r>
              <a:rPr lang="cs-CZ" u="sng" dirty="0"/>
              <a:t> Text, der </a:t>
            </a:r>
            <a:r>
              <a:rPr lang="cs-CZ" u="sng" dirty="0" err="1"/>
              <a:t>Sie</a:t>
            </a:r>
            <a:r>
              <a:rPr lang="cs-CZ" u="sng" dirty="0"/>
              <a:t> </a:t>
            </a:r>
            <a:r>
              <a:rPr lang="cs-CZ" u="sng" dirty="0" err="1"/>
              <a:t>interessiert</a:t>
            </a:r>
            <a:r>
              <a:rPr lang="cs-CZ" u="sng" dirty="0"/>
              <a:t>, </a:t>
            </a:r>
            <a:r>
              <a:rPr lang="cs-CZ" u="sng" dirty="0" err="1"/>
              <a:t>an</a:t>
            </a:r>
            <a:r>
              <a:rPr lang="cs-CZ" u="sng" dirty="0"/>
              <a:t> </a:t>
            </a:r>
            <a:r>
              <a:rPr lang="cs-CZ" u="sng" dirty="0" err="1"/>
              <a:t>mich</a:t>
            </a:r>
            <a:r>
              <a:rPr lang="cs-CZ" u="sng" dirty="0"/>
              <a:t> </a:t>
            </a:r>
            <a:r>
              <a:rPr lang="cs-CZ" u="sng" dirty="0" err="1"/>
              <a:t>schicken</a:t>
            </a:r>
            <a:r>
              <a:rPr lang="cs-CZ" u="sng" dirty="0"/>
              <a:t> </a:t>
            </a:r>
            <a:r>
              <a:rPr lang="cs-CZ" dirty="0"/>
              <a:t>(</a:t>
            </a:r>
            <a:r>
              <a:rPr lang="cs-CZ" dirty="0" err="1"/>
              <a:t>natürlich</a:t>
            </a:r>
            <a:r>
              <a:rPr lang="cs-CZ" dirty="0"/>
              <a:t> </a:t>
            </a:r>
            <a:r>
              <a:rPr lang="cs-CZ" dirty="0" err="1"/>
              <a:t>muss</a:t>
            </a:r>
            <a:r>
              <a:rPr lang="cs-CZ" dirty="0"/>
              <a:t> es </a:t>
            </a:r>
            <a:r>
              <a:rPr lang="cs-CZ" dirty="0" err="1"/>
              <a:t>sich</a:t>
            </a:r>
            <a:r>
              <a:rPr lang="cs-CZ" dirty="0"/>
              <a:t> um </a:t>
            </a:r>
            <a:r>
              <a:rPr lang="cs-CZ" dirty="0" err="1"/>
              <a:t>ein</a:t>
            </a:r>
            <a:r>
              <a:rPr lang="cs-CZ" dirty="0"/>
              <a:t> </a:t>
            </a:r>
            <a:r>
              <a:rPr lang="cs-CZ" dirty="0" err="1"/>
              <a:t>Thema</a:t>
            </a:r>
            <a:r>
              <a:rPr lang="cs-CZ" dirty="0"/>
              <a:t> </a:t>
            </a:r>
            <a:r>
              <a:rPr lang="cs-CZ" dirty="0" err="1"/>
              <a:t>aus</a:t>
            </a:r>
            <a:r>
              <a:rPr lang="cs-CZ" dirty="0"/>
              <a:t> der </a:t>
            </a:r>
            <a:r>
              <a:rPr lang="cs-CZ" dirty="0" err="1"/>
              <a:t>Kunstgeschichte</a:t>
            </a:r>
            <a:r>
              <a:rPr lang="cs-CZ" dirty="0"/>
              <a:t> </a:t>
            </a:r>
            <a:r>
              <a:rPr lang="cs-CZ" dirty="0" err="1"/>
              <a:t>handeln</a:t>
            </a:r>
            <a:r>
              <a:rPr lang="cs-CZ" dirty="0"/>
              <a:t>)</a:t>
            </a:r>
          </a:p>
          <a:p>
            <a:r>
              <a:rPr lang="cs-CZ" dirty="0"/>
              <a:t>- </a:t>
            </a:r>
            <a:r>
              <a:rPr lang="cs-CZ" dirty="0" err="1"/>
              <a:t>Wählen</a:t>
            </a:r>
            <a:r>
              <a:rPr lang="cs-CZ" dirty="0"/>
              <a:t> </a:t>
            </a:r>
            <a:r>
              <a:rPr lang="cs-CZ" dirty="0" err="1"/>
              <a:t>Sie</a:t>
            </a:r>
            <a:r>
              <a:rPr lang="cs-CZ" dirty="0"/>
              <a:t> </a:t>
            </a:r>
            <a:r>
              <a:rPr lang="cs-CZ" dirty="0" err="1"/>
              <a:t>ein</a:t>
            </a:r>
            <a:r>
              <a:rPr lang="cs-CZ" dirty="0"/>
              <a:t> </a:t>
            </a:r>
            <a:r>
              <a:rPr lang="cs-CZ" u="sng" dirty="0"/>
              <a:t>Buch</a:t>
            </a:r>
            <a:r>
              <a:rPr lang="cs-CZ" dirty="0"/>
              <a:t> </a:t>
            </a:r>
            <a:r>
              <a:rPr lang="cs-CZ" dirty="0" err="1"/>
              <a:t>aus</a:t>
            </a:r>
            <a:r>
              <a:rPr lang="cs-CZ" dirty="0"/>
              <a:t>, </a:t>
            </a:r>
            <a:r>
              <a:rPr lang="cs-CZ" dirty="0" err="1"/>
              <a:t>das</a:t>
            </a:r>
            <a:r>
              <a:rPr lang="cs-CZ" dirty="0"/>
              <a:t> </a:t>
            </a:r>
            <a:r>
              <a:rPr lang="cs-CZ" dirty="0" err="1"/>
              <a:t>Sie</a:t>
            </a:r>
            <a:r>
              <a:rPr lang="cs-CZ" dirty="0"/>
              <a:t> </a:t>
            </a:r>
            <a:r>
              <a:rPr lang="cs-CZ" dirty="0" err="1"/>
              <a:t>sehr</a:t>
            </a:r>
            <a:r>
              <a:rPr lang="cs-CZ" dirty="0"/>
              <a:t> gut </a:t>
            </a:r>
            <a:r>
              <a:rPr lang="cs-CZ" dirty="0" err="1"/>
              <a:t>kennen</a:t>
            </a:r>
            <a:r>
              <a:rPr lang="cs-CZ" dirty="0"/>
              <a:t> (es </a:t>
            </a:r>
            <a:r>
              <a:rPr lang="cs-CZ" dirty="0" err="1"/>
              <a:t>muss</a:t>
            </a:r>
            <a:r>
              <a:rPr lang="cs-CZ" dirty="0"/>
              <a:t> </a:t>
            </a:r>
            <a:r>
              <a:rPr lang="cs-CZ" dirty="0" err="1"/>
              <a:t>keine</a:t>
            </a:r>
            <a:r>
              <a:rPr lang="cs-CZ" dirty="0"/>
              <a:t> </a:t>
            </a:r>
            <a:r>
              <a:rPr lang="cs-CZ" dirty="0" err="1"/>
              <a:t>Fachliteratur</a:t>
            </a:r>
            <a:r>
              <a:rPr lang="cs-CZ" dirty="0"/>
              <a:t>) </a:t>
            </a:r>
            <a:r>
              <a:rPr lang="cs-CZ" dirty="0" err="1"/>
              <a:t>sein</a:t>
            </a:r>
            <a:r>
              <a:rPr lang="cs-CZ" dirty="0"/>
              <a:t>, </a:t>
            </a:r>
            <a:r>
              <a:rPr lang="cs-CZ" dirty="0" err="1"/>
              <a:t>besorgen</a:t>
            </a:r>
            <a:r>
              <a:rPr lang="cs-CZ" dirty="0"/>
              <a:t> </a:t>
            </a:r>
            <a:r>
              <a:rPr lang="cs-CZ" dirty="0" err="1"/>
              <a:t>Sie</a:t>
            </a:r>
            <a:r>
              <a:rPr lang="cs-CZ" dirty="0"/>
              <a:t> </a:t>
            </a:r>
            <a:r>
              <a:rPr lang="cs-CZ" dirty="0" err="1"/>
              <a:t>sich</a:t>
            </a:r>
            <a:r>
              <a:rPr lang="cs-CZ" dirty="0"/>
              <a:t> es </a:t>
            </a:r>
            <a:r>
              <a:rPr lang="cs-CZ" dirty="0" err="1"/>
              <a:t>auf</a:t>
            </a:r>
            <a:r>
              <a:rPr lang="cs-CZ" dirty="0"/>
              <a:t> </a:t>
            </a:r>
            <a:r>
              <a:rPr lang="cs-CZ" dirty="0" err="1"/>
              <a:t>deutsch</a:t>
            </a:r>
            <a:r>
              <a:rPr lang="cs-CZ" dirty="0"/>
              <a:t> </a:t>
            </a:r>
            <a:r>
              <a:rPr lang="cs-CZ" dirty="0" err="1"/>
              <a:t>und</a:t>
            </a:r>
            <a:r>
              <a:rPr lang="cs-CZ" dirty="0"/>
              <a:t> </a:t>
            </a:r>
            <a:r>
              <a:rPr lang="cs-CZ" dirty="0" err="1"/>
              <a:t>lesen</a:t>
            </a:r>
            <a:r>
              <a:rPr lang="cs-CZ" dirty="0"/>
              <a:t> </a:t>
            </a:r>
            <a:r>
              <a:rPr lang="cs-CZ" dirty="0" err="1"/>
              <a:t>Sie</a:t>
            </a:r>
            <a:r>
              <a:rPr lang="cs-CZ" dirty="0"/>
              <a:t> jede </a:t>
            </a:r>
            <a:r>
              <a:rPr lang="cs-CZ" dirty="0" err="1"/>
              <a:t>zwei</a:t>
            </a:r>
            <a:r>
              <a:rPr lang="cs-CZ" dirty="0"/>
              <a:t> </a:t>
            </a:r>
            <a:r>
              <a:rPr lang="cs-CZ" dirty="0" err="1"/>
              <a:t>Wochen</a:t>
            </a:r>
            <a:r>
              <a:rPr lang="cs-CZ" dirty="0"/>
              <a:t> </a:t>
            </a:r>
            <a:r>
              <a:rPr lang="cs-CZ" dirty="0" err="1"/>
              <a:t>mindestens</a:t>
            </a:r>
            <a:r>
              <a:rPr lang="cs-CZ" dirty="0"/>
              <a:t> 10 </a:t>
            </a:r>
            <a:r>
              <a:rPr lang="cs-CZ" dirty="0" err="1"/>
              <a:t>Seiten</a:t>
            </a:r>
            <a:r>
              <a:rPr lang="cs-CZ" dirty="0"/>
              <a:t> (</a:t>
            </a:r>
            <a:r>
              <a:rPr lang="cs-CZ" dirty="0" err="1"/>
              <a:t>gerne</a:t>
            </a:r>
            <a:r>
              <a:rPr lang="cs-CZ" dirty="0"/>
              <a:t> </a:t>
            </a:r>
            <a:r>
              <a:rPr lang="cs-CZ" dirty="0" err="1"/>
              <a:t>auch</a:t>
            </a:r>
            <a:r>
              <a:rPr lang="cs-CZ" dirty="0"/>
              <a:t> </a:t>
            </a:r>
            <a:r>
              <a:rPr lang="cs-CZ" dirty="0" err="1"/>
              <a:t>mehr</a:t>
            </a:r>
            <a:r>
              <a:rPr lang="cs-CZ" dirty="0"/>
              <a:t>) </a:t>
            </a:r>
            <a:r>
              <a:rPr lang="cs-CZ" dirty="0">
                <a:sym typeface="Wingdings" panose="05000000000000000000" pitchFamily="2" charset="2"/>
              </a:rPr>
              <a:t></a:t>
            </a:r>
            <a:endParaRPr lang="cs-CZ" dirty="0"/>
          </a:p>
          <a:p>
            <a:r>
              <a:rPr lang="cs-CZ" u="sng" dirty="0"/>
              <a:t>jeden </a:t>
            </a:r>
            <a:r>
              <a:rPr lang="cs-CZ" u="sng" dirty="0" err="1"/>
              <a:t>Dienstag</a:t>
            </a:r>
            <a:r>
              <a:rPr lang="cs-CZ" u="sng" dirty="0"/>
              <a:t> vor der </a:t>
            </a:r>
            <a:r>
              <a:rPr lang="cs-CZ" u="sng" dirty="0" err="1"/>
              <a:t>Stunde</a:t>
            </a:r>
            <a:r>
              <a:rPr lang="cs-CZ" u="sng" dirty="0"/>
              <a:t> </a:t>
            </a:r>
            <a:r>
              <a:rPr lang="cs-CZ" u="sng" dirty="0" err="1"/>
              <a:t>ein</a:t>
            </a:r>
            <a:r>
              <a:rPr lang="cs-CZ" u="sng" dirty="0"/>
              <a:t> Video in Odevzdávárna </a:t>
            </a:r>
            <a:r>
              <a:rPr lang="cs-CZ" u="sng" dirty="0" err="1"/>
              <a:t>abgeben</a:t>
            </a:r>
            <a:r>
              <a:rPr lang="cs-CZ" dirty="0"/>
              <a:t>, </a:t>
            </a:r>
            <a:r>
              <a:rPr lang="cs-CZ" dirty="0" err="1"/>
              <a:t>wo</a:t>
            </a:r>
            <a:r>
              <a:rPr lang="cs-CZ" dirty="0"/>
              <a:t> </a:t>
            </a:r>
            <a:r>
              <a:rPr lang="cs-CZ" dirty="0" err="1"/>
              <a:t>sie</a:t>
            </a:r>
            <a:r>
              <a:rPr lang="cs-CZ" dirty="0"/>
              <a:t> kurz </a:t>
            </a:r>
            <a:r>
              <a:rPr lang="cs-CZ" dirty="0" err="1"/>
              <a:t>auf</a:t>
            </a:r>
            <a:r>
              <a:rPr lang="cs-CZ" dirty="0"/>
              <a:t> </a:t>
            </a:r>
            <a:r>
              <a:rPr lang="cs-CZ" dirty="0" err="1"/>
              <a:t>deutsch</a:t>
            </a:r>
            <a:r>
              <a:rPr lang="cs-CZ" dirty="0"/>
              <a:t> den </a:t>
            </a:r>
            <a:r>
              <a:rPr lang="cs-CZ" dirty="0" err="1"/>
              <a:t>Inhalt</a:t>
            </a:r>
            <a:r>
              <a:rPr lang="cs-CZ" dirty="0"/>
              <a:t> </a:t>
            </a:r>
            <a:r>
              <a:rPr lang="cs-CZ" dirty="0" err="1"/>
              <a:t>dessen</a:t>
            </a:r>
            <a:r>
              <a:rPr lang="cs-CZ" dirty="0"/>
              <a:t> </a:t>
            </a:r>
            <a:r>
              <a:rPr lang="cs-CZ" dirty="0" err="1"/>
              <a:t>beschreiben</a:t>
            </a:r>
            <a:r>
              <a:rPr lang="cs-CZ" dirty="0"/>
              <a:t>, </a:t>
            </a:r>
            <a:r>
              <a:rPr lang="cs-CZ" dirty="0" err="1"/>
              <a:t>was</a:t>
            </a:r>
            <a:r>
              <a:rPr lang="cs-CZ" dirty="0"/>
              <a:t> </a:t>
            </a:r>
            <a:r>
              <a:rPr lang="cs-CZ" dirty="0" err="1"/>
              <a:t>sie</a:t>
            </a:r>
            <a:r>
              <a:rPr lang="cs-CZ" dirty="0"/>
              <a:t> </a:t>
            </a:r>
            <a:r>
              <a:rPr lang="cs-CZ" dirty="0" err="1"/>
              <a:t>gelesen</a:t>
            </a:r>
            <a:r>
              <a:rPr lang="cs-CZ" dirty="0"/>
              <a:t> </a:t>
            </a:r>
            <a:r>
              <a:rPr lang="cs-CZ" dirty="0" err="1"/>
              <a:t>haben</a:t>
            </a:r>
            <a:endParaRPr lang="cs-CZ" dirty="0"/>
          </a:p>
          <a:p>
            <a:r>
              <a:rPr lang="cs-CZ" dirty="0"/>
              <a:t>- </a:t>
            </a:r>
            <a:r>
              <a:rPr lang="cs-CZ" dirty="0" err="1"/>
              <a:t>zum</a:t>
            </a:r>
            <a:r>
              <a:rPr lang="cs-CZ" dirty="0"/>
              <a:t> </a:t>
            </a:r>
            <a:r>
              <a:rPr lang="cs-CZ" dirty="0" err="1"/>
              <a:t>Schluss</a:t>
            </a:r>
            <a:r>
              <a:rPr lang="cs-CZ" dirty="0"/>
              <a:t> </a:t>
            </a:r>
            <a:r>
              <a:rPr lang="cs-CZ" u="sng" dirty="0" err="1"/>
              <a:t>treffen</a:t>
            </a:r>
            <a:r>
              <a:rPr lang="cs-CZ" u="sng" dirty="0"/>
              <a:t> </a:t>
            </a:r>
            <a:r>
              <a:rPr lang="cs-CZ" u="sng" dirty="0" err="1"/>
              <a:t>wir</a:t>
            </a:r>
            <a:r>
              <a:rPr lang="cs-CZ" u="sng" dirty="0"/>
              <a:t> </a:t>
            </a:r>
            <a:r>
              <a:rPr lang="cs-CZ" u="sng" dirty="0" err="1"/>
              <a:t>uns</a:t>
            </a:r>
            <a:r>
              <a:rPr lang="cs-CZ" u="sng" dirty="0"/>
              <a:t> </a:t>
            </a:r>
            <a:r>
              <a:rPr lang="cs-CZ" u="sng" dirty="0" err="1"/>
              <a:t>indivuduell</a:t>
            </a:r>
            <a:r>
              <a:rPr lang="cs-CZ" dirty="0"/>
              <a:t>, </a:t>
            </a:r>
            <a:r>
              <a:rPr lang="cs-CZ" dirty="0" err="1"/>
              <a:t>besprechen</a:t>
            </a:r>
            <a:r>
              <a:rPr lang="cs-CZ" dirty="0"/>
              <a:t> </a:t>
            </a:r>
            <a:r>
              <a:rPr lang="cs-CZ" dirty="0" err="1"/>
              <a:t>einen</a:t>
            </a:r>
            <a:r>
              <a:rPr lang="cs-CZ" dirty="0"/>
              <a:t> von den </a:t>
            </a:r>
            <a:r>
              <a:rPr lang="cs-CZ" dirty="0" err="1"/>
              <a:t>Texten</a:t>
            </a:r>
            <a:r>
              <a:rPr lang="cs-CZ" dirty="0"/>
              <a:t> (</a:t>
            </a:r>
            <a:r>
              <a:rPr lang="cs-CZ" dirty="0" err="1"/>
              <a:t>Grammatik</a:t>
            </a:r>
            <a:r>
              <a:rPr lang="cs-CZ" dirty="0"/>
              <a:t>, </a:t>
            </a:r>
            <a:r>
              <a:rPr lang="cs-CZ" dirty="0" err="1"/>
              <a:t>Wörter</a:t>
            </a:r>
            <a:r>
              <a:rPr lang="cs-CZ" dirty="0"/>
              <a:t>, </a:t>
            </a:r>
            <a:r>
              <a:rPr lang="cs-CZ" dirty="0" err="1"/>
              <a:t>Inhalt</a:t>
            </a:r>
            <a:r>
              <a:rPr lang="cs-CZ" dirty="0"/>
              <a:t>) </a:t>
            </a:r>
            <a:r>
              <a:rPr lang="cs-CZ" dirty="0" err="1"/>
              <a:t>und</a:t>
            </a:r>
            <a:r>
              <a:rPr lang="cs-CZ" dirty="0"/>
              <a:t> </a:t>
            </a:r>
            <a:r>
              <a:rPr lang="cs-CZ" dirty="0" err="1"/>
              <a:t>ihr</a:t>
            </a:r>
            <a:r>
              <a:rPr lang="cs-CZ" dirty="0"/>
              <a:t> </a:t>
            </a:r>
            <a:r>
              <a:rPr lang="cs-CZ" dirty="0" err="1"/>
              <a:t>Progress</a:t>
            </a:r>
            <a:endParaRPr lang="de-DE" dirty="0"/>
          </a:p>
        </p:txBody>
      </p:sp>
    </p:spTree>
    <p:extLst>
      <p:ext uri="{BB962C8B-B14F-4D97-AF65-F5344CB8AC3E}">
        <p14:creationId xmlns:p14="http://schemas.microsoft.com/office/powerpoint/2010/main" val="2727551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6B5B05-2DC3-4FEA-B1DD-204448C4E61B}"/>
              </a:ext>
            </a:extLst>
          </p:cNvPr>
          <p:cNvSpPr>
            <a:spLocks noGrp="1"/>
          </p:cNvSpPr>
          <p:nvPr>
            <p:ph type="title"/>
          </p:nvPr>
        </p:nvSpPr>
        <p:spPr/>
        <p:txBody>
          <a:bodyPr/>
          <a:lstStyle/>
          <a:p>
            <a:r>
              <a:rPr lang="cs-CZ" dirty="0" err="1"/>
              <a:t>Was</a:t>
            </a:r>
            <a:r>
              <a:rPr lang="cs-CZ" dirty="0"/>
              <a:t> </a:t>
            </a:r>
            <a:r>
              <a:rPr lang="cs-CZ" dirty="0" err="1"/>
              <a:t>denken</a:t>
            </a:r>
            <a:r>
              <a:rPr lang="cs-CZ" dirty="0"/>
              <a:t> </a:t>
            </a:r>
            <a:r>
              <a:rPr lang="cs-CZ" dirty="0" err="1"/>
              <a:t>sie</a:t>
            </a:r>
            <a:r>
              <a:rPr lang="cs-CZ" dirty="0"/>
              <a:t>?</a:t>
            </a:r>
            <a:endParaRPr lang="de-DE" dirty="0"/>
          </a:p>
        </p:txBody>
      </p:sp>
      <p:sp>
        <p:nvSpPr>
          <p:cNvPr id="3" name="Zástupný obsah 2">
            <a:extLst>
              <a:ext uri="{FF2B5EF4-FFF2-40B4-BE49-F238E27FC236}">
                <a16:creationId xmlns:a16="http://schemas.microsoft.com/office/drawing/2014/main" id="{25E4BDED-575E-43D5-8DC4-C1D10598D897}"/>
              </a:ext>
            </a:extLst>
          </p:cNvPr>
          <p:cNvSpPr>
            <a:spLocks noGrp="1"/>
          </p:cNvSpPr>
          <p:nvPr>
            <p:ph idx="1"/>
          </p:nvPr>
        </p:nvSpPr>
        <p:spPr/>
        <p:txBody>
          <a:bodyPr/>
          <a:lstStyle/>
          <a:p>
            <a:r>
              <a:rPr lang="cs-CZ" dirty="0">
                <a:sym typeface="Wingdings" panose="05000000000000000000" pitchFamily="2" charset="2"/>
              </a:rPr>
              <a:t> ?  </a:t>
            </a:r>
          </a:p>
        </p:txBody>
      </p:sp>
    </p:spTree>
    <p:extLst>
      <p:ext uri="{BB962C8B-B14F-4D97-AF65-F5344CB8AC3E}">
        <p14:creationId xmlns:p14="http://schemas.microsoft.com/office/powerpoint/2010/main" val="1518702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FCC3F-91F2-4EDF-ACD9-5DA4F82B207B}"/>
              </a:ext>
            </a:extLst>
          </p:cNvPr>
          <p:cNvSpPr>
            <a:spLocks noGrp="1"/>
          </p:cNvSpPr>
          <p:nvPr>
            <p:ph type="title"/>
          </p:nvPr>
        </p:nvSpPr>
        <p:spPr>
          <a:xfrm>
            <a:off x="1278194" y="235974"/>
            <a:ext cx="9466005" cy="68826"/>
          </a:xfrm>
        </p:spPr>
        <p:txBody>
          <a:bodyPr>
            <a:normAutofit fontScale="90000"/>
          </a:bodyPr>
          <a:lstStyle/>
          <a:p>
            <a:endParaRPr lang="de-DE" dirty="0"/>
          </a:p>
        </p:txBody>
      </p:sp>
      <p:sp>
        <p:nvSpPr>
          <p:cNvPr id="3" name="Zástupný obsah 2">
            <a:extLst>
              <a:ext uri="{FF2B5EF4-FFF2-40B4-BE49-F238E27FC236}">
                <a16:creationId xmlns:a16="http://schemas.microsoft.com/office/drawing/2014/main" id="{56EBE929-FC80-4DFD-ABA0-474FE051E427}"/>
              </a:ext>
            </a:extLst>
          </p:cNvPr>
          <p:cNvSpPr>
            <a:spLocks noGrp="1"/>
          </p:cNvSpPr>
          <p:nvPr>
            <p:ph idx="1"/>
          </p:nvPr>
        </p:nvSpPr>
        <p:spPr>
          <a:xfrm>
            <a:off x="1081548" y="678426"/>
            <a:ext cx="10715587" cy="5719424"/>
          </a:xfrm>
        </p:spPr>
        <p:txBody>
          <a:bodyPr>
            <a:normAutofit/>
          </a:bodyPr>
          <a:lstStyle/>
          <a:p>
            <a:r>
              <a:rPr lang="de-DE" sz="2500" dirty="0"/>
              <a:t>Die Schule ist neben der Familie eine der bedeutendsten Sozialisierungsinstanzen im Leben eines Menschen. Sie gibt dem Schüler das Wissen, das er später in der Gesellschaft braucht. Zugleich lernt der Schüler in der Schule, dass neben der privaten Autorität (seinen Eltern), noch andere, öffentliche Autoritäten existieren: die Lehrer und der Staat, den diese Institution repräsentiert.</a:t>
            </a:r>
          </a:p>
          <a:p>
            <a:r>
              <a:rPr lang="de-DE" sz="2500" dirty="0"/>
              <a:t>Nach Pierre Bourdieu ist eine wichtige Kompetenz des Staates, den Schülern Denkkategorien zu geben. Die Schüler lernen diese Kategorien gut kennen und applizieren sie wieder auf die Welt und den Staat. Die Schule hat dabei nach Bourdieu eine zentrale Funktion: Vor allem beim Unterrichten der Geschichte und der Literatur lernen die jungen Menschen die dominante Kultur kennen, die der Staat als legitime Nationalkultur präsentiert.</a:t>
            </a:r>
          </a:p>
          <a:p>
            <a:r>
              <a:rPr lang="de-DE" sz="2500" dirty="0"/>
              <a:t>Auch in der Tschechoslowakei nach 1948 übergibt die Schule den Schülern nicht nur das Wissen, sondern erzieht die Kinder zu loyalen Bürgern, also zu Menschen, die sich mit den herrschenden Werten identifizieren.</a:t>
            </a:r>
          </a:p>
        </p:txBody>
      </p:sp>
    </p:spTree>
    <p:extLst>
      <p:ext uri="{BB962C8B-B14F-4D97-AF65-F5344CB8AC3E}">
        <p14:creationId xmlns:p14="http://schemas.microsoft.com/office/powerpoint/2010/main" val="13838640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509</Words>
  <Application>Microsoft Office PowerPoint</Application>
  <PresentationFormat>Širokoúhlá obrazovka</PresentationFormat>
  <Paragraphs>41</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Tw Cen MT</vt:lpstr>
      <vt:lpstr>Tw Cen MT Condensed</vt:lpstr>
      <vt:lpstr>Wingdings 3</vt:lpstr>
      <vt:lpstr>Integrál</vt:lpstr>
      <vt:lpstr>Deutsch für Kunthistoriker</vt:lpstr>
      <vt:lpstr>Sich vorstellen…</vt:lpstr>
      <vt:lpstr>Unser ziel</vt:lpstr>
      <vt:lpstr>Wortschatz</vt:lpstr>
      <vt:lpstr>Grammatik</vt:lpstr>
      <vt:lpstr>Ihre tätigkeit im kurs</vt:lpstr>
      <vt:lpstr>Was denken sie?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16</cp:revision>
  <dcterms:created xsi:type="dcterms:W3CDTF">2019-09-27T09:13:01Z</dcterms:created>
  <dcterms:modified xsi:type="dcterms:W3CDTF">2021-03-04T14:44:24Z</dcterms:modified>
</cp:coreProperties>
</file>