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02502-FA22-4452-89F0-BE4F16158C2A}" v="2" dt="2021-04-01T08:34:05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Králová" userId="bc2d1a33-7f74-4183-a192-ce19c0bb23df" providerId="ADAL" clId="{2372F9C0-7F8F-4AED-BE2A-1C11A53C04B1}"/>
    <pc:docChg chg="addSld delSld">
      <pc:chgData name="Veronika Králová" userId="bc2d1a33-7f74-4183-a192-ce19c0bb23df" providerId="ADAL" clId="{2372F9C0-7F8F-4AED-BE2A-1C11A53C04B1}" dt="2021-03-17T15:58:43.453" v="11" actId="680"/>
      <pc:docMkLst>
        <pc:docMk/>
      </pc:docMkLst>
      <pc:sldChg chg="new">
        <pc:chgData name="Veronika Králová" userId="bc2d1a33-7f74-4183-a192-ce19c0bb23df" providerId="ADAL" clId="{2372F9C0-7F8F-4AED-BE2A-1C11A53C04B1}" dt="2021-03-17T15:58:41.718" v="8" actId="680"/>
        <pc:sldMkLst>
          <pc:docMk/>
          <pc:sldMk cId="3792808334" sldId="257"/>
        </pc:sldMkLst>
      </pc:sldChg>
      <pc:sldChg chg="new">
        <pc:chgData name="Veronika Králová" userId="bc2d1a33-7f74-4183-a192-ce19c0bb23df" providerId="ADAL" clId="{2372F9C0-7F8F-4AED-BE2A-1C11A53C04B1}" dt="2021-03-17T15:58:41.854" v="9" actId="680"/>
        <pc:sldMkLst>
          <pc:docMk/>
          <pc:sldMk cId="717237197" sldId="258"/>
        </pc:sldMkLst>
      </pc:sldChg>
      <pc:sldChg chg="del">
        <pc:chgData name="Veronika Králová" userId="bc2d1a33-7f74-4183-a192-ce19c0bb23df" providerId="ADAL" clId="{2372F9C0-7F8F-4AED-BE2A-1C11A53C04B1}" dt="2021-03-17T15:56:26.044" v="2" actId="47"/>
        <pc:sldMkLst>
          <pc:docMk/>
          <pc:sldMk cId="2497975859" sldId="258"/>
        </pc:sldMkLst>
      </pc:sldChg>
      <pc:sldChg chg="new">
        <pc:chgData name="Veronika Králová" userId="bc2d1a33-7f74-4183-a192-ce19c0bb23df" providerId="ADAL" clId="{2372F9C0-7F8F-4AED-BE2A-1C11A53C04B1}" dt="2021-03-17T15:58:42.669" v="10" actId="680"/>
        <pc:sldMkLst>
          <pc:docMk/>
          <pc:sldMk cId="1830261572" sldId="259"/>
        </pc:sldMkLst>
      </pc:sldChg>
      <pc:sldChg chg="del">
        <pc:chgData name="Veronika Králová" userId="bc2d1a33-7f74-4183-a192-ce19c0bb23df" providerId="ADAL" clId="{2372F9C0-7F8F-4AED-BE2A-1C11A53C04B1}" dt="2021-03-17T15:56:21.945" v="1" actId="47"/>
        <pc:sldMkLst>
          <pc:docMk/>
          <pc:sldMk cId="3996375968" sldId="259"/>
        </pc:sldMkLst>
      </pc:sldChg>
      <pc:sldChg chg="del">
        <pc:chgData name="Veronika Králová" userId="bc2d1a33-7f74-4183-a192-ce19c0bb23df" providerId="ADAL" clId="{2372F9C0-7F8F-4AED-BE2A-1C11A53C04B1}" dt="2021-03-17T15:56:21.569" v="0" actId="47"/>
        <pc:sldMkLst>
          <pc:docMk/>
          <pc:sldMk cId="638234624" sldId="260"/>
        </pc:sldMkLst>
      </pc:sldChg>
      <pc:sldChg chg="new">
        <pc:chgData name="Veronika Králová" userId="bc2d1a33-7f74-4183-a192-ce19c0bb23df" providerId="ADAL" clId="{2372F9C0-7F8F-4AED-BE2A-1C11A53C04B1}" dt="2021-03-17T15:58:43.453" v="11" actId="680"/>
        <pc:sldMkLst>
          <pc:docMk/>
          <pc:sldMk cId="900626602" sldId="260"/>
        </pc:sldMkLst>
      </pc:sldChg>
      <pc:sldChg chg="del">
        <pc:chgData name="Veronika Králová" userId="bc2d1a33-7f74-4183-a192-ce19c0bb23df" providerId="ADAL" clId="{2372F9C0-7F8F-4AED-BE2A-1C11A53C04B1}" dt="2021-03-17T15:56:28.181" v="7" actId="47"/>
        <pc:sldMkLst>
          <pc:docMk/>
          <pc:sldMk cId="1383864038" sldId="261"/>
        </pc:sldMkLst>
      </pc:sldChg>
      <pc:sldChg chg="del">
        <pc:chgData name="Veronika Králová" userId="bc2d1a33-7f74-4183-a192-ce19c0bb23df" providerId="ADAL" clId="{2372F9C0-7F8F-4AED-BE2A-1C11A53C04B1}" dt="2021-03-17T15:56:26.075" v="3" actId="47"/>
        <pc:sldMkLst>
          <pc:docMk/>
          <pc:sldMk cId="1368473248" sldId="262"/>
        </pc:sldMkLst>
      </pc:sldChg>
      <pc:sldChg chg="del">
        <pc:chgData name="Veronika Králová" userId="bc2d1a33-7f74-4183-a192-ce19c0bb23df" providerId="ADAL" clId="{2372F9C0-7F8F-4AED-BE2A-1C11A53C04B1}" dt="2021-03-17T15:56:26.137" v="4" actId="47"/>
        <pc:sldMkLst>
          <pc:docMk/>
          <pc:sldMk cId="4199649488" sldId="263"/>
        </pc:sldMkLst>
      </pc:sldChg>
      <pc:sldChg chg="del">
        <pc:chgData name="Veronika Králová" userId="bc2d1a33-7f74-4183-a192-ce19c0bb23df" providerId="ADAL" clId="{2372F9C0-7F8F-4AED-BE2A-1C11A53C04B1}" dt="2021-03-17T15:56:26.660" v="5" actId="47"/>
        <pc:sldMkLst>
          <pc:docMk/>
          <pc:sldMk cId="2727551132" sldId="264"/>
        </pc:sldMkLst>
      </pc:sldChg>
      <pc:sldChg chg="del">
        <pc:chgData name="Veronika Králová" userId="bc2d1a33-7f74-4183-a192-ce19c0bb23df" providerId="ADAL" clId="{2372F9C0-7F8F-4AED-BE2A-1C11A53C04B1}" dt="2021-03-17T15:56:27.388" v="6" actId="47"/>
        <pc:sldMkLst>
          <pc:docMk/>
          <pc:sldMk cId="1518702292" sldId="265"/>
        </pc:sldMkLst>
      </pc:sldChg>
    </pc:docChg>
  </pc:docChgLst>
  <pc:docChgLst>
    <pc:chgData name="Veronika Králová" userId="bc2d1a33-7f74-4183-a192-ce19c0bb23df" providerId="ADAL" clId="{A19422EE-6EA4-4B13-B6DC-646593D30FF9}"/>
    <pc:docChg chg="custSel delSld modSld sldOrd">
      <pc:chgData name="Veronika Králová" userId="bc2d1a33-7f74-4183-a192-ce19c0bb23df" providerId="ADAL" clId="{A19422EE-6EA4-4B13-B6DC-646593D30FF9}" dt="2021-03-04T12:32:19.532" v="1517"/>
      <pc:docMkLst>
        <pc:docMk/>
      </pc:docMkLst>
      <pc:sldChg chg="modSp mod">
        <pc:chgData name="Veronika Králová" userId="bc2d1a33-7f74-4183-a192-ce19c0bb23df" providerId="ADAL" clId="{A19422EE-6EA4-4B13-B6DC-646593D30FF9}" dt="2021-03-03T18:38:45.092" v="87" actId="20577"/>
        <pc:sldMkLst>
          <pc:docMk/>
          <pc:sldMk cId="201665655" sldId="256"/>
        </pc:sldMkLst>
        <pc:spChg chg="mod">
          <ac:chgData name="Veronika Králová" userId="bc2d1a33-7f74-4183-a192-ce19c0bb23df" providerId="ADAL" clId="{A19422EE-6EA4-4B13-B6DC-646593D30FF9}" dt="2021-03-03T18:38:45.092" v="87" actId="20577"/>
          <ac:spMkLst>
            <pc:docMk/>
            <pc:sldMk cId="201665655" sldId="256"/>
            <ac:spMk id="2" creationId="{8D21B524-6CAC-4F9C-B367-4BB34F1D4F15}"/>
          </ac:spMkLst>
        </pc:spChg>
        <pc:spChg chg="mod">
          <ac:chgData name="Veronika Králová" userId="bc2d1a33-7f74-4183-a192-ce19c0bb23df" providerId="ADAL" clId="{A19422EE-6EA4-4B13-B6DC-646593D30FF9}" dt="2021-03-03T18:28:51.255" v="1" actId="20577"/>
          <ac:spMkLst>
            <pc:docMk/>
            <pc:sldMk cId="201665655" sldId="256"/>
            <ac:spMk id="3" creationId="{4E0C56B6-437F-4291-9726-C66EBA585991}"/>
          </ac:spMkLst>
        </pc:spChg>
      </pc:sldChg>
      <pc:sldChg chg="del">
        <pc:chgData name="Veronika Králová" userId="bc2d1a33-7f74-4183-a192-ce19c0bb23df" providerId="ADAL" clId="{A19422EE-6EA4-4B13-B6DC-646593D30FF9}" dt="2021-03-03T18:30:30.882" v="31" actId="47"/>
        <pc:sldMkLst>
          <pc:docMk/>
          <pc:sldMk cId="3249916512" sldId="257"/>
        </pc:sldMkLst>
      </pc:sldChg>
      <pc:sldChg chg="modSp mod ord">
        <pc:chgData name="Veronika Králová" userId="bc2d1a33-7f74-4183-a192-ce19c0bb23df" providerId="ADAL" clId="{A19422EE-6EA4-4B13-B6DC-646593D30FF9}" dt="2021-03-04T12:26:55.764" v="1447" actId="20577"/>
        <pc:sldMkLst>
          <pc:docMk/>
          <pc:sldMk cId="638234624" sldId="260"/>
        </pc:sldMkLst>
        <pc:spChg chg="mod">
          <ac:chgData name="Veronika Králová" userId="bc2d1a33-7f74-4183-a192-ce19c0bb23df" providerId="ADAL" clId="{A19422EE-6EA4-4B13-B6DC-646593D30FF9}" dt="2021-03-03T20:45:02.051" v="1070" actId="13926"/>
          <ac:spMkLst>
            <pc:docMk/>
            <pc:sldMk cId="638234624" sldId="260"/>
            <ac:spMk id="2" creationId="{A7821CDF-4729-4286-995A-D9C64D63155F}"/>
          </ac:spMkLst>
        </pc:spChg>
        <pc:spChg chg="mod">
          <ac:chgData name="Veronika Králová" userId="bc2d1a33-7f74-4183-a192-ce19c0bb23df" providerId="ADAL" clId="{A19422EE-6EA4-4B13-B6DC-646593D30FF9}" dt="2021-03-04T12:26:55.764" v="1447" actId="20577"/>
          <ac:spMkLst>
            <pc:docMk/>
            <pc:sldMk cId="638234624" sldId="260"/>
            <ac:spMk id="3" creationId="{CCA05922-2DB2-479D-BF24-988A0C945E51}"/>
          </ac:spMkLst>
        </pc:spChg>
      </pc:sldChg>
      <pc:sldChg chg="modSp mod">
        <pc:chgData name="Veronika Králová" userId="bc2d1a33-7f74-4183-a192-ce19c0bb23df" providerId="ADAL" clId="{A19422EE-6EA4-4B13-B6DC-646593D30FF9}" dt="2021-03-03T18:29:56.441" v="24" actId="20577"/>
        <pc:sldMkLst>
          <pc:docMk/>
          <pc:sldMk cId="1368473248" sldId="262"/>
        </pc:sldMkLst>
        <pc:spChg chg="mod">
          <ac:chgData name="Veronika Králová" userId="bc2d1a33-7f74-4183-a192-ce19c0bb23df" providerId="ADAL" clId="{A19422EE-6EA4-4B13-B6DC-646593D30FF9}" dt="2021-03-03T18:29:56.441" v="24" actId="20577"/>
          <ac:spMkLst>
            <pc:docMk/>
            <pc:sldMk cId="1368473248" sldId="262"/>
            <ac:spMk id="3" creationId="{C5C89B34-10B4-46D3-BEEA-682A2DA9E366}"/>
          </ac:spMkLst>
        </pc:spChg>
      </pc:sldChg>
      <pc:sldChg chg="modSp mod">
        <pc:chgData name="Veronika Králová" userId="bc2d1a33-7f74-4183-a192-ce19c0bb23df" providerId="ADAL" clId="{A19422EE-6EA4-4B13-B6DC-646593D30FF9}" dt="2021-03-03T18:30:18.454" v="26" actId="20577"/>
        <pc:sldMkLst>
          <pc:docMk/>
          <pc:sldMk cId="4199649488" sldId="263"/>
        </pc:sldMkLst>
        <pc:spChg chg="mod">
          <ac:chgData name="Veronika Králová" userId="bc2d1a33-7f74-4183-a192-ce19c0bb23df" providerId="ADAL" clId="{A19422EE-6EA4-4B13-B6DC-646593D30FF9}" dt="2021-03-03T18:30:18.454" v="26" actId="20577"/>
          <ac:spMkLst>
            <pc:docMk/>
            <pc:sldMk cId="4199649488" sldId="263"/>
            <ac:spMk id="3" creationId="{79FE1567-6426-4284-BADF-0E2356C89910}"/>
          </ac:spMkLst>
        </pc:spChg>
      </pc:sldChg>
      <pc:sldChg chg="modSp mod ord">
        <pc:chgData name="Veronika Králová" userId="bc2d1a33-7f74-4183-a192-ce19c0bb23df" providerId="ADAL" clId="{A19422EE-6EA4-4B13-B6DC-646593D30FF9}" dt="2021-03-04T12:32:19.532" v="1517"/>
        <pc:sldMkLst>
          <pc:docMk/>
          <pc:sldMk cId="2727551132" sldId="264"/>
        </pc:sldMkLst>
        <pc:spChg chg="mod">
          <ac:chgData name="Veronika Králová" userId="bc2d1a33-7f74-4183-a192-ce19c0bb23df" providerId="ADAL" clId="{A19422EE-6EA4-4B13-B6DC-646593D30FF9}" dt="2021-03-04T12:32:19.532" v="1517"/>
          <ac:spMkLst>
            <pc:docMk/>
            <pc:sldMk cId="2727551132" sldId="264"/>
            <ac:spMk id="3" creationId="{13BAA5FA-23FA-4F7E-A2CB-1630A51AA9C3}"/>
          </ac:spMkLst>
        </pc:spChg>
      </pc:sldChg>
      <pc:sldChg chg="ord">
        <pc:chgData name="Veronika Králová" userId="bc2d1a33-7f74-4183-a192-ce19c0bb23df" providerId="ADAL" clId="{A19422EE-6EA4-4B13-B6DC-646593D30FF9}" dt="2021-03-03T18:30:29.258" v="30"/>
        <pc:sldMkLst>
          <pc:docMk/>
          <pc:sldMk cId="1518702292" sldId="265"/>
        </pc:sldMkLst>
      </pc:sldChg>
    </pc:docChg>
  </pc:docChgLst>
  <pc:docChgLst>
    <pc:chgData name="Veronika Králová" userId="bc2d1a33-7f74-4183-a192-ce19c0bb23df" providerId="ADAL" clId="{40D02502-FA22-4452-89F0-BE4F16158C2A}"/>
    <pc:docChg chg="custSel modSld">
      <pc:chgData name="Veronika Králová" userId="bc2d1a33-7f74-4183-a192-ce19c0bb23df" providerId="ADAL" clId="{40D02502-FA22-4452-89F0-BE4F16158C2A}" dt="2021-04-01T10:08:25.636" v="287" actId="20577"/>
      <pc:docMkLst>
        <pc:docMk/>
      </pc:docMkLst>
      <pc:sldChg chg="modSp mod">
        <pc:chgData name="Veronika Králová" userId="bc2d1a33-7f74-4183-a192-ce19c0bb23df" providerId="ADAL" clId="{40D02502-FA22-4452-89F0-BE4F16158C2A}" dt="2021-04-01T08:30:03.602" v="10" actId="20577"/>
        <pc:sldMkLst>
          <pc:docMk/>
          <pc:sldMk cId="201665655" sldId="256"/>
        </pc:sldMkLst>
        <pc:spChg chg="mod">
          <ac:chgData name="Veronika Králová" userId="bc2d1a33-7f74-4183-a192-ce19c0bb23df" providerId="ADAL" clId="{40D02502-FA22-4452-89F0-BE4F16158C2A}" dt="2021-04-01T08:30:03.602" v="10" actId="20577"/>
          <ac:spMkLst>
            <pc:docMk/>
            <pc:sldMk cId="201665655" sldId="256"/>
            <ac:spMk id="3" creationId="{4E0C56B6-437F-4291-9726-C66EBA585991}"/>
          </ac:spMkLst>
        </pc:spChg>
      </pc:sldChg>
      <pc:sldChg chg="addSp delSp modSp mod">
        <pc:chgData name="Veronika Králová" userId="bc2d1a33-7f74-4183-a192-ce19c0bb23df" providerId="ADAL" clId="{40D02502-FA22-4452-89F0-BE4F16158C2A}" dt="2021-04-01T08:30:50.349" v="19" actId="1076"/>
        <pc:sldMkLst>
          <pc:docMk/>
          <pc:sldMk cId="3792808334" sldId="257"/>
        </pc:sldMkLst>
        <pc:spChg chg="mod">
          <ac:chgData name="Veronika Králová" userId="bc2d1a33-7f74-4183-a192-ce19c0bb23df" providerId="ADAL" clId="{40D02502-FA22-4452-89F0-BE4F16158C2A}" dt="2021-04-01T08:30:46.502" v="18" actId="27636"/>
          <ac:spMkLst>
            <pc:docMk/>
            <pc:sldMk cId="3792808334" sldId="257"/>
            <ac:spMk id="2" creationId="{20A7E5A4-8318-4816-A3EC-83A92FCA0A00}"/>
          </ac:spMkLst>
        </pc:spChg>
        <pc:spChg chg="del">
          <ac:chgData name="Veronika Králová" userId="bc2d1a33-7f74-4183-a192-ce19c0bb23df" providerId="ADAL" clId="{40D02502-FA22-4452-89F0-BE4F16158C2A}" dt="2021-04-01T08:30:12.069" v="11"/>
          <ac:spMkLst>
            <pc:docMk/>
            <pc:sldMk cId="3792808334" sldId="257"/>
            <ac:spMk id="3" creationId="{B47636A0-940C-4BF7-A27F-CAC635704C23}"/>
          </ac:spMkLst>
        </pc:spChg>
        <pc:spChg chg="add mod">
          <ac:chgData name="Veronika Králová" userId="bc2d1a33-7f74-4183-a192-ce19c0bb23df" providerId="ADAL" clId="{40D02502-FA22-4452-89F0-BE4F16158C2A}" dt="2021-04-01T08:30:50.349" v="19" actId="1076"/>
          <ac:spMkLst>
            <pc:docMk/>
            <pc:sldMk cId="3792808334" sldId="257"/>
            <ac:spMk id="6" creationId="{FF931712-6262-4B41-A8A4-1A0615050E98}"/>
          </ac:spMkLst>
        </pc:spChg>
        <pc:graphicFrameChg chg="add del mod">
          <ac:chgData name="Veronika Králová" userId="bc2d1a33-7f74-4183-a192-ce19c0bb23df" providerId="ADAL" clId="{40D02502-FA22-4452-89F0-BE4F16158C2A}" dt="2021-04-01T08:30:13.709" v="12" actId="478"/>
          <ac:graphicFrameMkLst>
            <pc:docMk/>
            <pc:sldMk cId="3792808334" sldId="257"/>
            <ac:graphicFrameMk id="4" creationId="{5B71A33B-A8F9-4398-A6BC-4E45D39D789E}"/>
          </ac:graphicFrameMkLst>
        </pc:graphicFrameChg>
      </pc:sldChg>
      <pc:sldChg chg="modSp mod">
        <pc:chgData name="Veronika Králová" userId="bc2d1a33-7f74-4183-a192-ce19c0bb23df" providerId="ADAL" clId="{40D02502-FA22-4452-89F0-BE4F16158C2A}" dt="2021-04-01T08:34:18.017" v="76" actId="20577"/>
        <pc:sldMkLst>
          <pc:docMk/>
          <pc:sldMk cId="717237197" sldId="258"/>
        </pc:sldMkLst>
        <pc:spChg chg="mod">
          <ac:chgData name="Veronika Králová" userId="bc2d1a33-7f74-4183-a192-ce19c0bb23df" providerId="ADAL" clId="{40D02502-FA22-4452-89F0-BE4F16158C2A}" dt="2021-04-01T08:34:18.017" v="76" actId="20577"/>
          <ac:spMkLst>
            <pc:docMk/>
            <pc:sldMk cId="717237197" sldId="258"/>
            <ac:spMk id="3" creationId="{89025577-5332-46AB-A9ED-799FFF96E18E}"/>
          </ac:spMkLst>
        </pc:spChg>
      </pc:sldChg>
      <pc:sldChg chg="modSp mod">
        <pc:chgData name="Veronika Králová" userId="bc2d1a33-7f74-4183-a192-ce19c0bb23df" providerId="ADAL" clId="{40D02502-FA22-4452-89F0-BE4F16158C2A}" dt="2021-04-01T10:08:25.636" v="287" actId="20577"/>
        <pc:sldMkLst>
          <pc:docMk/>
          <pc:sldMk cId="1830261572" sldId="259"/>
        </pc:sldMkLst>
        <pc:spChg chg="mod">
          <ac:chgData name="Veronika Králová" userId="bc2d1a33-7f74-4183-a192-ce19c0bb23df" providerId="ADAL" clId="{40D02502-FA22-4452-89F0-BE4F16158C2A}" dt="2021-04-01T10:08:25.636" v="287" actId="20577"/>
          <ac:spMkLst>
            <pc:docMk/>
            <pc:sldMk cId="1830261572" sldId="259"/>
            <ac:spMk id="3" creationId="{A69599ED-4A01-49F5-B562-202519E7C8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5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7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13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56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58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22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09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0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19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6B51CA3-1A60-4009-9528-30769A61896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5BD9A42-2D8C-415F-9A4D-EFAE85237DD3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19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Irland_(Insel)" TargetMode="External"/><Relationship Id="rId13" Type="http://schemas.openxmlformats.org/officeDocument/2006/relationships/hyperlink" Target="https://de.wikipedia.org/wiki/Baukonstruktion" TargetMode="External"/><Relationship Id="rId3" Type="http://schemas.openxmlformats.org/officeDocument/2006/relationships/hyperlink" Target="https://de.wikipedia.org/wiki/1909" TargetMode="External"/><Relationship Id="rId7" Type="http://schemas.openxmlformats.org/officeDocument/2006/relationships/hyperlink" Target="https://de.wikipedia.org/wiki/Madrid" TargetMode="External"/><Relationship Id="rId12" Type="http://schemas.openxmlformats.org/officeDocument/2006/relationships/hyperlink" Target="https://de.wikipedia.org/wiki/Deformierung" TargetMode="External"/><Relationship Id="rId2" Type="http://schemas.openxmlformats.org/officeDocument/2006/relationships/hyperlink" Target="https://de.wikipedia.org/wiki/28._Oktob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1992" TargetMode="External"/><Relationship Id="rId11" Type="http://schemas.openxmlformats.org/officeDocument/2006/relationships/hyperlink" Target="https://de.wikipedia.org/wiki/20._Jahrhundert" TargetMode="External"/><Relationship Id="rId5" Type="http://schemas.openxmlformats.org/officeDocument/2006/relationships/hyperlink" Target="https://de.wikipedia.org/wiki/28._April" TargetMode="External"/><Relationship Id="rId15" Type="http://schemas.openxmlformats.org/officeDocument/2006/relationships/hyperlink" Target="https://de.wikipedia.org/wiki/Portr%C3%A4t" TargetMode="External"/><Relationship Id="rId10" Type="http://schemas.openxmlformats.org/officeDocument/2006/relationships/hyperlink" Target="https://de.wikipedia.org/wiki/Malerei" TargetMode="External"/><Relationship Id="rId4" Type="http://schemas.openxmlformats.org/officeDocument/2006/relationships/hyperlink" Target="https://de.wikipedia.org/wiki/Dublin" TargetMode="External"/><Relationship Id="rId9" Type="http://schemas.openxmlformats.org/officeDocument/2006/relationships/hyperlink" Target="https://de.wikipedia.org/wiki/Vereinigtes_K%C3%B6nigreich" TargetMode="External"/><Relationship Id="rId14" Type="http://schemas.openxmlformats.org/officeDocument/2006/relationships/hyperlink" Target="https://de.wikipedia.org/wiki/Kreuzigun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hnw.ch/de/personen/invar-torre-holla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1B524-6CAC-4F9C-B367-4BB34F1D4F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Němčina pro historiky umění</a:t>
            </a:r>
            <a:endParaRPr lang="de-DE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0C56B6-437F-4291-9726-C66EBA5859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Třetí hodina</a:t>
            </a:r>
          </a:p>
          <a:p>
            <a:r>
              <a:rPr lang="cs-CZ" dirty="0"/>
              <a:t>Skupina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66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7E5A4-8318-4816-A3EC-83A92FCA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232898" y="349321"/>
            <a:ext cx="9511301" cy="235895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F931712-6262-4B41-A8A4-1A0615050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870" y="851933"/>
            <a:ext cx="9720071" cy="4023360"/>
          </a:xfrm>
        </p:spPr>
        <p:txBody>
          <a:bodyPr>
            <a:noAutofit/>
          </a:bodyPr>
          <a:lstStyle/>
          <a:p>
            <a:r>
              <a:rPr lang="de-DE" sz="35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Francis Bacon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(*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28. Oktober"/>
              </a:rPr>
              <a:t>28. Oktober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1909"/>
              </a:rPr>
              <a:t>1909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in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Dublin"/>
              </a:rPr>
              <a:t>Dublin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; †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28. April"/>
              </a:rPr>
              <a:t>28. April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1992"/>
              </a:rPr>
              <a:t>1992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in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Madrid"/>
              </a:rPr>
              <a:t>Madrid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war ein in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Irland (Insel)"/>
              </a:rPr>
              <a:t>Irland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geborener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Vereinigtes Königreich"/>
              </a:rPr>
              <a:t>britischer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Maler. Francis Bacon gehört zu den bedeutendsten gegenständlichen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Malerei"/>
              </a:rPr>
              <a:t>Malern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des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20. Jahrhundert"/>
              </a:rPr>
              <a:t>20. Jahrhunderts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In seinen Werken setzte er sich vornehmlich mit der Darstellung des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Deformierung"/>
              </a:rPr>
              <a:t>deformierten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menschlichen Körpers in eng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3" tooltip="Baukonstruktion"/>
              </a:rPr>
              <a:t>konstruierten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Räumen auseinander. Besonders bekannt ist Bacon für seine Papstbilder,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4" tooltip="Kreuzigung"/>
              </a:rPr>
              <a:t>Kreuzigungsdarstellungen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 </a:t>
            </a:r>
            <a:r>
              <a:rPr lang="de-DE" sz="35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5" tooltip="Porträt"/>
              </a:rPr>
              <a:t>Porträts</a:t>
            </a:r>
            <a:r>
              <a:rPr lang="de-DE" sz="3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seiner engsten Freunde.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379280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F352F-F296-4398-8C46-AAA85C25E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25577-5332-46AB-A9ED-799FFF96E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https://www.fhnw.ch/de/personen/invar-torre-hollaus</a:t>
            </a:r>
            <a:endParaRPr lang="cs-CZ" dirty="0"/>
          </a:p>
          <a:p>
            <a:r>
              <a:rPr lang="cs-CZ" dirty="0" err="1"/>
              <a:t>Zeitschrift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Kunstgeschichte</a:t>
            </a:r>
            <a:r>
              <a:rPr lang="cs-CZ" dirty="0"/>
              <a:t>, 2003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723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6894F-6373-4559-85F2-4934C6AAC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9599ED-4A01-49F5-B562-202519E7C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Selbstbildnis</a:t>
            </a:r>
            <a:r>
              <a:rPr lang="cs-CZ" dirty="0"/>
              <a:t> – autoportrét</a:t>
            </a:r>
          </a:p>
          <a:p>
            <a:r>
              <a:rPr lang="cs-CZ" dirty="0" err="1"/>
              <a:t>Farbmaterie</a:t>
            </a:r>
            <a:r>
              <a:rPr lang="cs-CZ" dirty="0"/>
              <a:t> – barevná hmota</a:t>
            </a:r>
          </a:p>
          <a:p>
            <a:r>
              <a:rPr lang="cs-CZ" dirty="0" err="1"/>
              <a:t>Darstellung</a:t>
            </a:r>
            <a:r>
              <a:rPr lang="cs-CZ" dirty="0"/>
              <a:t> – zobrazení</a:t>
            </a:r>
          </a:p>
          <a:p>
            <a:r>
              <a:rPr lang="cs-CZ" dirty="0" err="1"/>
              <a:t>Leinwand</a:t>
            </a:r>
            <a:r>
              <a:rPr lang="cs-CZ" dirty="0"/>
              <a:t> – plátno</a:t>
            </a:r>
          </a:p>
          <a:p>
            <a:r>
              <a:rPr lang="cs-CZ" dirty="0" err="1"/>
              <a:t>Abkehr</a:t>
            </a:r>
            <a:r>
              <a:rPr lang="cs-CZ" dirty="0"/>
              <a:t> – odklon</a:t>
            </a:r>
          </a:p>
          <a:p>
            <a:r>
              <a:rPr lang="cs-CZ" dirty="0" err="1"/>
              <a:t>Gegensatz</a:t>
            </a:r>
            <a:r>
              <a:rPr lang="cs-CZ" dirty="0"/>
              <a:t> – rozdíl</a:t>
            </a:r>
          </a:p>
          <a:p>
            <a:r>
              <a:rPr lang="cs-CZ" dirty="0" err="1"/>
              <a:t>Verstand</a:t>
            </a:r>
            <a:r>
              <a:rPr lang="cs-CZ" dirty="0"/>
              <a:t> – rozum</a:t>
            </a:r>
          </a:p>
          <a:p>
            <a:r>
              <a:rPr lang="cs-CZ" dirty="0" err="1"/>
              <a:t>Empfindung</a:t>
            </a:r>
            <a:r>
              <a:rPr lang="cs-CZ" dirty="0"/>
              <a:t> – cit, vnímání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026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51CA2-B9EE-4529-B865-276AA091B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A2A525-E7FC-4492-BBAF-B8A9040AB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626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98</TotalTime>
  <Words>127</Words>
  <Application>Microsoft Office PowerPoint</Application>
  <PresentationFormat>Širokoúhlá obrazovka</PresentationFormat>
  <Paragraphs>14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Integrál</vt:lpstr>
      <vt:lpstr>Němčina pro historiky umění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pro historiky</dc:title>
  <dc:creator>Veronika</dc:creator>
  <cp:lastModifiedBy>Veronika Králová</cp:lastModifiedBy>
  <cp:revision>16</cp:revision>
  <dcterms:created xsi:type="dcterms:W3CDTF">2019-09-27T09:13:01Z</dcterms:created>
  <dcterms:modified xsi:type="dcterms:W3CDTF">2021-04-01T10:08:40Z</dcterms:modified>
</cp:coreProperties>
</file>