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1" r:id="rId4"/>
    <p:sldId id="262" r:id="rId5"/>
    <p:sldId id="260" r:id="rId6"/>
    <p:sldId id="257"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F93F6-16D3-4D84-8EC4-C892F82722F9}" v="1" dt="2021-04-29T10:13:22.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2372F9C0-7F8F-4AED-BE2A-1C11A53C04B1}"/>
    <pc:docChg chg="addSld delSld">
      <pc:chgData name="Veronika Králová" userId="bc2d1a33-7f74-4183-a192-ce19c0bb23df" providerId="ADAL" clId="{2372F9C0-7F8F-4AED-BE2A-1C11A53C04B1}" dt="2021-03-17T15:58:43.453" v="11" actId="680"/>
      <pc:docMkLst>
        <pc:docMk/>
      </pc:docMkLst>
      <pc:sldChg chg="new">
        <pc:chgData name="Veronika Králová" userId="bc2d1a33-7f74-4183-a192-ce19c0bb23df" providerId="ADAL" clId="{2372F9C0-7F8F-4AED-BE2A-1C11A53C04B1}" dt="2021-03-17T15:58:41.718" v="8" actId="680"/>
        <pc:sldMkLst>
          <pc:docMk/>
          <pc:sldMk cId="3792808334" sldId="257"/>
        </pc:sldMkLst>
      </pc:sldChg>
      <pc:sldChg chg="new">
        <pc:chgData name="Veronika Králová" userId="bc2d1a33-7f74-4183-a192-ce19c0bb23df" providerId="ADAL" clId="{2372F9C0-7F8F-4AED-BE2A-1C11A53C04B1}" dt="2021-03-17T15:58:41.854" v="9" actId="680"/>
        <pc:sldMkLst>
          <pc:docMk/>
          <pc:sldMk cId="717237197" sldId="258"/>
        </pc:sldMkLst>
      </pc:sldChg>
      <pc:sldChg chg="del">
        <pc:chgData name="Veronika Králová" userId="bc2d1a33-7f74-4183-a192-ce19c0bb23df" providerId="ADAL" clId="{2372F9C0-7F8F-4AED-BE2A-1C11A53C04B1}" dt="2021-03-17T15:56:26.044" v="2" actId="47"/>
        <pc:sldMkLst>
          <pc:docMk/>
          <pc:sldMk cId="2497975859" sldId="258"/>
        </pc:sldMkLst>
      </pc:sldChg>
      <pc:sldChg chg="new">
        <pc:chgData name="Veronika Králová" userId="bc2d1a33-7f74-4183-a192-ce19c0bb23df" providerId="ADAL" clId="{2372F9C0-7F8F-4AED-BE2A-1C11A53C04B1}" dt="2021-03-17T15:58:42.669" v="10" actId="680"/>
        <pc:sldMkLst>
          <pc:docMk/>
          <pc:sldMk cId="1830261572" sldId="259"/>
        </pc:sldMkLst>
      </pc:sldChg>
      <pc:sldChg chg="del">
        <pc:chgData name="Veronika Králová" userId="bc2d1a33-7f74-4183-a192-ce19c0bb23df" providerId="ADAL" clId="{2372F9C0-7F8F-4AED-BE2A-1C11A53C04B1}" dt="2021-03-17T15:56:21.945" v="1" actId="47"/>
        <pc:sldMkLst>
          <pc:docMk/>
          <pc:sldMk cId="3996375968" sldId="259"/>
        </pc:sldMkLst>
      </pc:sldChg>
      <pc:sldChg chg="del">
        <pc:chgData name="Veronika Králová" userId="bc2d1a33-7f74-4183-a192-ce19c0bb23df" providerId="ADAL" clId="{2372F9C0-7F8F-4AED-BE2A-1C11A53C04B1}" dt="2021-03-17T15:56:21.569" v="0" actId="47"/>
        <pc:sldMkLst>
          <pc:docMk/>
          <pc:sldMk cId="638234624" sldId="260"/>
        </pc:sldMkLst>
      </pc:sldChg>
      <pc:sldChg chg="new">
        <pc:chgData name="Veronika Králová" userId="bc2d1a33-7f74-4183-a192-ce19c0bb23df" providerId="ADAL" clId="{2372F9C0-7F8F-4AED-BE2A-1C11A53C04B1}" dt="2021-03-17T15:58:43.453" v="11" actId="680"/>
        <pc:sldMkLst>
          <pc:docMk/>
          <pc:sldMk cId="900626602" sldId="260"/>
        </pc:sldMkLst>
      </pc:sldChg>
      <pc:sldChg chg="del">
        <pc:chgData name="Veronika Králová" userId="bc2d1a33-7f74-4183-a192-ce19c0bb23df" providerId="ADAL" clId="{2372F9C0-7F8F-4AED-BE2A-1C11A53C04B1}" dt="2021-03-17T15:56:28.181" v="7" actId="47"/>
        <pc:sldMkLst>
          <pc:docMk/>
          <pc:sldMk cId="1383864038" sldId="261"/>
        </pc:sldMkLst>
      </pc:sldChg>
      <pc:sldChg chg="del">
        <pc:chgData name="Veronika Králová" userId="bc2d1a33-7f74-4183-a192-ce19c0bb23df" providerId="ADAL" clId="{2372F9C0-7F8F-4AED-BE2A-1C11A53C04B1}" dt="2021-03-17T15:56:26.075" v="3" actId="47"/>
        <pc:sldMkLst>
          <pc:docMk/>
          <pc:sldMk cId="1368473248" sldId="262"/>
        </pc:sldMkLst>
      </pc:sldChg>
      <pc:sldChg chg="del">
        <pc:chgData name="Veronika Králová" userId="bc2d1a33-7f74-4183-a192-ce19c0bb23df" providerId="ADAL" clId="{2372F9C0-7F8F-4AED-BE2A-1C11A53C04B1}" dt="2021-03-17T15:56:26.137" v="4" actId="47"/>
        <pc:sldMkLst>
          <pc:docMk/>
          <pc:sldMk cId="4199649488" sldId="263"/>
        </pc:sldMkLst>
      </pc:sldChg>
      <pc:sldChg chg="del">
        <pc:chgData name="Veronika Králová" userId="bc2d1a33-7f74-4183-a192-ce19c0bb23df" providerId="ADAL" clId="{2372F9C0-7F8F-4AED-BE2A-1C11A53C04B1}" dt="2021-03-17T15:56:26.660" v="5" actId="47"/>
        <pc:sldMkLst>
          <pc:docMk/>
          <pc:sldMk cId="2727551132" sldId="264"/>
        </pc:sldMkLst>
      </pc:sldChg>
      <pc:sldChg chg="del">
        <pc:chgData name="Veronika Králová" userId="bc2d1a33-7f74-4183-a192-ce19c0bb23df" providerId="ADAL" clId="{2372F9C0-7F8F-4AED-BE2A-1C11A53C04B1}" dt="2021-03-17T15:56:27.388" v="6" actId="47"/>
        <pc:sldMkLst>
          <pc:docMk/>
          <pc:sldMk cId="1518702292" sldId="265"/>
        </pc:sldMkLst>
      </pc:sldChg>
    </pc:docChg>
  </pc:docChgLst>
  <pc:docChgLst>
    <pc:chgData name="Veronika Králová" userId="bc2d1a33-7f74-4183-a192-ce19c0bb23df" providerId="ADAL" clId="{A19422EE-6EA4-4B13-B6DC-646593D30FF9}"/>
    <pc:docChg chg="custSel delSld modSld sldOrd">
      <pc:chgData name="Veronika Králová" userId="bc2d1a33-7f74-4183-a192-ce19c0bb23df" providerId="ADAL" clId="{A19422EE-6EA4-4B13-B6DC-646593D30FF9}" dt="2021-03-04T12:32:19.532" v="1517"/>
      <pc:docMkLst>
        <pc:docMk/>
      </pc:docMkLst>
      <pc:sldChg chg="modSp mod">
        <pc:chgData name="Veronika Králová" userId="bc2d1a33-7f74-4183-a192-ce19c0bb23df" providerId="ADAL" clId="{A19422EE-6EA4-4B13-B6DC-646593D30FF9}" dt="2021-03-03T18:38:45.092" v="87" actId="20577"/>
        <pc:sldMkLst>
          <pc:docMk/>
          <pc:sldMk cId="201665655" sldId="256"/>
        </pc:sldMkLst>
        <pc:spChg chg="mod">
          <ac:chgData name="Veronika Králová" userId="bc2d1a33-7f74-4183-a192-ce19c0bb23df" providerId="ADAL" clId="{A19422EE-6EA4-4B13-B6DC-646593D30FF9}" dt="2021-03-03T18:38:45.092" v="87" actId="20577"/>
          <ac:spMkLst>
            <pc:docMk/>
            <pc:sldMk cId="201665655" sldId="256"/>
            <ac:spMk id="2" creationId="{8D21B524-6CAC-4F9C-B367-4BB34F1D4F15}"/>
          </ac:spMkLst>
        </pc:spChg>
        <pc:spChg chg="mod">
          <ac:chgData name="Veronika Králová" userId="bc2d1a33-7f74-4183-a192-ce19c0bb23df" providerId="ADAL" clId="{A19422EE-6EA4-4B13-B6DC-646593D30FF9}" dt="2021-03-03T18:28:51.255" v="1" actId="20577"/>
          <ac:spMkLst>
            <pc:docMk/>
            <pc:sldMk cId="201665655" sldId="256"/>
            <ac:spMk id="3" creationId="{4E0C56B6-437F-4291-9726-C66EBA585991}"/>
          </ac:spMkLst>
        </pc:spChg>
      </pc:sldChg>
      <pc:sldChg chg="del">
        <pc:chgData name="Veronika Králová" userId="bc2d1a33-7f74-4183-a192-ce19c0bb23df" providerId="ADAL" clId="{A19422EE-6EA4-4B13-B6DC-646593D30FF9}" dt="2021-03-03T18:30:30.882" v="31" actId="47"/>
        <pc:sldMkLst>
          <pc:docMk/>
          <pc:sldMk cId="3249916512" sldId="257"/>
        </pc:sldMkLst>
      </pc:sldChg>
      <pc:sldChg chg="modSp mod ord">
        <pc:chgData name="Veronika Králová" userId="bc2d1a33-7f74-4183-a192-ce19c0bb23df" providerId="ADAL" clId="{A19422EE-6EA4-4B13-B6DC-646593D30FF9}" dt="2021-03-04T12:26:55.764" v="1447" actId="20577"/>
        <pc:sldMkLst>
          <pc:docMk/>
          <pc:sldMk cId="638234624" sldId="260"/>
        </pc:sldMkLst>
        <pc:spChg chg="mod">
          <ac:chgData name="Veronika Králová" userId="bc2d1a33-7f74-4183-a192-ce19c0bb23df" providerId="ADAL" clId="{A19422EE-6EA4-4B13-B6DC-646593D30FF9}" dt="2021-03-03T20:45:02.051" v="1070" actId="13926"/>
          <ac:spMkLst>
            <pc:docMk/>
            <pc:sldMk cId="638234624" sldId="260"/>
            <ac:spMk id="2" creationId="{A7821CDF-4729-4286-995A-D9C64D63155F}"/>
          </ac:spMkLst>
        </pc:spChg>
        <pc:spChg chg="mod">
          <ac:chgData name="Veronika Králová" userId="bc2d1a33-7f74-4183-a192-ce19c0bb23df" providerId="ADAL" clId="{A19422EE-6EA4-4B13-B6DC-646593D30FF9}" dt="2021-03-04T12:26:55.764" v="1447" actId="20577"/>
          <ac:spMkLst>
            <pc:docMk/>
            <pc:sldMk cId="638234624" sldId="260"/>
            <ac:spMk id="3" creationId="{CCA05922-2DB2-479D-BF24-988A0C945E51}"/>
          </ac:spMkLst>
        </pc:spChg>
      </pc:sldChg>
      <pc:sldChg chg="modSp mod">
        <pc:chgData name="Veronika Králová" userId="bc2d1a33-7f74-4183-a192-ce19c0bb23df" providerId="ADAL" clId="{A19422EE-6EA4-4B13-B6DC-646593D30FF9}" dt="2021-03-03T18:29:56.441" v="24" actId="20577"/>
        <pc:sldMkLst>
          <pc:docMk/>
          <pc:sldMk cId="1368473248" sldId="262"/>
        </pc:sldMkLst>
        <pc:spChg chg="mod">
          <ac:chgData name="Veronika Králová" userId="bc2d1a33-7f74-4183-a192-ce19c0bb23df" providerId="ADAL" clId="{A19422EE-6EA4-4B13-B6DC-646593D30FF9}" dt="2021-03-03T18:29:56.441" v="24" actId="20577"/>
          <ac:spMkLst>
            <pc:docMk/>
            <pc:sldMk cId="1368473248" sldId="262"/>
            <ac:spMk id="3" creationId="{C5C89B34-10B4-46D3-BEEA-682A2DA9E366}"/>
          </ac:spMkLst>
        </pc:spChg>
      </pc:sldChg>
      <pc:sldChg chg="modSp mod">
        <pc:chgData name="Veronika Králová" userId="bc2d1a33-7f74-4183-a192-ce19c0bb23df" providerId="ADAL" clId="{A19422EE-6EA4-4B13-B6DC-646593D30FF9}" dt="2021-03-03T18:30:18.454" v="26" actId="20577"/>
        <pc:sldMkLst>
          <pc:docMk/>
          <pc:sldMk cId="4199649488" sldId="263"/>
        </pc:sldMkLst>
        <pc:spChg chg="mod">
          <ac:chgData name="Veronika Králová" userId="bc2d1a33-7f74-4183-a192-ce19c0bb23df" providerId="ADAL" clId="{A19422EE-6EA4-4B13-B6DC-646593D30FF9}" dt="2021-03-03T18:30:18.454" v="26" actId="20577"/>
          <ac:spMkLst>
            <pc:docMk/>
            <pc:sldMk cId="4199649488" sldId="263"/>
            <ac:spMk id="3" creationId="{79FE1567-6426-4284-BADF-0E2356C89910}"/>
          </ac:spMkLst>
        </pc:spChg>
      </pc:sldChg>
      <pc:sldChg chg="modSp mod ord">
        <pc:chgData name="Veronika Králová" userId="bc2d1a33-7f74-4183-a192-ce19c0bb23df" providerId="ADAL" clId="{A19422EE-6EA4-4B13-B6DC-646593D30FF9}" dt="2021-03-04T12:32:19.532" v="1517"/>
        <pc:sldMkLst>
          <pc:docMk/>
          <pc:sldMk cId="2727551132" sldId="264"/>
        </pc:sldMkLst>
        <pc:spChg chg="mod">
          <ac:chgData name="Veronika Králová" userId="bc2d1a33-7f74-4183-a192-ce19c0bb23df" providerId="ADAL" clId="{A19422EE-6EA4-4B13-B6DC-646593D30FF9}" dt="2021-03-04T12:32:19.532" v="1517"/>
          <ac:spMkLst>
            <pc:docMk/>
            <pc:sldMk cId="2727551132" sldId="264"/>
            <ac:spMk id="3" creationId="{13BAA5FA-23FA-4F7E-A2CB-1630A51AA9C3}"/>
          </ac:spMkLst>
        </pc:spChg>
      </pc:sldChg>
      <pc:sldChg chg="ord">
        <pc:chgData name="Veronika Králová" userId="bc2d1a33-7f74-4183-a192-ce19c0bb23df" providerId="ADAL" clId="{A19422EE-6EA4-4B13-B6DC-646593D30FF9}" dt="2021-03-03T18:30:29.258" v="30"/>
        <pc:sldMkLst>
          <pc:docMk/>
          <pc:sldMk cId="1518702292" sldId="265"/>
        </pc:sldMkLst>
      </pc:sldChg>
    </pc:docChg>
  </pc:docChgLst>
  <pc:docChgLst>
    <pc:chgData name="Veronika Králová" userId="bc2d1a33-7f74-4183-a192-ce19c0bb23df" providerId="ADAL" clId="{27BF93F6-16D3-4D84-8EC4-C892F82722F9}"/>
    <pc:docChg chg="undo custSel addSld delSld modSld sldOrd">
      <pc:chgData name="Veronika Králová" userId="bc2d1a33-7f74-4183-a192-ce19c0bb23df" providerId="ADAL" clId="{27BF93F6-16D3-4D84-8EC4-C892F82722F9}" dt="2021-04-29T10:18:43.771" v="38"/>
      <pc:docMkLst>
        <pc:docMk/>
      </pc:docMkLst>
      <pc:sldChg chg="add del ord">
        <pc:chgData name="Veronika Králová" userId="bc2d1a33-7f74-4183-a192-ce19c0bb23df" providerId="ADAL" clId="{27BF93F6-16D3-4D84-8EC4-C892F82722F9}" dt="2021-04-29T10:18:39.675" v="36"/>
        <pc:sldMkLst>
          <pc:docMk/>
          <pc:sldMk cId="2498483149" sldId="257"/>
        </pc:sldMkLst>
      </pc:sldChg>
      <pc:sldChg chg="modSp new mod ord">
        <pc:chgData name="Veronika Králová" userId="bc2d1a33-7f74-4183-a192-ce19c0bb23df" providerId="ADAL" clId="{27BF93F6-16D3-4D84-8EC4-C892F82722F9}" dt="2021-04-29T10:01:59.698" v="20"/>
        <pc:sldMkLst>
          <pc:docMk/>
          <pc:sldMk cId="3171114464" sldId="258"/>
        </pc:sldMkLst>
        <pc:spChg chg="mod">
          <ac:chgData name="Veronika Králová" userId="bc2d1a33-7f74-4183-a192-ce19c0bb23df" providerId="ADAL" clId="{27BF93F6-16D3-4D84-8EC4-C892F82722F9}" dt="2021-04-29T09:57:45.221" v="16" actId="20577"/>
          <ac:spMkLst>
            <pc:docMk/>
            <pc:sldMk cId="3171114464" sldId="258"/>
            <ac:spMk id="2" creationId="{B5F827AF-0BE4-4CA5-BA99-7ADECEA5C771}"/>
          </ac:spMkLst>
        </pc:spChg>
        <pc:spChg chg="mod">
          <ac:chgData name="Veronika Králová" userId="bc2d1a33-7f74-4183-a192-ce19c0bb23df" providerId="ADAL" clId="{27BF93F6-16D3-4D84-8EC4-C892F82722F9}" dt="2021-04-29T09:57:39.158" v="1"/>
          <ac:spMkLst>
            <pc:docMk/>
            <pc:sldMk cId="3171114464" sldId="258"/>
            <ac:spMk id="3" creationId="{0E1C8192-FB86-437F-AD9C-2C0EC2F6C100}"/>
          </ac:spMkLst>
        </pc:spChg>
      </pc:sldChg>
      <pc:sldChg chg="modSp new mod">
        <pc:chgData name="Veronika Králová" userId="bc2d1a33-7f74-4183-a192-ce19c0bb23df" providerId="ADAL" clId="{27BF93F6-16D3-4D84-8EC4-C892F82722F9}" dt="2021-04-29T10:01:57.333" v="18"/>
        <pc:sldMkLst>
          <pc:docMk/>
          <pc:sldMk cId="1487162667" sldId="259"/>
        </pc:sldMkLst>
        <pc:spChg chg="mod">
          <ac:chgData name="Veronika Králová" userId="bc2d1a33-7f74-4183-a192-ce19c0bb23df" providerId="ADAL" clId="{27BF93F6-16D3-4D84-8EC4-C892F82722F9}" dt="2021-04-29T10:01:57.333" v="18"/>
          <ac:spMkLst>
            <pc:docMk/>
            <pc:sldMk cId="1487162667" sldId="259"/>
            <ac:spMk id="3" creationId="{E5DD2C0E-0E79-4D76-99C0-55ACBC3F2084}"/>
          </ac:spMkLst>
        </pc:spChg>
      </pc:sldChg>
      <pc:sldChg chg="modSp new mod ord">
        <pc:chgData name="Veronika Králová" userId="bc2d1a33-7f74-4183-a192-ce19c0bb23df" providerId="ADAL" clId="{27BF93F6-16D3-4D84-8EC4-C892F82722F9}" dt="2021-04-29T10:13:35.949" v="32"/>
        <pc:sldMkLst>
          <pc:docMk/>
          <pc:sldMk cId="440013189" sldId="260"/>
        </pc:sldMkLst>
        <pc:spChg chg="mod">
          <ac:chgData name="Veronika Králová" userId="bc2d1a33-7f74-4183-a192-ce19c0bb23df" providerId="ADAL" clId="{27BF93F6-16D3-4D84-8EC4-C892F82722F9}" dt="2021-04-29T10:11:59.980" v="22"/>
          <ac:spMkLst>
            <pc:docMk/>
            <pc:sldMk cId="440013189" sldId="260"/>
            <ac:spMk id="3" creationId="{02DC25C8-C593-485A-9CFA-675D2D9A6A12}"/>
          </ac:spMkLst>
        </pc:spChg>
      </pc:sldChg>
      <pc:sldChg chg="addSp delSp modSp new mod">
        <pc:chgData name="Veronika Králová" userId="bc2d1a33-7f74-4183-a192-ce19c0bb23df" providerId="ADAL" clId="{27BF93F6-16D3-4D84-8EC4-C892F82722F9}" dt="2021-04-29T10:13:31.231" v="30" actId="1076"/>
        <pc:sldMkLst>
          <pc:docMk/>
          <pc:sldMk cId="2881172773" sldId="261"/>
        </pc:sldMkLst>
        <pc:spChg chg="del">
          <ac:chgData name="Veronika Králová" userId="bc2d1a33-7f74-4183-a192-ce19c0bb23df" providerId="ADAL" clId="{27BF93F6-16D3-4D84-8EC4-C892F82722F9}" dt="2021-04-29T10:13:22.205" v="24" actId="931"/>
          <ac:spMkLst>
            <pc:docMk/>
            <pc:sldMk cId="2881172773" sldId="261"/>
            <ac:spMk id="3" creationId="{6FC75005-198F-48A5-BE0D-BC83CDF840AA}"/>
          </ac:spMkLst>
        </pc:spChg>
        <pc:picChg chg="add mod">
          <ac:chgData name="Veronika Králová" userId="bc2d1a33-7f74-4183-a192-ce19c0bb23df" providerId="ADAL" clId="{27BF93F6-16D3-4D84-8EC4-C892F82722F9}" dt="2021-04-29T10:13:31.231" v="30" actId="1076"/>
          <ac:picMkLst>
            <pc:docMk/>
            <pc:sldMk cId="2881172773" sldId="261"/>
            <ac:picMk id="5" creationId="{E4183F41-6FAD-4B1F-85BC-949B48F75379}"/>
          </ac:picMkLst>
        </pc:picChg>
      </pc:sldChg>
      <pc:sldChg chg="modSp new mod">
        <pc:chgData name="Veronika Králová" userId="bc2d1a33-7f74-4183-a192-ce19c0bb23df" providerId="ADAL" clId="{27BF93F6-16D3-4D84-8EC4-C892F82722F9}" dt="2021-04-29T10:18:43.771" v="38"/>
        <pc:sldMkLst>
          <pc:docMk/>
          <pc:sldMk cId="706567350" sldId="262"/>
        </pc:sldMkLst>
        <pc:spChg chg="mod">
          <ac:chgData name="Veronika Králová" userId="bc2d1a33-7f74-4183-a192-ce19c0bb23df" providerId="ADAL" clId="{27BF93F6-16D3-4D84-8EC4-C892F82722F9}" dt="2021-04-29T10:18:43.771" v="38"/>
          <ac:spMkLst>
            <pc:docMk/>
            <pc:sldMk cId="706567350" sldId="262"/>
            <ac:spMk id="3" creationId="{47F5BCAB-9BE9-4C88-BECA-B3797661297E}"/>
          </ac:spMkLst>
        </pc:spChg>
      </pc:sldChg>
    </pc:docChg>
  </pc:docChgLst>
  <pc:docChgLst>
    <pc:chgData name="Veronika Králová" userId="bc2d1a33-7f74-4183-a192-ce19c0bb23df" providerId="ADAL" clId="{40D02502-FA22-4452-89F0-BE4F16158C2A}"/>
    <pc:docChg chg="custSel modSld">
      <pc:chgData name="Veronika Králová" userId="bc2d1a33-7f74-4183-a192-ce19c0bb23df" providerId="ADAL" clId="{40D02502-FA22-4452-89F0-BE4F16158C2A}" dt="2021-04-01T10:08:25.636" v="287" actId="20577"/>
      <pc:docMkLst>
        <pc:docMk/>
      </pc:docMkLst>
      <pc:sldChg chg="modSp mod">
        <pc:chgData name="Veronika Králová" userId="bc2d1a33-7f74-4183-a192-ce19c0bb23df" providerId="ADAL" clId="{40D02502-FA22-4452-89F0-BE4F16158C2A}" dt="2021-04-01T08:30:03.602" v="10" actId="20577"/>
        <pc:sldMkLst>
          <pc:docMk/>
          <pc:sldMk cId="201665655" sldId="256"/>
        </pc:sldMkLst>
        <pc:spChg chg="mod">
          <ac:chgData name="Veronika Králová" userId="bc2d1a33-7f74-4183-a192-ce19c0bb23df" providerId="ADAL" clId="{40D02502-FA22-4452-89F0-BE4F16158C2A}" dt="2021-04-01T08:30:03.602" v="10" actId="20577"/>
          <ac:spMkLst>
            <pc:docMk/>
            <pc:sldMk cId="201665655" sldId="256"/>
            <ac:spMk id="3" creationId="{4E0C56B6-437F-4291-9726-C66EBA585991}"/>
          </ac:spMkLst>
        </pc:spChg>
      </pc:sldChg>
      <pc:sldChg chg="addSp delSp modSp mod">
        <pc:chgData name="Veronika Králová" userId="bc2d1a33-7f74-4183-a192-ce19c0bb23df" providerId="ADAL" clId="{40D02502-FA22-4452-89F0-BE4F16158C2A}" dt="2021-04-01T08:30:50.349" v="19" actId="1076"/>
        <pc:sldMkLst>
          <pc:docMk/>
          <pc:sldMk cId="3792808334" sldId="257"/>
        </pc:sldMkLst>
        <pc:spChg chg="mod">
          <ac:chgData name="Veronika Králová" userId="bc2d1a33-7f74-4183-a192-ce19c0bb23df" providerId="ADAL" clId="{40D02502-FA22-4452-89F0-BE4F16158C2A}" dt="2021-04-01T08:30:46.502" v="18" actId="27636"/>
          <ac:spMkLst>
            <pc:docMk/>
            <pc:sldMk cId="3792808334" sldId="257"/>
            <ac:spMk id="2" creationId="{20A7E5A4-8318-4816-A3EC-83A92FCA0A00}"/>
          </ac:spMkLst>
        </pc:spChg>
        <pc:spChg chg="del">
          <ac:chgData name="Veronika Králová" userId="bc2d1a33-7f74-4183-a192-ce19c0bb23df" providerId="ADAL" clId="{40D02502-FA22-4452-89F0-BE4F16158C2A}" dt="2021-04-01T08:30:12.069" v="11"/>
          <ac:spMkLst>
            <pc:docMk/>
            <pc:sldMk cId="3792808334" sldId="257"/>
            <ac:spMk id="3" creationId="{B47636A0-940C-4BF7-A27F-CAC635704C23}"/>
          </ac:spMkLst>
        </pc:spChg>
        <pc:spChg chg="add mod">
          <ac:chgData name="Veronika Králová" userId="bc2d1a33-7f74-4183-a192-ce19c0bb23df" providerId="ADAL" clId="{40D02502-FA22-4452-89F0-BE4F16158C2A}" dt="2021-04-01T08:30:50.349" v="19" actId="1076"/>
          <ac:spMkLst>
            <pc:docMk/>
            <pc:sldMk cId="3792808334" sldId="257"/>
            <ac:spMk id="6" creationId="{FF931712-6262-4B41-A8A4-1A0615050E98}"/>
          </ac:spMkLst>
        </pc:spChg>
        <pc:graphicFrameChg chg="add del mod">
          <ac:chgData name="Veronika Králová" userId="bc2d1a33-7f74-4183-a192-ce19c0bb23df" providerId="ADAL" clId="{40D02502-FA22-4452-89F0-BE4F16158C2A}" dt="2021-04-01T08:30:13.709" v="12" actId="478"/>
          <ac:graphicFrameMkLst>
            <pc:docMk/>
            <pc:sldMk cId="3792808334" sldId="257"/>
            <ac:graphicFrameMk id="4" creationId="{5B71A33B-A8F9-4398-A6BC-4E45D39D789E}"/>
          </ac:graphicFrameMkLst>
        </pc:graphicFrameChg>
      </pc:sldChg>
      <pc:sldChg chg="modSp mod">
        <pc:chgData name="Veronika Králová" userId="bc2d1a33-7f74-4183-a192-ce19c0bb23df" providerId="ADAL" clId="{40D02502-FA22-4452-89F0-BE4F16158C2A}" dt="2021-04-01T08:34:18.017" v="76" actId="20577"/>
        <pc:sldMkLst>
          <pc:docMk/>
          <pc:sldMk cId="717237197" sldId="258"/>
        </pc:sldMkLst>
        <pc:spChg chg="mod">
          <ac:chgData name="Veronika Králová" userId="bc2d1a33-7f74-4183-a192-ce19c0bb23df" providerId="ADAL" clId="{40D02502-FA22-4452-89F0-BE4F16158C2A}" dt="2021-04-01T08:34:18.017" v="76" actId="20577"/>
          <ac:spMkLst>
            <pc:docMk/>
            <pc:sldMk cId="717237197" sldId="258"/>
            <ac:spMk id="3" creationId="{89025577-5332-46AB-A9ED-799FFF96E18E}"/>
          </ac:spMkLst>
        </pc:spChg>
      </pc:sldChg>
      <pc:sldChg chg="modSp mod">
        <pc:chgData name="Veronika Králová" userId="bc2d1a33-7f74-4183-a192-ce19c0bb23df" providerId="ADAL" clId="{40D02502-FA22-4452-89F0-BE4F16158C2A}" dt="2021-04-01T10:08:25.636" v="287" actId="20577"/>
        <pc:sldMkLst>
          <pc:docMk/>
          <pc:sldMk cId="1830261572" sldId="259"/>
        </pc:sldMkLst>
        <pc:spChg chg="mod">
          <ac:chgData name="Veronika Králová" userId="bc2d1a33-7f74-4183-a192-ce19c0bb23df" providerId="ADAL" clId="{40D02502-FA22-4452-89F0-BE4F16158C2A}" dt="2021-04-01T10:08:25.636" v="287" actId="20577"/>
          <ac:spMkLst>
            <pc:docMk/>
            <pc:sldMk cId="1830261572" sldId="259"/>
            <ac:spMk id="3" creationId="{A69599ED-4A01-49F5-B562-202519E7C8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29.04.2021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29.04.2021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29.04.2021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29.04.2021</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Fluchtpunkt" TargetMode="External"/><Relationship Id="rId2" Type="http://schemas.openxmlformats.org/officeDocument/2006/relationships/hyperlink" Target="https://de.wikipedia.org/wiki/Propor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a:t>Šestá hodina</a:t>
            </a:r>
          </a:p>
          <a:p>
            <a:r>
              <a:rPr lang="cs-CZ" dirty="0"/>
              <a:t>Skupina 2</a:t>
            </a:r>
            <a:endParaRPr lang="de-DE" dirty="0"/>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827AF-0BE4-4CA5-BA99-7ADECEA5C771}"/>
              </a:ext>
            </a:extLst>
          </p:cNvPr>
          <p:cNvSpPr>
            <a:spLocks noGrp="1"/>
          </p:cNvSpPr>
          <p:nvPr>
            <p:ph type="title"/>
          </p:nvPr>
        </p:nvSpPr>
        <p:spPr/>
        <p:txBody>
          <a:bodyPr/>
          <a:lstStyle/>
          <a:p>
            <a:r>
              <a:rPr lang="cs-CZ" dirty="0" err="1"/>
              <a:t>Wann</a:t>
            </a:r>
            <a:r>
              <a:rPr lang="cs-CZ" dirty="0"/>
              <a:t> Perfekt?</a:t>
            </a:r>
          </a:p>
        </p:txBody>
      </p:sp>
      <p:sp>
        <p:nvSpPr>
          <p:cNvPr id="3" name="Zástupný obsah 2">
            <a:extLst>
              <a:ext uri="{FF2B5EF4-FFF2-40B4-BE49-F238E27FC236}">
                <a16:creationId xmlns:a16="http://schemas.microsoft.com/office/drawing/2014/main" id="{0E1C8192-FB86-437F-AD9C-2C0EC2F6C100}"/>
              </a:ext>
            </a:extLst>
          </p:cNvPr>
          <p:cNvSpPr>
            <a:spLocks noGrp="1"/>
          </p:cNvSpPr>
          <p:nvPr>
            <p:ph idx="1"/>
          </p:nvPr>
        </p:nvSpPr>
        <p:spPr/>
        <p:txBody>
          <a:bodyPr/>
          <a:lstStyle/>
          <a:p>
            <a:pPr algn="l"/>
            <a:r>
              <a:rPr lang="de-DE" b="0" i="0" dirty="0">
                <a:solidFill>
                  <a:srgbClr val="3A3A3A"/>
                </a:solidFill>
                <a:effectLst/>
                <a:latin typeface="Georgia" panose="02040502050405020303" pitchFamily="18" charset="0"/>
              </a:rPr>
              <a:t>Obligatorisches Perfekt</a:t>
            </a:r>
          </a:p>
          <a:p>
            <a:pPr algn="l"/>
            <a:r>
              <a:rPr lang="de-DE" b="0" i="0" dirty="0">
                <a:solidFill>
                  <a:srgbClr val="3A3A3A"/>
                </a:solidFill>
                <a:effectLst/>
                <a:latin typeface="Georgia" panose="02040502050405020303" pitchFamily="18" charset="0"/>
              </a:rPr>
              <a:t>Das Perfekt ist nur obligatorisch, wenn man in der Gegenwart über eine Aktion spricht, die kurz vorher beendet wurde und deren Bedeutung bis zur Gegenwart reicht:</a:t>
            </a:r>
          </a:p>
          <a:p>
            <a:pPr algn="l"/>
            <a:r>
              <a:rPr lang="de-DE" b="0" i="0" dirty="0">
                <a:solidFill>
                  <a:srgbClr val="3A3A3A"/>
                </a:solidFill>
                <a:effectLst/>
                <a:latin typeface="Georgia" panose="02040502050405020303" pitchFamily="18" charset="0"/>
              </a:rPr>
              <a:t>Beispiel: Ich sehe, dass du schlecht </a:t>
            </a:r>
            <a:r>
              <a:rPr lang="de-DE" b="0" i="1" dirty="0">
                <a:solidFill>
                  <a:srgbClr val="3A3A3A"/>
                </a:solidFill>
                <a:effectLst/>
                <a:latin typeface="Georgia" panose="02040502050405020303" pitchFamily="18" charset="0"/>
              </a:rPr>
              <a:t>geschlafen hast</a:t>
            </a:r>
            <a:r>
              <a:rPr lang="de-DE" b="0" i="0" dirty="0">
                <a:solidFill>
                  <a:srgbClr val="3A3A3A"/>
                </a:solidFill>
                <a:effectLst/>
                <a:latin typeface="Georgia" panose="02040502050405020303" pitchFamily="18" charset="0"/>
              </a:rPr>
              <a:t>. (nicht: „schliefst“)</a:t>
            </a:r>
          </a:p>
          <a:p>
            <a:endParaRPr lang="cs-CZ" dirty="0"/>
          </a:p>
        </p:txBody>
      </p:sp>
    </p:spTree>
    <p:extLst>
      <p:ext uri="{BB962C8B-B14F-4D97-AF65-F5344CB8AC3E}">
        <p14:creationId xmlns:p14="http://schemas.microsoft.com/office/powerpoint/2010/main" val="317111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B10114-819F-41F3-8AEE-BFE3A60D1A28}"/>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E4183F41-6FAD-4B1F-85BC-949B48F7537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8884" y="366783"/>
            <a:ext cx="11015298" cy="5906001"/>
          </a:xfrm>
        </p:spPr>
      </p:pic>
    </p:spTree>
    <p:extLst>
      <p:ext uri="{BB962C8B-B14F-4D97-AF65-F5344CB8AC3E}">
        <p14:creationId xmlns:p14="http://schemas.microsoft.com/office/powerpoint/2010/main" val="288117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E030D-AAAB-4DFF-98C6-30AA8B5AFD5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7F5BCAB-9BE9-4C88-BECA-B3797661297E}"/>
              </a:ext>
            </a:extLst>
          </p:cNvPr>
          <p:cNvSpPr>
            <a:spLocks noGrp="1"/>
          </p:cNvSpPr>
          <p:nvPr>
            <p:ph idx="1"/>
          </p:nvPr>
        </p:nvSpPr>
        <p:spPr/>
        <p:txBody>
          <a:bodyPr/>
          <a:lstStyle/>
          <a:p>
            <a:r>
              <a:rPr lang="de-DE" b="0" i="0" dirty="0">
                <a:solidFill>
                  <a:srgbClr val="000000"/>
                </a:solidFill>
                <a:effectLst/>
                <a:latin typeface="arial" panose="020B0604020202020204" pitchFamily="34" charset="0"/>
              </a:rPr>
              <a:t>Grundlegendes Charakteristikum der </a:t>
            </a:r>
            <a:r>
              <a:rPr lang="de-DE" b="0" i="0" dirty="0" err="1">
                <a:solidFill>
                  <a:srgbClr val="000000"/>
                </a:solidFill>
                <a:effectLst/>
                <a:latin typeface="arial" panose="020B0604020202020204" pitchFamily="34" charset="0"/>
              </a:rPr>
              <a:t>Pittura</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Metafisica</a:t>
            </a:r>
            <a:r>
              <a:rPr lang="de-DE" b="0" i="0" dirty="0">
                <a:solidFill>
                  <a:srgbClr val="000000"/>
                </a:solidFill>
                <a:effectLst/>
                <a:latin typeface="arial" panose="020B0604020202020204" pitchFamily="34" charset="0"/>
              </a:rPr>
              <a:t> ist es, das im Wortsinne "über-natürliche" des Darzustellenden (griech. "</a:t>
            </a:r>
            <a:r>
              <a:rPr lang="de-DE" b="0" i="0" dirty="0" err="1">
                <a:solidFill>
                  <a:srgbClr val="000000"/>
                </a:solidFill>
                <a:effectLst/>
                <a:latin typeface="arial" panose="020B0604020202020204" pitchFamily="34" charset="0"/>
              </a:rPr>
              <a:t>metá</a:t>
            </a:r>
            <a:r>
              <a:rPr lang="de-DE" b="0" i="0" dirty="0">
                <a:solidFill>
                  <a:srgbClr val="000000"/>
                </a:solidFill>
                <a:effectLst/>
                <a:latin typeface="arial" panose="020B0604020202020204" pitchFamily="34" charset="0"/>
              </a:rPr>
              <a:t>" = jenseits, dahinter; "</a:t>
            </a:r>
            <a:r>
              <a:rPr lang="de-DE" b="0" i="0" dirty="0" err="1">
                <a:solidFill>
                  <a:srgbClr val="000000"/>
                </a:solidFill>
                <a:effectLst/>
                <a:latin typeface="arial" panose="020B0604020202020204" pitchFamily="34" charset="0"/>
              </a:rPr>
              <a:t>phýsis</a:t>
            </a:r>
            <a:r>
              <a:rPr lang="de-DE" b="0" i="0" dirty="0">
                <a:solidFill>
                  <a:srgbClr val="000000"/>
                </a:solidFill>
                <a:effectLst/>
                <a:latin typeface="arial" panose="020B0604020202020204" pitchFamily="34" charset="0"/>
              </a:rPr>
              <a:t>" = Natur), seinen über den sichtbaren Objektcharakter hinausweisenden Gehalt, zum Thema der Kunst zu nehmen.</a:t>
            </a:r>
            <a:endParaRPr lang="cs-CZ" dirty="0"/>
          </a:p>
        </p:txBody>
      </p:sp>
    </p:spTree>
    <p:extLst>
      <p:ext uri="{BB962C8B-B14F-4D97-AF65-F5344CB8AC3E}">
        <p14:creationId xmlns:p14="http://schemas.microsoft.com/office/powerpoint/2010/main" val="70656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4E32E-2B8C-4CDF-AB9C-DBE798553CE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2DC25C8-C593-485A-9CFA-675D2D9A6A12}"/>
              </a:ext>
            </a:extLst>
          </p:cNvPr>
          <p:cNvSpPr>
            <a:spLocks noGrp="1"/>
          </p:cNvSpPr>
          <p:nvPr>
            <p:ph idx="1"/>
          </p:nvPr>
        </p:nvSpPr>
        <p:spPr/>
        <p:txBody>
          <a:bodyPr/>
          <a:lstStyle/>
          <a:p>
            <a:r>
              <a:rPr lang="de-DE" b="0" i="0" dirty="0">
                <a:solidFill>
                  <a:srgbClr val="202122"/>
                </a:solidFill>
                <a:effectLst/>
                <a:latin typeface="Arial" panose="020B0604020202020204" pitchFamily="34" charset="0"/>
              </a:rPr>
              <a:t>Dargestellt wird die Malerei der </a:t>
            </a:r>
            <a:r>
              <a:rPr lang="de-DE" b="0" i="0" dirty="0" err="1">
                <a:solidFill>
                  <a:srgbClr val="202122"/>
                </a:solidFill>
                <a:effectLst/>
                <a:latin typeface="Arial" panose="020B0604020202020204" pitchFamily="34" charset="0"/>
              </a:rPr>
              <a:t>Pittura</a:t>
            </a:r>
            <a:r>
              <a:rPr lang="de-DE" b="0" i="0" dirty="0">
                <a:solidFill>
                  <a:srgbClr val="202122"/>
                </a:solidFill>
                <a:effectLst/>
                <a:latin typeface="Arial" panose="020B0604020202020204" pitchFamily="34" charset="0"/>
              </a:rPr>
              <a:t> </a:t>
            </a:r>
            <a:r>
              <a:rPr lang="de-DE" b="0" i="0" dirty="0" err="1">
                <a:solidFill>
                  <a:srgbClr val="202122"/>
                </a:solidFill>
                <a:effectLst/>
                <a:latin typeface="Arial" panose="020B0604020202020204" pitchFamily="34" charset="0"/>
              </a:rPr>
              <a:t>metafisica</a:t>
            </a:r>
            <a:r>
              <a:rPr lang="de-DE" b="0" i="0" dirty="0">
                <a:solidFill>
                  <a:srgbClr val="202122"/>
                </a:solidFill>
                <a:effectLst/>
                <a:latin typeface="Arial" panose="020B0604020202020204" pitchFamily="34" charset="0"/>
              </a:rPr>
              <a:t> in Form nahezu </a:t>
            </a:r>
            <a:r>
              <a:rPr lang="de-DE" b="0" i="0" dirty="0" err="1">
                <a:solidFill>
                  <a:srgbClr val="202122"/>
                </a:solidFill>
                <a:effectLst/>
                <a:latin typeface="Arial" panose="020B0604020202020204" pitchFamily="34" charset="0"/>
              </a:rPr>
              <a:t>bühnenhafter</a:t>
            </a:r>
            <a:r>
              <a:rPr lang="de-DE" b="0" i="0" dirty="0">
                <a:solidFill>
                  <a:srgbClr val="202122"/>
                </a:solidFill>
                <a:effectLst/>
                <a:latin typeface="Arial" panose="020B0604020202020204" pitchFamily="34" charset="0"/>
              </a:rPr>
              <a:t>, meist menschenleerer Plätze. Veränderte </a:t>
            </a:r>
            <a:r>
              <a:rPr lang="de-DE" b="0" i="0" u="none" strike="noStrike" dirty="0">
                <a:solidFill>
                  <a:srgbClr val="0645AD"/>
                </a:solidFill>
                <a:effectLst/>
                <a:latin typeface="Arial" panose="020B0604020202020204" pitchFamily="34" charset="0"/>
                <a:hlinkClick r:id="rId2" tooltip="Proportion"/>
              </a:rPr>
              <a:t>Proportionen</a:t>
            </a:r>
            <a:r>
              <a:rPr lang="de-DE" b="0" i="0" dirty="0">
                <a:solidFill>
                  <a:srgbClr val="202122"/>
                </a:solidFill>
                <a:effectLst/>
                <a:latin typeface="Arial" panose="020B0604020202020204" pitchFamily="34" charset="0"/>
              </a:rPr>
              <a:t>, unrealistische Farbgebung und die unkorrekte Wiedergabe von Licht und Schatten, sowie die Verwendung mehrerer </a:t>
            </a:r>
            <a:r>
              <a:rPr lang="de-DE" b="0" i="0" u="none" strike="noStrike" dirty="0">
                <a:solidFill>
                  <a:srgbClr val="0645AD"/>
                </a:solidFill>
                <a:effectLst/>
                <a:latin typeface="Arial" panose="020B0604020202020204" pitchFamily="34" charset="0"/>
                <a:hlinkClick r:id="rId3" tooltip="Fluchtpunkt"/>
              </a:rPr>
              <a:t>Fluchtpunkte</a:t>
            </a:r>
            <a:r>
              <a:rPr lang="de-DE" b="0" i="0" dirty="0">
                <a:solidFill>
                  <a:srgbClr val="202122"/>
                </a:solidFill>
                <a:effectLst/>
                <a:latin typeface="Arial" panose="020B0604020202020204" pitchFamily="34" charset="0"/>
              </a:rPr>
              <a:t> prägen dieses Genre. Durch das Fehlen der Luftperspektive erscheinen zahlreiche Gemälde wie in einem Vakuum. Inhaltlich wird durch die vielfach dargestellte Umwertung der bestehenden Werte eine Verbindung zum Widersprüchlichen hergestellt.</a:t>
            </a:r>
            <a:endParaRPr lang="cs-CZ" dirty="0"/>
          </a:p>
        </p:txBody>
      </p:sp>
    </p:spTree>
    <p:extLst>
      <p:ext uri="{BB962C8B-B14F-4D97-AF65-F5344CB8AC3E}">
        <p14:creationId xmlns:p14="http://schemas.microsoft.com/office/powerpoint/2010/main" val="44001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4986AE-1496-4D22-B757-845D63B46092}"/>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5EF89076-598D-42C5-AB01-6E7ECD2425BA}"/>
              </a:ext>
            </a:extLst>
          </p:cNvPr>
          <p:cNvSpPr>
            <a:spLocks noGrp="1"/>
          </p:cNvSpPr>
          <p:nvPr>
            <p:ph idx="1"/>
          </p:nvPr>
        </p:nvSpPr>
        <p:spPr/>
        <p:txBody>
          <a:bodyPr/>
          <a:lstStyle/>
          <a:p>
            <a:r>
              <a:rPr lang="cs-CZ" dirty="0"/>
              <a:t>https://cluverius.com/poetischer-funkenschlag</a:t>
            </a:r>
          </a:p>
        </p:txBody>
      </p:sp>
    </p:spTree>
    <p:extLst>
      <p:ext uri="{BB962C8B-B14F-4D97-AF65-F5344CB8AC3E}">
        <p14:creationId xmlns:p14="http://schemas.microsoft.com/office/powerpoint/2010/main" val="249848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B3267B-6740-4B91-A4DA-81248DFFB3F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5DD2C0E-0E79-4D76-99C0-55ACBC3F2084}"/>
              </a:ext>
            </a:extLst>
          </p:cNvPr>
          <p:cNvSpPr>
            <a:spLocks noGrp="1"/>
          </p:cNvSpPr>
          <p:nvPr>
            <p:ph idx="1"/>
          </p:nvPr>
        </p:nvSpPr>
        <p:spPr/>
        <p:txBody>
          <a:bodyPr/>
          <a:lstStyle/>
          <a:p>
            <a:r>
              <a:rPr lang="de-DE" b="0" i="0" dirty="0">
                <a:solidFill>
                  <a:srgbClr val="5A5A5A"/>
                </a:solidFill>
                <a:effectLst/>
                <a:latin typeface="Cantarell"/>
              </a:rPr>
              <a:t>Also de Chirico arbeitet auch als Künstler sehr oft so, dass er Dinge, die hinreichend bekannt sind, auf den Kopf stellt. Und jeder versteht unter Metaphysik –Aristoteles – den Blick hinter die physischen Dinge, während für den Chirico die Metaphysik genau das ist, was in den Dingen steckt. Also die Seele, das Auge, der Dämon, der in den Dingen steckt und den der Künstler entdecken muss. Die geheime Sprache der Dinge. Insofern ist die Metaphysik nicht irgendwo im Jenseits oder in einer anderen Welt oder auf einer theoretischen Ebene angesiedelt, sondern sie macht das Besondere der Dinge aus, die wir greifen können.“</a:t>
            </a:r>
            <a:endParaRPr lang="cs-CZ" dirty="0"/>
          </a:p>
        </p:txBody>
      </p:sp>
    </p:spTree>
    <p:extLst>
      <p:ext uri="{BB962C8B-B14F-4D97-AF65-F5344CB8AC3E}">
        <p14:creationId xmlns:p14="http://schemas.microsoft.com/office/powerpoint/2010/main" val="14871626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206</TotalTime>
  <Words>300</Words>
  <Application>Microsoft Office PowerPoint</Application>
  <PresentationFormat>Širokoúhlá obrazovka</PresentationFormat>
  <Paragraphs>11</Paragraphs>
  <Slides>7</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vt:i4>
      </vt:variant>
    </vt:vector>
  </HeadingPairs>
  <TitlesOfParts>
    <vt:vector size="15" baseType="lpstr">
      <vt:lpstr>Arial</vt:lpstr>
      <vt:lpstr>Arial</vt:lpstr>
      <vt:lpstr>Cantarell</vt:lpstr>
      <vt:lpstr>Georgia</vt:lpstr>
      <vt:lpstr>Tw Cen MT</vt:lpstr>
      <vt:lpstr>Tw Cen MT Condensed</vt:lpstr>
      <vt:lpstr>Wingdings 3</vt:lpstr>
      <vt:lpstr>Integrál</vt:lpstr>
      <vt:lpstr>Němčina pro historiky umění</vt:lpstr>
      <vt:lpstr>Wann Perfekt?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18</cp:revision>
  <dcterms:created xsi:type="dcterms:W3CDTF">2019-09-27T09:13:01Z</dcterms:created>
  <dcterms:modified xsi:type="dcterms:W3CDTF">2021-04-29T10:19:10Z</dcterms:modified>
</cp:coreProperties>
</file>