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59" r:id="rId4"/>
    <p:sldId id="258" r:id="rId5"/>
    <p:sldId id="262" r:id="rId6"/>
    <p:sldId id="263" r:id="rId7"/>
    <p:sldId id="264" r:id="rId8"/>
    <p:sldId id="265"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9422EE-6EA4-4B13-B6DC-646593D30FF9}" v="1" dt="2021-03-04T12:32:19.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A19422EE-6EA4-4B13-B6DC-646593D30FF9}"/>
    <pc:docChg chg="custSel delSld modSld sldOrd">
      <pc:chgData name="Veronika Králová" userId="bc2d1a33-7f74-4183-a192-ce19c0bb23df" providerId="ADAL" clId="{A19422EE-6EA4-4B13-B6DC-646593D30FF9}" dt="2021-03-04T12:32:19.532" v="1517"/>
      <pc:docMkLst>
        <pc:docMk/>
      </pc:docMkLst>
      <pc:sldChg chg="modSp mod">
        <pc:chgData name="Veronika Králová" userId="bc2d1a33-7f74-4183-a192-ce19c0bb23df" providerId="ADAL" clId="{A19422EE-6EA4-4B13-B6DC-646593D30FF9}" dt="2021-03-03T18:38:45.092" v="87" actId="20577"/>
        <pc:sldMkLst>
          <pc:docMk/>
          <pc:sldMk cId="201665655" sldId="256"/>
        </pc:sldMkLst>
        <pc:spChg chg="mod">
          <ac:chgData name="Veronika Králová" userId="bc2d1a33-7f74-4183-a192-ce19c0bb23df" providerId="ADAL" clId="{A19422EE-6EA4-4B13-B6DC-646593D30FF9}" dt="2021-03-03T18:38:45.092" v="87" actId="20577"/>
          <ac:spMkLst>
            <pc:docMk/>
            <pc:sldMk cId="201665655" sldId="256"/>
            <ac:spMk id="2" creationId="{8D21B524-6CAC-4F9C-B367-4BB34F1D4F15}"/>
          </ac:spMkLst>
        </pc:spChg>
        <pc:spChg chg="mod">
          <ac:chgData name="Veronika Králová" userId="bc2d1a33-7f74-4183-a192-ce19c0bb23df" providerId="ADAL" clId="{A19422EE-6EA4-4B13-B6DC-646593D30FF9}" dt="2021-03-03T18:28:51.255" v="1" actId="20577"/>
          <ac:spMkLst>
            <pc:docMk/>
            <pc:sldMk cId="201665655" sldId="256"/>
            <ac:spMk id="3" creationId="{4E0C56B6-437F-4291-9726-C66EBA585991}"/>
          </ac:spMkLst>
        </pc:spChg>
      </pc:sldChg>
      <pc:sldChg chg="del">
        <pc:chgData name="Veronika Králová" userId="bc2d1a33-7f74-4183-a192-ce19c0bb23df" providerId="ADAL" clId="{A19422EE-6EA4-4B13-B6DC-646593D30FF9}" dt="2021-03-03T18:30:30.882" v="31" actId="47"/>
        <pc:sldMkLst>
          <pc:docMk/>
          <pc:sldMk cId="3249916512" sldId="257"/>
        </pc:sldMkLst>
      </pc:sldChg>
      <pc:sldChg chg="modSp mod ord">
        <pc:chgData name="Veronika Králová" userId="bc2d1a33-7f74-4183-a192-ce19c0bb23df" providerId="ADAL" clId="{A19422EE-6EA4-4B13-B6DC-646593D30FF9}" dt="2021-03-04T12:26:55.764" v="1447" actId="20577"/>
        <pc:sldMkLst>
          <pc:docMk/>
          <pc:sldMk cId="638234624" sldId="260"/>
        </pc:sldMkLst>
        <pc:spChg chg="mod">
          <ac:chgData name="Veronika Králová" userId="bc2d1a33-7f74-4183-a192-ce19c0bb23df" providerId="ADAL" clId="{A19422EE-6EA4-4B13-B6DC-646593D30FF9}" dt="2021-03-03T20:45:02.051" v="1070" actId="13926"/>
          <ac:spMkLst>
            <pc:docMk/>
            <pc:sldMk cId="638234624" sldId="260"/>
            <ac:spMk id="2" creationId="{A7821CDF-4729-4286-995A-D9C64D63155F}"/>
          </ac:spMkLst>
        </pc:spChg>
        <pc:spChg chg="mod">
          <ac:chgData name="Veronika Králová" userId="bc2d1a33-7f74-4183-a192-ce19c0bb23df" providerId="ADAL" clId="{A19422EE-6EA4-4B13-B6DC-646593D30FF9}" dt="2021-03-04T12:26:55.764" v="1447" actId="20577"/>
          <ac:spMkLst>
            <pc:docMk/>
            <pc:sldMk cId="638234624" sldId="260"/>
            <ac:spMk id="3" creationId="{CCA05922-2DB2-479D-BF24-988A0C945E51}"/>
          </ac:spMkLst>
        </pc:spChg>
      </pc:sldChg>
      <pc:sldChg chg="modSp mod">
        <pc:chgData name="Veronika Králová" userId="bc2d1a33-7f74-4183-a192-ce19c0bb23df" providerId="ADAL" clId="{A19422EE-6EA4-4B13-B6DC-646593D30FF9}" dt="2021-03-03T18:29:56.441" v="24" actId="20577"/>
        <pc:sldMkLst>
          <pc:docMk/>
          <pc:sldMk cId="1368473248" sldId="262"/>
        </pc:sldMkLst>
        <pc:spChg chg="mod">
          <ac:chgData name="Veronika Králová" userId="bc2d1a33-7f74-4183-a192-ce19c0bb23df" providerId="ADAL" clId="{A19422EE-6EA4-4B13-B6DC-646593D30FF9}" dt="2021-03-03T18:29:56.441" v="24" actId="20577"/>
          <ac:spMkLst>
            <pc:docMk/>
            <pc:sldMk cId="1368473248" sldId="262"/>
            <ac:spMk id="3" creationId="{C5C89B34-10B4-46D3-BEEA-682A2DA9E366}"/>
          </ac:spMkLst>
        </pc:spChg>
      </pc:sldChg>
      <pc:sldChg chg="modSp mod">
        <pc:chgData name="Veronika Králová" userId="bc2d1a33-7f74-4183-a192-ce19c0bb23df" providerId="ADAL" clId="{A19422EE-6EA4-4B13-B6DC-646593D30FF9}" dt="2021-03-03T18:30:18.454" v="26" actId="20577"/>
        <pc:sldMkLst>
          <pc:docMk/>
          <pc:sldMk cId="4199649488" sldId="263"/>
        </pc:sldMkLst>
        <pc:spChg chg="mod">
          <ac:chgData name="Veronika Králová" userId="bc2d1a33-7f74-4183-a192-ce19c0bb23df" providerId="ADAL" clId="{A19422EE-6EA4-4B13-B6DC-646593D30FF9}" dt="2021-03-03T18:30:18.454" v="26" actId="20577"/>
          <ac:spMkLst>
            <pc:docMk/>
            <pc:sldMk cId="4199649488" sldId="263"/>
            <ac:spMk id="3" creationId="{79FE1567-6426-4284-BADF-0E2356C89910}"/>
          </ac:spMkLst>
        </pc:spChg>
      </pc:sldChg>
      <pc:sldChg chg="modSp mod ord">
        <pc:chgData name="Veronika Králová" userId="bc2d1a33-7f74-4183-a192-ce19c0bb23df" providerId="ADAL" clId="{A19422EE-6EA4-4B13-B6DC-646593D30FF9}" dt="2021-03-04T12:32:19.532" v="1517"/>
        <pc:sldMkLst>
          <pc:docMk/>
          <pc:sldMk cId="2727551132" sldId="264"/>
        </pc:sldMkLst>
        <pc:spChg chg="mod">
          <ac:chgData name="Veronika Králová" userId="bc2d1a33-7f74-4183-a192-ce19c0bb23df" providerId="ADAL" clId="{A19422EE-6EA4-4B13-B6DC-646593D30FF9}" dt="2021-03-04T12:32:19.532" v="1517"/>
          <ac:spMkLst>
            <pc:docMk/>
            <pc:sldMk cId="2727551132" sldId="264"/>
            <ac:spMk id="3" creationId="{13BAA5FA-23FA-4F7E-A2CB-1630A51AA9C3}"/>
          </ac:spMkLst>
        </pc:spChg>
      </pc:sldChg>
      <pc:sldChg chg="ord">
        <pc:chgData name="Veronika Králová" userId="bc2d1a33-7f74-4183-a192-ce19c0bb23df" providerId="ADAL" clId="{A19422EE-6EA4-4B13-B6DC-646593D30FF9}" dt="2021-03-03T18:30:29.258" v="30"/>
        <pc:sldMkLst>
          <pc:docMk/>
          <pc:sldMk cId="1518702292"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04.03.2021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04.03.2021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04.03.2021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04.03.2021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04.03.2021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04.03.2021</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s://kisk.phil.muni.cz/kreativita/temata/kreativni-techniky/pametove-techniky" TargetMode="External"/><Relationship Id="rId3" Type="http://schemas.openxmlformats.org/officeDocument/2006/relationships/hyperlink" Target="http://www.slovnik.cz/" TargetMode="External"/><Relationship Id="rId7" Type="http://schemas.openxmlformats.org/officeDocument/2006/relationships/hyperlink" Target="https://www.2000slovicek.cz/?s=wpp"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forvo.com/" TargetMode="External"/><Relationship Id="rId5" Type="http://schemas.openxmlformats.org/officeDocument/2006/relationships/hyperlink" Target="http://www.linguatools.de/" TargetMode="External"/><Relationship Id="rId4" Type="http://schemas.openxmlformats.org/officeDocument/2006/relationships/hyperlink" Target="http://www.duden.de/" TargetMode="External"/><Relationship Id="rId9" Type="http://schemas.openxmlformats.org/officeDocument/2006/relationships/hyperlink" Target="https://www.sogoodlanguages.com/cs/5-overenych-zpusobu-jak-si-zapamatovat-slovick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 umění</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a:t>První hodina</a:t>
            </a:r>
          </a:p>
          <a:p>
            <a:r>
              <a:rPr lang="cs-CZ" dirty="0"/>
              <a:t>Skupina 1</a:t>
            </a:r>
            <a:endParaRPr lang="de-DE" dirty="0"/>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a:t>Oblíbené umění německy mluvící země? </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 ve dvojicích se představte a popište druhému nějaké umělecké dílo, které máte rádi a které prochází z německy mluvícího regionu</a:t>
            </a:r>
          </a:p>
          <a:p>
            <a:r>
              <a:rPr lang="cs-CZ" dirty="0"/>
              <a:t>- najděte si obrázek a nasdílejte si jej vzájemně</a:t>
            </a:r>
          </a:p>
          <a:p>
            <a:pPr marL="0" indent="0">
              <a:buNone/>
            </a:pPr>
            <a:r>
              <a:rPr lang="cs-CZ" dirty="0"/>
              <a:t>- Zkuste si zapamatovat co nejvíc z vyprávění toho druhého</a:t>
            </a:r>
          </a:p>
          <a:p>
            <a:endParaRPr lang="de-DE" dirty="0"/>
          </a:p>
        </p:txBody>
      </p:sp>
    </p:spTree>
    <p:extLst>
      <p:ext uri="{BB962C8B-B14F-4D97-AF65-F5344CB8AC3E}">
        <p14:creationId xmlns:p14="http://schemas.microsoft.com/office/powerpoint/2010/main" val="63823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713DD5-6622-4273-AA71-6512046F4036}"/>
              </a:ext>
            </a:extLst>
          </p:cNvPr>
          <p:cNvSpPr>
            <a:spLocks noGrp="1"/>
          </p:cNvSpPr>
          <p:nvPr>
            <p:ph type="title"/>
          </p:nvPr>
        </p:nvSpPr>
        <p:spPr/>
        <p:txBody>
          <a:bodyPr/>
          <a:lstStyle/>
          <a:p>
            <a:r>
              <a:rPr lang="cs-CZ" dirty="0"/>
              <a:t>Cíl semináře</a:t>
            </a:r>
            <a:endParaRPr lang="de-DE" dirty="0"/>
          </a:p>
        </p:txBody>
      </p:sp>
      <p:sp>
        <p:nvSpPr>
          <p:cNvPr id="3" name="Zástupný obsah 2">
            <a:extLst>
              <a:ext uri="{FF2B5EF4-FFF2-40B4-BE49-F238E27FC236}">
                <a16:creationId xmlns:a16="http://schemas.microsoft.com/office/drawing/2014/main" id="{ED7692A4-9DA4-4FD1-BD04-803A272E167C}"/>
              </a:ext>
            </a:extLst>
          </p:cNvPr>
          <p:cNvSpPr>
            <a:spLocks noGrp="1"/>
          </p:cNvSpPr>
          <p:nvPr>
            <p:ph idx="1"/>
          </p:nvPr>
        </p:nvSpPr>
        <p:spPr/>
        <p:txBody>
          <a:bodyPr/>
          <a:lstStyle/>
          <a:p>
            <a:r>
              <a:rPr lang="cs-CZ" dirty="0"/>
              <a:t>- naplnit studenty odvahou k práci s prameny a literaturou v němčině </a:t>
            </a:r>
            <a:r>
              <a:rPr lang="cs-CZ" dirty="0">
                <a:sym typeface="Wingdings" panose="05000000000000000000" pitchFamily="2" charset="2"/>
              </a:rPr>
              <a:t></a:t>
            </a:r>
          </a:p>
          <a:p>
            <a:endParaRPr lang="cs-CZ" dirty="0">
              <a:sym typeface="Wingdings" panose="05000000000000000000" pitchFamily="2" charset="2"/>
            </a:endParaRPr>
          </a:p>
          <a:p>
            <a:r>
              <a:rPr lang="cs-CZ" dirty="0">
                <a:sym typeface="Wingdings" panose="05000000000000000000" pitchFamily="2" charset="2"/>
              </a:rPr>
              <a:t>- aneb jak hledat a kde najít</a:t>
            </a:r>
          </a:p>
          <a:p>
            <a:r>
              <a:rPr lang="cs-CZ" dirty="0">
                <a:sym typeface="Wingdings" panose="05000000000000000000" pitchFamily="2" charset="2"/>
              </a:rPr>
              <a:t>- není vyžadována aktivní znalost gramatických jevů</a:t>
            </a:r>
          </a:p>
          <a:p>
            <a:endParaRPr lang="cs-CZ" dirty="0">
              <a:sym typeface="Wingdings" panose="05000000000000000000" pitchFamily="2" charset="2"/>
            </a:endParaRPr>
          </a:p>
        </p:txBody>
      </p:sp>
    </p:spTree>
    <p:extLst>
      <p:ext uri="{BB962C8B-B14F-4D97-AF65-F5344CB8AC3E}">
        <p14:creationId xmlns:p14="http://schemas.microsoft.com/office/powerpoint/2010/main" val="399637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E9259-258D-455F-AB8D-B4367177ADD7}"/>
              </a:ext>
            </a:extLst>
          </p:cNvPr>
          <p:cNvSpPr>
            <a:spLocks noGrp="1"/>
          </p:cNvSpPr>
          <p:nvPr>
            <p:ph type="title"/>
          </p:nvPr>
        </p:nvSpPr>
        <p:spPr/>
        <p:txBody>
          <a:bodyPr/>
          <a:lstStyle/>
          <a:p>
            <a:r>
              <a:rPr lang="cs-CZ" dirty="0"/>
              <a:t>Jak porozumět cizímu jazyku?</a:t>
            </a:r>
            <a:endParaRPr lang="de-DE" dirty="0"/>
          </a:p>
        </p:txBody>
      </p:sp>
      <p:sp>
        <p:nvSpPr>
          <p:cNvPr id="3" name="Zástupný obsah 2">
            <a:extLst>
              <a:ext uri="{FF2B5EF4-FFF2-40B4-BE49-F238E27FC236}">
                <a16:creationId xmlns:a16="http://schemas.microsoft.com/office/drawing/2014/main" id="{77F16870-0FC3-465A-9E22-263A4F03BE38}"/>
              </a:ext>
            </a:extLst>
          </p:cNvPr>
          <p:cNvSpPr>
            <a:spLocks noGrp="1"/>
          </p:cNvSpPr>
          <p:nvPr>
            <p:ph sz="half" idx="1"/>
          </p:nvPr>
        </p:nvSpPr>
        <p:spPr/>
        <p:txBody>
          <a:bodyPr/>
          <a:lstStyle/>
          <a:p>
            <a:r>
              <a:rPr lang="cs-CZ" dirty="0"/>
              <a:t>Gramatika	</a:t>
            </a:r>
            <a:endParaRPr lang="de-DE" dirty="0"/>
          </a:p>
        </p:txBody>
      </p:sp>
      <p:sp>
        <p:nvSpPr>
          <p:cNvPr id="4" name="Zástupný obsah 3">
            <a:extLst>
              <a:ext uri="{FF2B5EF4-FFF2-40B4-BE49-F238E27FC236}">
                <a16:creationId xmlns:a16="http://schemas.microsoft.com/office/drawing/2014/main" id="{F36CCA17-9747-452F-9875-15BC1E9DF14B}"/>
              </a:ext>
            </a:extLst>
          </p:cNvPr>
          <p:cNvSpPr>
            <a:spLocks noGrp="1"/>
          </p:cNvSpPr>
          <p:nvPr>
            <p:ph sz="half" idx="2"/>
          </p:nvPr>
        </p:nvSpPr>
        <p:spPr/>
        <p:txBody>
          <a:bodyPr/>
          <a:lstStyle/>
          <a:p>
            <a:r>
              <a:rPr lang="cs-CZ" dirty="0"/>
              <a:t>Slovní zásoba</a:t>
            </a:r>
          </a:p>
          <a:p>
            <a:endParaRPr lang="cs-CZ" dirty="0"/>
          </a:p>
          <a:p>
            <a:endParaRPr lang="de-DE" dirty="0"/>
          </a:p>
        </p:txBody>
      </p:sp>
    </p:spTree>
    <p:extLst>
      <p:ext uri="{BB962C8B-B14F-4D97-AF65-F5344CB8AC3E}">
        <p14:creationId xmlns:p14="http://schemas.microsoft.com/office/powerpoint/2010/main" val="2497975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a:t>Slovní zásoba</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p:txBody>
          <a:bodyPr>
            <a:normAutofit lnSpcReduction="10000"/>
          </a:bodyPr>
          <a:lstStyle/>
          <a:p>
            <a:r>
              <a:rPr lang="cs-CZ" dirty="0"/>
              <a:t>- slovníky: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p>
          <a:p>
            <a:r>
              <a:rPr lang="cs-CZ" dirty="0"/>
              <a:t>- korpusy: </a:t>
            </a:r>
            <a:r>
              <a:rPr lang="cs-CZ" dirty="0">
                <a:hlinkClick r:id="rId5"/>
              </a:rPr>
              <a:t>www.linguatools.de</a:t>
            </a:r>
            <a:r>
              <a:rPr lang="cs-CZ" dirty="0"/>
              <a:t> </a:t>
            </a:r>
          </a:p>
          <a:p>
            <a:r>
              <a:rPr lang="cs-CZ" dirty="0"/>
              <a:t>- výslovnost: </a:t>
            </a:r>
            <a:r>
              <a:rPr lang="cs-CZ" dirty="0">
                <a:hlinkClick r:id="rId6"/>
              </a:rPr>
              <a:t>www.forvo.com</a:t>
            </a:r>
            <a:r>
              <a:rPr lang="cs-CZ" dirty="0"/>
              <a:t> </a:t>
            </a:r>
            <a:endParaRPr lang="de-DE" dirty="0"/>
          </a:p>
          <a:p>
            <a:pPr marL="0" indent="0">
              <a:buNone/>
            </a:pPr>
            <a:r>
              <a:rPr lang="cs-CZ" dirty="0"/>
              <a:t>- </a:t>
            </a:r>
            <a:r>
              <a:rPr lang="cs-CZ" dirty="0" err="1"/>
              <a:t>Quizlet</a:t>
            </a:r>
            <a:endParaRPr lang="cs-CZ" dirty="0"/>
          </a:p>
          <a:p>
            <a:r>
              <a:rPr lang="cs-CZ" dirty="0"/>
              <a:t>- paměťové techniky</a:t>
            </a:r>
          </a:p>
          <a:p>
            <a:r>
              <a:rPr lang="de-DE" dirty="0">
                <a:hlinkClick r:id="rId7"/>
              </a:rPr>
              <a:t>https://www.2000slovicek.cz/?s=wpp</a:t>
            </a:r>
            <a:endParaRPr lang="cs-CZ" dirty="0"/>
          </a:p>
          <a:p>
            <a:r>
              <a:rPr lang="de-DE" u="sng" dirty="0">
                <a:hlinkClick r:id="rId8"/>
              </a:rPr>
              <a:t>https://kisk.phil.muni.cz/kreativita/temata/kreativni-techniky/pametove-techniky</a:t>
            </a:r>
            <a:endParaRPr lang="de-DE" dirty="0"/>
          </a:p>
          <a:p>
            <a:r>
              <a:rPr lang="de-DE" u="sng" dirty="0">
                <a:hlinkClick r:id="rId9"/>
              </a:rPr>
              <a:t>https://www.sogoodlanguages.com/cs/5-overenych-zpusobu-jak-si-zapamatovat-slovicka/</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a:t>gramatika</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a:t>Konjugace: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p:txBody>
          <a:bodyPr/>
          <a:lstStyle/>
          <a:p>
            <a:r>
              <a:rPr lang="cs-CZ" dirty="0"/>
              <a:t>Podmínky ukončení</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1024128" y="1753386"/>
            <a:ext cx="9720071" cy="4555974"/>
          </a:xfrm>
        </p:spPr>
        <p:txBody>
          <a:bodyPr>
            <a:normAutofit lnSpcReduction="10000"/>
          </a:bodyPr>
          <a:lstStyle/>
          <a:p>
            <a:r>
              <a:rPr lang="cs-CZ" dirty="0"/>
              <a:t>- aktivní účast (</a:t>
            </a:r>
            <a:r>
              <a:rPr lang="de-DE" dirty="0"/>
              <a:t>Geistesanwesenheit</a:t>
            </a:r>
            <a:r>
              <a:rPr lang="cs-CZ" dirty="0"/>
              <a:t>) </a:t>
            </a:r>
            <a:r>
              <a:rPr lang="cs-CZ" dirty="0">
                <a:sym typeface="Wingdings" panose="05000000000000000000" pitchFamily="2" charset="2"/>
              </a:rPr>
              <a:t> </a:t>
            </a:r>
            <a:endParaRPr lang="cs-CZ" dirty="0"/>
          </a:p>
          <a:p>
            <a:r>
              <a:rPr lang="cs-CZ" dirty="0"/>
              <a:t>- chybět max. jednou (uvidíme se jen sedmkrát) – ev</a:t>
            </a:r>
            <a:r>
              <a:rPr lang="cs-CZ"/>
              <a:t>. náhradní práce</a:t>
            </a:r>
            <a:endParaRPr lang="cs-CZ" dirty="0"/>
          </a:p>
          <a:p>
            <a:r>
              <a:rPr lang="cs-CZ" dirty="0"/>
              <a:t>- </a:t>
            </a:r>
            <a:r>
              <a:rPr lang="cs-CZ" u="sng" dirty="0"/>
              <a:t>jednou za semestr (do 11.3)</a:t>
            </a:r>
            <a:r>
              <a:rPr lang="cs-CZ" dirty="0"/>
              <a:t>: vybrat jeden text dle své specializace</a:t>
            </a:r>
          </a:p>
          <a:p>
            <a:r>
              <a:rPr lang="cs-CZ" dirty="0"/>
              <a:t>- </a:t>
            </a:r>
            <a:r>
              <a:rPr lang="cs-CZ" u="sng" dirty="0"/>
              <a:t>jednou za čtrnáct dní vyplnit blok v elfu (</a:t>
            </a:r>
            <a:r>
              <a:rPr lang="cs-CZ" dirty="0"/>
              <a:t>procvičování slovíček a gramatiky z textu minulé hodiny)</a:t>
            </a:r>
          </a:p>
          <a:p>
            <a:r>
              <a:rPr lang="cs-CZ" dirty="0"/>
              <a:t>- </a:t>
            </a:r>
            <a:r>
              <a:rPr lang="cs-CZ" u="sng" dirty="0"/>
              <a:t>na konci semestru</a:t>
            </a:r>
            <a:r>
              <a:rPr lang="cs-CZ" dirty="0"/>
              <a:t>: odevzdat studijní deník z autonomního učení: rozhodnout se, na čem chcete pracovat (může to být cokoli s němčinou – vyplňování gramatických cvičení, učení slovíček, čtení, poslech audio/video, aktivita ve dvojicích…) a zapisovat si do něj konkrétní doby, kdy jste se učili (min. 10 hod za semestr) a co jste se naučili, na konci semestru zhodnotit ve videu, jak jste se celkově posunuli, co se povedlo a nepovedlo (k tomu připojit deník)</a:t>
            </a:r>
          </a:p>
          <a:p>
            <a:r>
              <a:rPr lang="cs-CZ" dirty="0"/>
              <a:t>–&gt; na začátku příští hodiny mějte prosím konkrétní nápad, na čem chcete pracovat</a:t>
            </a:r>
            <a:endParaRPr lang="de-DE" dirty="0"/>
          </a:p>
        </p:txBody>
      </p:sp>
    </p:spTree>
    <p:extLst>
      <p:ext uri="{BB962C8B-B14F-4D97-AF65-F5344CB8AC3E}">
        <p14:creationId xmlns:p14="http://schemas.microsoft.com/office/powerpoint/2010/main" val="272755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a:t>Co vy na to???</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564</Words>
  <Application>Microsoft Office PowerPoint</Application>
  <PresentationFormat>Širokoúhlá obrazovka</PresentationFormat>
  <Paragraphs>43</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Tw Cen MT</vt:lpstr>
      <vt:lpstr>Tw Cen MT Condensed</vt:lpstr>
      <vt:lpstr>Wingdings 3</vt:lpstr>
      <vt:lpstr>Integrál</vt:lpstr>
      <vt:lpstr>Němčina pro historiky umění</vt:lpstr>
      <vt:lpstr>Oblíbené umění německy mluvící země? </vt:lpstr>
      <vt:lpstr>Cíl semináře</vt:lpstr>
      <vt:lpstr>Jak porozumět cizímu jazyku?</vt:lpstr>
      <vt:lpstr>Slovní zásoba</vt:lpstr>
      <vt:lpstr>gramatika</vt:lpstr>
      <vt:lpstr>Podmínky ukončení</vt:lpstr>
      <vt:lpstr>Co vy na to???</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16</cp:revision>
  <dcterms:created xsi:type="dcterms:W3CDTF">2019-09-27T09:13:01Z</dcterms:created>
  <dcterms:modified xsi:type="dcterms:W3CDTF">2021-03-04T12:32:20Z</dcterms:modified>
</cp:coreProperties>
</file>