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Králová" userId="bc2d1a33-7f74-4183-a192-ce19c0bb23df" providerId="ADAL" clId="{2372F9C0-7F8F-4AED-BE2A-1C11A53C04B1}"/>
    <pc:docChg chg="addSld delSld">
      <pc:chgData name="Veronika Králová" userId="bc2d1a33-7f74-4183-a192-ce19c0bb23df" providerId="ADAL" clId="{2372F9C0-7F8F-4AED-BE2A-1C11A53C04B1}" dt="2021-03-17T15:58:43.453" v="11" actId="680"/>
      <pc:docMkLst>
        <pc:docMk/>
      </pc:docMkLst>
      <pc:sldChg chg="new">
        <pc:chgData name="Veronika Králová" userId="bc2d1a33-7f74-4183-a192-ce19c0bb23df" providerId="ADAL" clId="{2372F9C0-7F8F-4AED-BE2A-1C11A53C04B1}" dt="2021-03-17T15:58:41.718" v="8" actId="680"/>
        <pc:sldMkLst>
          <pc:docMk/>
          <pc:sldMk cId="3792808334" sldId="257"/>
        </pc:sldMkLst>
      </pc:sldChg>
      <pc:sldChg chg="new">
        <pc:chgData name="Veronika Králová" userId="bc2d1a33-7f74-4183-a192-ce19c0bb23df" providerId="ADAL" clId="{2372F9C0-7F8F-4AED-BE2A-1C11A53C04B1}" dt="2021-03-17T15:58:41.854" v="9" actId="680"/>
        <pc:sldMkLst>
          <pc:docMk/>
          <pc:sldMk cId="717237197" sldId="258"/>
        </pc:sldMkLst>
      </pc:sldChg>
      <pc:sldChg chg="del">
        <pc:chgData name="Veronika Králová" userId="bc2d1a33-7f74-4183-a192-ce19c0bb23df" providerId="ADAL" clId="{2372F9C0-7F8F-4AED-BE2A-1C11A53C04B1}" dt="2021-03-17T15:56:26.044" v="2" actId="47"/>
        <pc:sldMkLst>
          <pc:docMk/>
          <pc:sldMk cId="2497975859" sldId="258"/>
        </pc:sldMkLst>
      </pc:sldChg>
      <pc:sldChg chg="new">
        <pc:chgData name="Veronika Králová" userId="bc2d1a33-7f74-4183-a192-ce19c0bb23df" providerId="ADAL" clId="{2372F9C0-7F8F-4AED-BE2A-1C11A53C04B1}" dt="2021-03-17T15:58:42.669" v="10" actId="680"/>
        <pc:sldMkLst>
          <pc:docMk/>
          <pc:sldMk cId="1830261572" sldId="259"/>
        </pc:sldMkLst>
      </pc:sldChg>
      <pc:sldChg chg="del">
        <pc:chgData name="Veronika Králová" userId="bc2d1a33-7f74-4183-a192-ce19c0bb23df" providerId="ADAL" clId="{2372F9C0-7F8F-4AED-BE2A-1C11A53C04B1}" dt="2021-03-17T15:56:21.945" v="1" actId="47"/>
        <pc:sldMkLst>
          <pc:docMk/>
          <pc:sldMk cId="3996375968" sldId="259"/>
        </pc:sldMkLst>
      </pc:sldChg>
      <pc:sldChg chg="del">
        <pc:chgData name="Veronika Králová" userId="bc2d1a33-7f74-4183-a192-ce19c0bb23df" providerId="ADAL" clId="{2372F9C0-7F8F-4AED-BE2A-1C11A53C04B1}" dt="2021-03-17T15:56:21.569" v="0" actId="47"/>
        <pc:sldMkLst>
          <pc:docMk/>
          <pc:sldMk cId="638234624" sldId="260"/>
        </pc:sldMkLst>
      </pc:sldChg>
      <pc:sldChg chg="new">
        <pc:chgData name="Veronika Králová" userId="bc2d1a33-7f74-4183-a192-ce19c0bb23df" providerId="ADAL" clId="{2372F9C0-7F8F-4AED-BE2A-1C11A53C04B1}" dt="2021-03-17T15:58:43.453" v="11" actId="680"/>
        <pc:sldMkLst>
          <pc:docMk/>
          <pc:sldMk cId="900626602" sldId="260"/>
        </pc:sldMkLst>
      </pc:sldChg>
      <pc:sldChg chg="del">
        <pc:chgData name="Veronika Králová" userId="bc2d1a33-7f74-4183-a192-ce19c0bb23df" providerId="ADAL" clId="{2372F9C0-7F8F-4AED-BE2A-1C11A53C04B1}" dt="2021-03-17T15:56:28.181" v="7" actId="47"/>
        <pc:sldMkLst>
          <pc:docMk/>
          <pc:sldMk cId="1383864038" sldId="261"/>
        </pc:sldMkLst>
      </pc:sldChg>
      <pc:sldChg chg="del">
        <pc:chgData name="Veronika Králová" userId="bc2d1a33-7f74-4183-a192-ce19c0bb23df" providerId="ADAL" clId="{2372F9C0-7F8F-4AED-BE2A-1C11A53C04B1}" dt="2021-03-17T15:56:26.075" v="3" actId="47"/>
        <pc:sldMkLst>
          <pc:docMk/>
          <pc:sldMk cId="1368473248" sldId="262"/>
        </pc:sldMkLst>
      </pc:sldChg>
      <pc:sldChg chg="del">
        <pc:chgData name="Veronika Králová" userId="bc2d1a33-7f74-4183-a192-ce19c0bb23df" providerId="ADAL" clId="{2372F9C0-7F8F-4AED-BE2A-1C11A53C04B1}" dt="2021-03-17T15:56:26.137" v="4" actId="47"/>
        <pc:sldMkLst>
          <pc:docMk/>
          <pc:sldMk cId="4199649488" sldId="263"/>
        </pc:sldMkLst>
      </pc:sldChg>
      <pc:sldChg chg="del">
        <pc:chgData name="Veronika Králová" userId="bc2d1a33-7f74-4183-a192-ce19c0bb23df" providerId="ADAL" clId="{2372F9C0-7F8F-4AED-BE2A-1C11A53C04B1}" dt="2021-03-17T15:56:26.660" v="5" actId="47"/>
        <pc:sldMkLst>
          <pc:docMk/>
          <pc:sldMk cId="2727551132" sldId="264"/>
        </pc:sldMkLst>
      </pc:sldChg>
      <pc:sldChg chg="del">
        <pc:chgData name="Veronika Králová" userId="bc2d1a33-7f74-4183-a192-ce19c0bb23df" providerId="ADAL" clId="{2372F9C0-7F8F-4AED-BE2A-1C11A53C04B1}" dt="2021-03-17T15:56:27.388" v="6" actId="47"/>
        <pc:sldMkLst>
          <pc:docMk/>
          <pc:sldMk cId="1518702292" sldId="265"/>
        </pc:sldMkLst>
      </pc:sldChg>
    </pc:docChg>
  </pc:docChgLst>
  <pc:docChgLst>
    <pc:chgData name="Veronika Králová" userId="bc2d1a33-7f74-4183-a192-ce19c0bb23df" providerId="ADAL" clId="{D138406D-9250-43CE-8960-FEED5B24BEA7}"/>
    <pc:docChg chg="delSld">
      <pc:chgData name="Veronika Králová" userId="bc2d1a33-7f74-4183-a192-ce19c0bb23df" providerId="ADAL" clId="{D138406D-9250-43CE-8960-FEED5B24BEA7}" dt="2021-04-22T09:06:57.142" v="0" actId="47"/>
      <pc:docMkLst>
        <pc:docMk/>
      </pc:docMkLst>
      <pc:sldChg chg="del">
        <pc:chgData name="Veronika Králová" userId="bc2d1a33-7f74-4183-a192-ce19c0bb23df" providerId="ADAL" clId="{D138406D-9250-43CE-8960-FEED5B24BEA7}" dt="2021-04-22T09:06:57.142" v="0" actId="47"/>
        <pc:sldMkLst>
          <pc:docMk/>
          <pc:sldMk cId="900626602" sldId="260"/>
        </pc:sldMkLst>
      </pc:sldChg>
    </pc:docChg>
  </pc:docChgLst>
  <pc:docChgLst>
    <pc:chgData name="Veronika Králová" userId="bc2d1a33-7f74-4183-a192-ce19c0bb23df" providerId="ADAL" clId="{A19422EE-6EA4-4B13-B6DC-646593D30FF9}"/>
    <pc:docChg chg="custSel delSld modSld sldOrd">
      <pc:chgData name="Veronika Králová" userId="bc2d1a33-7f74-4183-a192-ce19c0bb23df" providerId="ADAL" clId="{A19422EE-6EA4-4B13-B6DC-646593D30FF9}" dt="2021-03-04T12:32:19.532" v="1517"/>
      <pc:docMkLst>
        <pc:docMk/>
      </pc:docMkLst>
      <pc:sldChg chg="modSp mod">
        <pc:chgData name="Veronika Králová" userId="bc2d1a33-7f74-4183-a192-ce19c0bb23df" providerId="ADAL" clId="{A19422EE-6EA4-4B13-B6DC-646593D30FF9}" dt="2021-03-03T18:38:45.092" v="87" actId="20577"/>
        <pc:sldMkLst>
          <pc:docMk/>
          <pc:sldMk cId="201665655" sldId="256"/>
        </pc:sldMkLst>
        <pc:spChg chg="mod">
          <ac:chgData name="Veronika Králová" userId="bc2d1a33-7f74-4183-a192-ce19c0bb23df" providerId="ADAL" clId="{A19422EE-6EA4-4B13-B6DC-646593D30FF9}" dt="2021-03-03T18:38:45.092" v="87" actId="20577"/>
          <ac:spMkLst>
            <pc:docMk/>
            <pc:sldMk cId="201665655" sldId="256"/>
            <ac:spMk id="2" creationId="{8D21B524-6CAC-4F9C-B367-4BB34F1D4F15}"/>
          </ac:spMkLst>
        </pc:spChg>
        <pc:spChg chg="mod">
          <ac:chgData name="Veronika Králová" userId="bc2d1a33-7f74-4183-a192-ce19c0bb23df" providerId="ADAL" clId="{A19422EE-6EA4-4B13-B6DC-646593D30FF9}" dt="2021-03-03T18:28:51.255" v="1" actId="20577"/>
          <ac:spMkLst>
            <pc:docMk/>
            <pc:sldMk cId="201665655" sldId="256"/>
            <ac:spMk id="3" creationId="{4E0C56B6-437F-4291-9726-C66EBA585991}"/>
          </ac:spMkLst>
        </pc:spChg>
      </pc:sldChg>
      <pc:sldChg chg="del">
        <pc:chgData name="Veronika Králová" userId="bc2d1a33-7f74-4183-a192-ce19c0bb23df" providerId="ADAL" clId="{A19422EE-6EA4-4B13-B6DC-646593D30FF9}" dt="2021-03-03T18:30:30.882" v="31" actId="47"/>
        <pc:sldMkLst>
          <pc:docMk/>
          <pc:sldMk cId="3249916512" sldId="257"/>
        </pc:sldMkLst>
      </pc:sldChg>
      <pc:sldChg chg="modSp mod ord">
        <pc:chgData name="Veronika Králová" userId="bc2d1a33-7f74-4183-a192-ce19c0bb23df" providerId="ADAL" clId="{A19422EE-6EA4-4B13-B6DC-646593D30FF9}" dt="2021-03-04T12:26:55.764" v="1447" actId="20577"/>
        <pc:sldMkLst>
          <pc:docMk/>
          <pc:sldMk cId="638234624" sldId="260"/>
        </pc:sldMkLst>
        <pc:spChg chg="mod">
          <ac:chgData name="Veronika Králová" userId="bc2d1a33-7f74-4183-a192-ce19c0bb23df" providerId="ADAL" clId="{A19422EE-6EA4-4B13-B6DC-646593D30FF9}" dt="2021-03-03T20:45:02.051" v="1070" actId="13926"/>
          <ac:spMkLst>
            <pc:docMk/>
            <pc:sldMk cId="638234624" sldId="260"/>
            <ac:spMk id="2" creationId="{A7821CDF-4729-4286-995A-D9C64D63155F}"/>
          </ac:spMkLst>
        </pc:spChg>
        <pc:spChg chg="mod">
          <ac:chgData name="Veronika Králová" userId="bc2d1a33-7f74-4183-a192-ce19c0bb23df" providerId="ADAL" clId="{A19422EE-6EA4-4B13-B6DC-646593D30FF9}" dt="2021-03-04T12:26:55.764" v="1447" actId="20577"/>
          <ac:spMkLst>
            <pc:docMk/>
            <pc:sldMk cId="638234624" sldId="260"/>
            <ac:spMk id="3" creationId="{CCA05922-2DB2-479D-BF24-988A0C945E51}"/>
          </ac:spMkLst>
        </pc:spChg>
      </pc:sldChg>
      <pc:sldChg chg="modSp mod">
        <pc:chgData name="Veronika Králová" userId="bc2d1a33-7f74-4183-a192-ce19c0bb23df" providerId="ADAL" clId="{A19422EE-6EA4-4B13-B6DC-646593D30FF9}" dt="2021-03-03T18:29:56.441" v="24" actId="20577"/>
        <pc:sldMkLst>
          <pc:docMk/>
          <pc:sldMk cId="1368473248" sldId="262"/>
        </pc:sldMkLst>
        <pc:spChg chg="mod">
          <ac:chgData name="Veronika Králová" userId="bc2d1a33-7f74-4183-a192-ce19c0bb23df" providerId="ADAL" clId="{A19422EE-6EA4-4B13-B6DC-646593D30FF9}" dt="2021-03-03T18:29:56.441" v="24" actId="20577"/>
          <ac:spMkLst>
            <pc:docMk/>
            <pc:sldMk cId="1368473248" sldId="262"/>
            <ac:spMk id="3" creationId="{C5C89B34-10B4-46D3-BEEA-682A2DA9E366}"/>
          </ac:spMkLst>
        </pc:spChg>
      </pc:sldChg>
      <pc:sldChg chg="modSp mod">
        <pc:chgData name="Veronika Králová" userId="bc2d1a33-7f74-4183-a192-ce19c0bb23df" providerId="ADAL" clId="{A19422EE-6EA4-4B13-B6DC-646593D30FF9}" dt="2021-03-03T18:30:18.454" v="26" actId="20577"/>
        <pc:sldMkLst>
          <pc:docMk/>
          <pc:sldMk cId="4199649488" sldId="263"/>
        </pc:sldMkLst>
        <pc:spChg chg="mod">
          <ac:chgData name="Veronika Králová" userId="bc2d1a33-7f74-4183-a192-ce19c0bb23df" providerId="ADAL" clId="{A19422EE-6EA4-4B13-B6DC-646593D30FF9}" dt="2021-03-03T18:30:18.454" v="26" actId="20577"/>
          <ac:spMkLst>
            <pc:docMk/>
            <pc:sldMk cId="4199649488" sldId="263"/>
            <ac:spMk id="3" creationId="{79FE1567-6426-4284-BADF-0E2356C89910}"/>
          </ac:spMkLst>
        </pc:spChg>
      </pc:sldChg>
      <pc:sldChg chg="modSp mod ord">
        <pc:chgData name="Veronika Králová" userId="bc2d1a33-7f74-4183-a192-ce19c0bb23df" providerId="ADAL" clId="{A19422EE-6EA4-4B13-B6DC-646593D30FF9}" dt="2021-03-04T12:32:19.532" v="1517"/>
        <pc:sldMkLst>
          <pc:docMk/>
          <pc:sldMk cId="2727551132" sldId="264"/>
        </pc:sldMkLst>
        <pc:spChg chg="mod">
          <ac:chgData name="Veronika Králová" userId="bc2d1a33-7f74-4183-a192-ce19c0bb23df" providerId="ADAL" clId="{A19422EE-6EA4-4B13-B6DC-646593D30FF9}" dt="2021-03-04T12:32:19.532" v="1517"/>
          <ac:spMkLst>
            <pc:docMk/>
            <pc:sldMk cId="2727551132" sldId="264"/>
            <ac:spMk id="3" creationId="{13BAA5FA-23FA-4F7E-A2CB-1630A51AA9C3}"/>
          </ac:spMkLst>
        </pc:spChg>
      </pc:sldChg>
      <pc:sldChg chg="ord">
        <pc:chgData name="Veronika Králová" userId="bc2d1a33-7f74-4183-a192-ce19c0bb23df" providerId="ADAL" clId="{A19422EE-6EA4-4B13-B6DC-646593D30FF9}" dt="2021-03-03T18:30:29.258" v="30"/>
        <pc:sldMkLst>
          <pc:docMk/>
          <pc:sldMk cId="1518702292" sldId="265"/>
        </pc:sldMkLst>
      </pc:sldChg>
    </pc:docChg>
  </pc:docChgLst>
  <pc:docChgLst>
    <pc:chgData name="Veronika Králová" userId="bc2d1a33-7f74-4183-a192-ce19c0bb23df" providerId="ADAL" clId="{DF609200-B9E4-4C69-815F-A2ED32526C9E}"/>
    <pc:docChg chg="custSel addSld modSld">
      <pc:chgData name="Veronika Králová" userId="bc2d1a33-7f74-4183-a192-ce19c0bb23df" providerId="ADAL" clId="{DF609200-B9E4-4C69-815F-A2ED32526C9E}" dt="2021-04-15T10:44:34.924" v="136" actId="1076"/>
      <pc:docMkLst>
        <pc:docMk/>
      </pc:docMkLst>
      <pc:sldChg chg="modSp mod">
        <pc:chgData name="Veronika Králová" userId="bc2d1a33-7f74-4183-a192-ce19c0bb23df" providerId="ADAL" clId="{DF609200-B9E4-4C69-815F-A2ED32526C9E}" dt="2021-04-15T09:16:23.029" v="10" actId="20577"/>
        <pc:sldMkLst>
          <pc:docMk/>
          <pc:sldMk cId="201665655" sldId="256"/>
        </pc:sldMkLst>
        <pc:spChg chg="mod">
          <ac:chgData name="Veronika Králová" userId="bc2d1a33-7f74-4183-a192-ce19c0bb23df" providerId="ADAL" clId="{DF609200-B9E4-4C69-815F-A2ED32526C9E}" dt="2021-04-15T09:16:23.029" v="10" actId="20577"/>
          <ac:spMkLst>
            <pc:docMk/>
            <pc:sldMk cId="201665655" sldId="256"/>
            <ac:spMk id="3" creationId="{4E0C56B6-437F-4291-9726-C66EBA585991}"/>
          </ac:spMkLst>
        </pc:spChg>
      </pc:sldChg>
      <pc:sldChg chg="modSp mod">
        <pc:chgData name="Veronika Králová" userId="bc2d1a33-7f74-4183-a192-ce19c0bb23df" providerId="ADAL" clId="{DF609200-B9E4-4C69-815F-A2ED32526C9E}" dt="2021-04-15T09:32:05.202" v="115" actId="5793"/>
        <pc:sldMkLst>
          <pc:docMk/>
          <pc:sldMk cId="3792808334" sldId="257"/>
        </pc:sldMkLst>
        <pc:spChg chg="mod">
          <ac:chgData name="Veronika Králová" userId="bc2d1a33-7f74-4183-a192-ce19c0bb23df" providerId="ADAL" clId="{DF609200-B9E4-4C69-815F-A2ED32526C9E}" dt="2021-04-15T09:18:06.753" v="51" actId="20577"/>
          <ac:spMkLst>
            <pc:docMk/>
            <pc:sldMk cId="3792808334" sldId="257"/>
            <ac:spMk id="2" creationId="{20A7E5A4-8318-4816-A3EC-83A92FCA0A00}"/>
          </ac:spMkLst>
        </pc:spChg>
        <pc:spChg chg="mod">
          <ac:chgData name="Veronika Králová" userId="bc2d1a33-7f74-4183-a192-ce19c0bb23df" providerId="ADAL" clId="{DF609200-B9E4-4C69-815F-A2ED32526C9E}" dt="2021-04-15T09:32:05.202" v="115" actId="5793"/>
          <ac:spMkLst>
            <pc:docMk/>
            <pc:sldMk cId="3792808334" sldId="257"/>
            <ac:spMk id="3" creationId="{B47636A0-940C-4BF7-A27F-CAC635704C23}"/>
          </ac:spMkLst>
        </pc:spChg>
      </pc:sldChg>
      <pc:sldChg chg="addSp delSp modSp mod">
        <pc:chgData name="Veronika Králová" userId="bc2d1a33-7f74-4183-a192-ce19c0bb23df" providerId="ADAL" clId="{DF609200-B9E4-4C69-815F-A2ED32526C9E}" dt="2021-04-15T09:18:57.964" v="59" actId="1076"/>
        <pc:sldMkLst>
          <pc:docMk/>
          <pc:sldMk cId="717237197" sldId="258"/>
        </pc:sldMkLst>
        <pc:spChg chg="del">
          <ac:chgData name="Veronika Králová" userId="bc2d1a33-7f74-4183-a192-ce19c0bb23df" providerId="ADAL" clId="{DF609200-B9E4-4C69-815F-A2ED32526C9E}" dt="2021-04-15T09:18:34.319" v="52" actId="931"/>
          <ac:spMkLst>
            <pc:docMk/>
            <pc:sldMk cId="717237197" sldId="258"/>
            <ac:spMk id="3" creationId="{89025577-5332-46AB-A9ED-799FFF96E18E}"/>
          </ac:spMkLst>
        </pc:spChg>
        <pc:spChg chg="add del mod">
          <ac:chgData name="Veronika Králová" userId="bc2d1a33-7f74-4183-a192-ce19c0bb23df" providerId="ADAL" clId="{DF609200-B9E4-4C69-815F-A2ED32526C9E}" dt="2021-04-15T09:18:47.250" v="54" actId="931"/>
          <ac:spMkLst>
            <pc:docMk/>
            <pc:sldMk cId="717237197" sldId="258"/>
            <ac:spMk id="7" creationId="{841BAED6-3748-4B70-B773-75F089295D09}"/>
          </ac:spMkLst>
        </pc:spChg>
        <pc:picChg chg="add del mod">
          <ac:chgData name="Veronika Králová" userId="bc2d1a33-7f74-4183-a192-ce19c0bb23df" providerId="ADAL" clId="{DF609200-B9E4-4C69-815F-A2ED32526C9E}" dt="2021-04-15T09:18:35.935" v="53" actId="478"/>
          <ac:picMkLst>
            <pc:docMk/>
            <pc:sldMk cId="717237197" sldId="258"/>
            <ac:picMk id="5" creationId="{C0E6CC44-0C24-4D2B-A2EC-BBD8510B133E}"/>
          </ac:picMkLst>
        </pc:picChg>
        <pc:picChg chg="add mod">
          <ac:chgData name="Veronika Králová" userId="bc2d1a33-7f74-4183-a192-ce19c0bb23df" providerId="ADAL" clId="{DF609200-B9E4-4C69-815F-A2ED32526C9E}" dt="2021-04-15T09:18:57.964" v="59" actId="1076"/>
          <ac:picMkLst>
            <pc:docMk/>
            <pc:sldMk cId="717237197" sldId="258"/>
            <ac:picMk id="9" creationId="{6079285B-53CF-4737-9506-50663EE8088F}"/>
          </ac:picMkLst>
        </pc:picChg>
      </pc:sldChg>
      <pc:sldChg chg="addSp delSp modSp mod">
        <pc:chgData name="Veronika Králová" userId="bc2d1a33-7f74-4183-a192-ce19c0bb23df" providerId="ADAL" clId="{DF609200-B9E4-4C69-815F-A2ED32526C9E}" dt="2021-04-15T09:19:20.050" v="65" actId="14100"/>
        <pc:sldMkLst>
          <pc:docMk/>
          <pc:sldMk cId="1830261572" sldId="259"/>
        </pc:sldMkLst>
        <pc:spChg chg="del">
          <ac:chgData name="Veronika Králová" userId="bc2d1a33-7f74-4183-a192-ce19c0bb23df" providerId="ADAL" clId="{DF609200-B9E4-4C69-815F-A2ED32526C9E}" dt="2021-04-15T09:19:07.034" v="60" actId="931"/>
          <ac:spMkLst>
            <pc:docMk/>
            <pc:sldMk cId="1830261572" sldId="259"/>
            <ac:spMk id="3" creationId="{A69599ED-4A01-49F5-B562-202519E7C831}"/>
          </ac:spMkLst>
        </pc:spChg>
        <pc:picChg chg="add mod">
          <ac:chgData name="Veronika Králová" userId="bc2d1a33-7f74-4183-a192-ce19c0bb23df" providerId="ADAL" clId="{DF609200-B9E4-4C69-815F-A2ED32526C9E}" dt="2021-04-15T09:19:20.050" v="65" actId="14100"/>
          <ac:picMkLst>
            <pc:docMk/>
            <pc:sldMk cId="1830261572" sldId="259"/>
            <ac:picMk id="5" creationId="{9DA61FD6-0D22-499F-B573-DF13D880E96B}"/>
          </ac:picMkLst>
        </pc:picChg>
      </pc:sldChg>
      <pc:sldChg chg="addSp delSp modSp new mod">
        <pc:chgData name="Veronika Králová" userId="bc2d1a33-7f74-4183-a192-ce19c0bb23df" providerId="ADAL" clId="{DF609200-B9E4-4C69-815F-A2ED32526C9E}" dt="2021-04-15T10:44:34.924" v="136" actId="1076"/>
        <pc:sldMkLst>
          <pc:docMk/>
          <pc:sldMk cId="3924457027" sldId="261"/>
        </pc:sldMkLst>
        <pc:spChg chg="del">
          <ac:chgData name="Veronika Králová" userId="bc2d1a33-7f74-4183-a192-ce19c0bb23df" providerId="ADAL" clId="{DF609200-B9E4-4C69-815F-A2ED32526C9E}" dt="2021-04-15T10:42:58.974" v="117" actId="931"/>
          <ac:spMkLst>
            <pc:docMk/>
            <pc:sldMk cId="3924457027" sldId="261"/>
            <ac:spMk id="3" creationId="{D19A89E5-04CE-4DD8-BDD5-B31E886FD3B3}"/>
          </ac:spMkLst>
        </pc:spChg>
        <pc:spChg chg="add del mod">
          <ac:chgData name="Veronika Králová" userId="bc2d1a33-7f74-4183-a192-ce19c0bb23df" providerId="ADAL" clId="{DF609200-B9E4-4C69-815F-A2ED32526C9E}" dt="2021-04-15T10:44:10.464" v="130" actId="478"/>
          <ac:spMkLst>
            <pc:docMk/>
            <pc:sldMk cId="3924457027" sldId="261"/>
            <ac:spMk id="7" creationId="{C47F0EF3-B892-46E6-804C-FA649870E433}"/>
          </ac:spMkLst>
        </pc:spChg>
        <pc:picChg chg="add mod">
          <ac:chgData name="Veronika Králová" userId="bc2d1a33-7f74-4183-a192-ce19c0bb23df" providerId="ADAL" clId="{DF609200-B9E4-4C69-815F-A2ED32526C9E}" dt="2021-04-15T10:44:32.246" v="135" actId="1076"/>
          <ac:picMkLst>
            <pc:docMk/>
            <pc:sldMk cId="3924457027" sldId="261"/>
            <ac:picMk id="5" creationId="{B6885EBE-AD78-4BB9-B88A-10C616E4ACD6}"/>
          </ac:picMkLst>
        </pc:picChg>
        <pc:picChg chg="add mod">
          <ac:chgData name="Veronika Králová" userId="bc2d1a33-7f74-4183-a192-ce19c0bb23df" providerId="ADAL" clId="{DF609200-B9E4-4C69-815F-A2ED32526C9E}" dt="2021-04-15T10:44:34.924" v="136" actId="1076"/>
          <ac:picMkLst>
            <pc:docMk/>
            <pc:sldMk cId="3924457027" sldId="261"/>
            <ac:picMk id="9" creationId="{6B6D5249-91A4-401B-AAA9-9D23D0DADE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7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1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56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8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22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09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03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89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9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6B51CA3-1A60-4009-9528-30769A61896C}" type="datetimeFigureOut">
              <a:rPr lang="de-DE" smtClean="0"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5BD9A42-2D8C-415F-9A4D-EFAE85237DD3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9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en/program/aktion-austria-czech-republic/foreign-exchange-stays" TargetMode="External"/><Relationship Id="rId2" Type="http://schemas.openxmlformats.org/officeDocument/2006/relationships/hyperlink" Target="https://kunstgeschichte.univie.ac.at/ueber-uns/mitarbeiterinnen/wissenschaftliche-mitarbeiterinnen/polleross-friedri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1B524-6CAC-4F9C-B367-4BB34F1D4F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Němčina pro historiky umění</a:t>
            </a:r>
            <a:endParaRPr lang="de-DE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0C56B6-437F-4291-9726-C66EBA585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Čtvrtá hodina</a:t>
            </a:r>
          </a:p>
          <a:p>
            <a:r>
              <a:rPr lang="cs-CZ" dirty="0"/>
              <a:t>Skupina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66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7E5A4-8318-4816-A3EC-83A92FCA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Friedrich </a:t>
            </a:r>
            <a:r>
              <a:rPr lang="cs-CZ" dirty="0" err="1"/>
              <a:t>Polleroß</a:t>
            </a:r>
            <a:r>
              <a:rPr lang="cs-CZ" dirty="0"/>
              <a:t>: Die </a:t>
            </a:r>
            <a:r>
              <a:rPr lang="cs-CZ" dirty="0" err="1"/>
              <a:t>karlskirche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7636A0-940C-4BF7-A27F-CAC63570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https://www.youtube.com/watch?v=bbLC9igGMN0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1,50</a:t>
            </a:r>
          </a:p>
          <a:p>
            <a:endParaRPr lang="cs-CZ" dirty="0">
              <a:hlinkClick r:id="rId2"/>
            </a:endParaRPr>
          </a:p>
          <a:p>
            <a:r>
              <a:rPr lang="de-DE" dirty="0">
                <a:hlinkClick r:id="rId2"/>
              </a:rPr>
              <a:t>https://kunstgeschichte.univie.ac.at/ueber-uns/mitarbeiterinnen/wissenschaftliche-mitarbeiterinnen/polleross-friedrich/</a:t>
            </a:r>
            <a:endParaRPr lang="cs-CZ" dirty="0"/>
          </a:p>
          <a:p>
            <a:endParaRPr lang="cs-CZ" dirty="0"/>
          </a:p>
          <a:p>
            <a:r>
              <a:rPr lang="de-DE" dirty="0">
                <a:hlinkClick r:id="rId3"/>
              </a:rPr>
              <a:t>https://www.dzs.cz/en/program/aktion-austria-czech-republic/foreign-exchange-stays</a:t>
            </a:r>
            <a:endParaRPr lang="cs-CZ" dirty="0"/>
          </a:p>
          <a:p>
            <a:endParaRPr lang="cs-CZ" dirty="0"/>
          </a:p>
          <a:p>
            <a:r>
              <a:rPr lang="de-DE" dirty="0"/>
              <a:t>https://www2.daad.de/deutschland/studienangebote/sommerkurse/en/result/?languageSwitched=1&amp;scholarshipLC=&amp;scholarshipSC=&amp;degree%5B%5D=&amp;fos=2&amp;lang%5B%5D=&amp;cit%5B%5D=&amp;tyi%5B%5D=&amp;ins%5B%5D=&amp;dur%5B%5D=&amp;prep_subj%5B%5D=&amp;prep_degree%5B%5D=&amp;sort=4&amp;subjects%5B%5D=&amp;q=&amp;limit=10&amp;offset=&amp;display=lis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80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9E032-DD56-4A29-AA90-4FD8F2C2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exteriér&#10;&#10;Popis byl vytvořen automaticky">
            <a:extLst>
              <a:ext uri="{FF2B5EF4-FFF2-40B4-BE49-F238E27FC236}">
                <a16:creationId xmlns:a16="http://schemas.microsoft.com/office/drawing/2014/main" id="{B6885EBE-AD78-4BB9-B88A-10C616E4A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6"/>
            <a:ext cx="7244675" cy="542218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B6D5249-91A4-401B-AAA9-9D23D0DAD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518" y="201058"/>
            <a:ext cx="3899971" cy="64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F352F-F296-4398-8C46-AAA85C25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Zástupný obsah 8" descr="Obsah obrázku interiér, staré, oblouk, ulička&#10;&#10;Popis byl vytvořen automaticky">
            <a:extLst>
              <a:ext uri="{FF2B5EF4-FFF2-40B4-BE49-F238E27FC236}">
                <a16:creationId xmlns:a16="http://schemas.microsoft.com/office/drawing/2014/main" id="{6079285B-53CF-4737-9506-50663EE80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37" y="110929"/>
            <a:ext cx="6482992" cy="7590504"/>
          </a:xfrm>
        </p:spPr>
      </p:pic>
    </p:spTree>
    <p:extLst>
      <p:ext uri="{BB962C8B-B14F-4D97-AF65-F5344CB8AC3E}">
        <p14:creationId xmlns:p14="http://schemas.microsoft.com/office/powerpoint/2010/main" val="71723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6894F-6373-4559-85F2-4934C6AA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Zástupný obsah 4" descr="Obsah obrázku patro, budova, interiér, kámen&#10;&#10;Popis byl vytvořen automaticky">
            <a:extLst>
              <a:ext uri="{FF2B5EF4-FFF2-40B4-BE49-F238E27FC236}">
                <a16:creationId xmlns:a16="http://schemas.microsoft.com/office/drawing/2014/main" id="{9DA61FD6-0D22-499F-B573-DF13D880E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68" y="0"/>
            <a:ext cx="9459931" cy="7086350"/>
          </a:xfrm>
        </p:spPr>
      </p:pic>
    </p:spTree>
    <p:extLst>
      <p:ext uri="{BB962C8B-B14F-4D97-AF65-F5344CB8AC3E}">
        <p14:creationId xmlns:p14="http://schemas.microsoft.com/office/powerpoint/2010/main" val="1830261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88</TotalTime>
  <Words>163</Words>
  <Application>Microsoft Office PowerPoint</Application>
  <PresentationFormat>Širokoúhlá obrazovka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Integrál</vt:lpstr>
      <vt:lpstr>Němčina pro historiky umění</vt:lpstr>
      <vt:lpstr>Friedrich Polleroß: Die karlskirche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Němčina pro historiky</dc:title>
  <dc:creator>Veronika</dc:creator>
  <cp:lastModifiedBy>Veronika Králová</cp:lastModifiedBy>
  <cp:revision>16</cp:revision>
  <dcterms:created xsi:type="dcterms:W3CDTF">2019-09-27T09:13:01Z</dcterms:created>
  <dcterms:modified xsi:type="dcterms:W3CDTF">2021-04-22T09:06:59Z</dcterms:modified>
</cp:coreProperties>
</file>