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57"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5A9C1F-1EE6-4ABF-8CA0-3276E0427C92}" v="2" dt="2021-05-27T11:48:18.5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Králová" userId="bc2d1a33-7f74-4183-a192-ce19c0bb23df" providerId="ADAL" clId="{2372F9C0-7F8F-4AED-BE2A-1C11A53C04B1}"/>
    <pc:docChg chg="addSld delSld">
      <pc:chgData name="Veronika Králová" userId="bc2d1a33-7f74-4183-a192-ce19c0bb23df" providerId="ADAL" clId="{2372F9C0-7F8F-4AED-BE2A-1C11A53C04B1}" dt="2021-03-17T15:58:43.453" v="11" actId="680"/>
      <pc:docMkLst>
        <pc:docMk/>
      </pc:docMkLst>
      <pc:sldChg chg="new">
        <pc:chgData name="Veronika Králová" userId="bc2d1a33-7f74-4183-a192-ce19c0bb23df" providerId="ADAL" clId="{2372F9C0-7F8F-4AED-BE2A-1C11A53C04B1}" dt="2021-03-17T15:58:41.718" v="8" actId="680"/>
        <pc:sldMkLst>
          <pc:docMk/>
          <pc:sldMk cId="3792808334" sldId="257"/>
        </pc:sldMkLst>
      </pc:sldChg>
      <pc:sldChg chg="new">
        <pc:chgData name="Veronika Králová" userId="bc2d1a33-7f74-4183-a192-ce19c0bb23df" providerId="ADAL" clId="{2372F9C0-7F8F-4AED-BE2A-1C11A53C04B1}" dt="2021-03-17T15:58:41.854" v="9" actId="680"/>
        <pc:sldMkLst>
          <pc:docMk/>
          <pc:sldMk cId="717237197" sldId="258"/>
        </pc:sldMkLst>
      </pc:sldChg>
      <pc:sldChg chg="del">
        <pc:chgData name="Veronika Králová" userId="bc2d1a33-7f74-4183-a192-ce19c0bb23df" providerId="ADAL" clId="{2372F9C0-7F8F-4AED-BE2A-1C11A53C04B1}" dt="2021-03-17T15:56:26.044" v="2" actId="47"/>
        <pc:sldMkLst>
          <pc:docMk/>
          <pc:sldMk cId="2497975859" sldId="258"/>
        </pc:sldMkLst>
      </pc:sldChg>
      <pc:sldChg chg="new">
        <pc:chgData name="Veronika Králová" userId="bc2d1a33-7f74-4183-a192-ce19c0bb23df" providerId="ADAL" clId="{2372F9C0-7F8F-4AED-BE2A-1C11A53C04B1}" dt="2021-03-17T15:58:42.669" v="10" actId="680"/>
        <pc:sldMkLst>
          <pc:docMk/>
          <pc:sldMk cId="1830261572" sldId="259"/>
        </pc:sldMkLst>
      </pc:sldChg>
      <pc:sldChg chg="del">
        <pc:chgData name="Veronika Králová" userId="bc2d1a33-7f74-4183-a192-ce19c0bb23df" providerId="ADAL" clId="{2372F9C0-7F8F-4AED-BE2A-1C11A53C04B1}" dt="2021-03-17T15:56:21.945" v="1" actId="47"/>
        <pc:sldMkLst>
          <pc:docMk/>
          <pc:sldMk cId="3996375968" sldId="259"/>
        </pc:sldMkLst>
      </pc:sldChg>
      <pc:sldChg chg="del">
        <pc:chgData name="Veronika Králová" userId="bc2d1a33-7f74-4183-a192-ce19c0bb23df" providerId="ADAL" clId="{2372F9C0-7F8F-4AED-BE2A-1C11A53C04B1}" dt="2021-03-17T15:56:21.569" v="0" actId="47"/>
        <pc:sldMkLst>
          <pc:docMk/>
          <pc:sldMk cId="638234624" sldId="260"/>
        </pc:sldMkLst>
      </pc:sldChg>
      <pc:sldChg chg="new">
        <pc:chgData name="Veronika Králová" userId="bc2d1a33-7f74-4183-a192-ce19c0bb23df" providerId="ADAL" clId="{2372F9C0-7F8F-4AED-BE2A-1C11A53C04B1}" dt="2021-03-17T15:58:43.453" v="11" actId="680"/>
        <pc:sldMkLst>
          <pc:docMk/>
          <pc:sldMk cId="900626602" sldId="260"/>
        </pc:sldMkLst>
      </pc:sldChg>
      <pc:sldChg chg="del">
        <pc:chgData name="Veronika Králová" userId="bc2d1a33-7f74-4183-a192-ce19c0bb23df" providerId="ADAL" clId="{2372F9C0-7F8F-4AED-BE2A-1C11A53C04B1}" dt="2021-03-17T15:56:28.181" v="7" actId="47"/>
        <pc:sldMkLst>
          <pc:docMk/>
          <pc:sldMk cId="1383864038" sldId="261"/>
        </pc:sldMkLst>
      </pc:sldChg>
      <pc:sldChg chg="del">
        <pc:chgData name="Veronika Králová" userId="bc2d1a33-7f74-4183-a192-ce19c0bb23df" providerId="ADAL" clId="{2372F9C0-7F8F-4AED-BE2A-1C11A53C04B1}" dt="2021-03-17T15:56:26.075" v="3" actId="47"/>
        <pc:sldMkLst>
          <pc:docMk/>
          <pc:sldMk cId="1368473248" sldId="262"/>
        </pc:sldMkLst>
      </pc:sldChg>
      <pc:sldChg chg="del">
        <pc:chgData name="Veronika Králová" userId="bc2d1a33-7f74-4183-a192-ce19c0bb23df" providerId="ADAL" clId="{2372F9C0-7F8F-4AED-BE2A-1C11A53C04B1}" dt="2021-03-17T15:56:26.137" v="4" actId="47"/>
        <pc:sldMkLst>
          <pc:docMk/>
          <pc:sldMk cId="4199649488" sldId="263"/>
        </pc:sldMkLst>
      </pc:sldChg>
      <pc:sldChg chg="del">
        <pc:chgData name="Veronika Králová" userId="bc2d1a33-7f74-4183-a192-ce19c0bb23df" providerId="ADAL" clId="{2372F9C0-7F8F-4AED-BE2A-1C11A53C04B1}" dt="2021-03-17T15:56:26.660" v="5" actId="47"/>
        <pc:sldMkLst>
          <pc:docMk/>
          <pc:sldMk cId="2727551132" sldId="264"/>
        </pc:sldMkLst>
      </pc:sldChg>
      <pc:sldChg chg="del">
        <pc:chgData name="Veronika Králová" userId="bc2d1a33-7f74-4183-a192-ce19c0bb23df" providerId="ADAL" clId="{2372F9C0-7F8F-4AED-BE2A-1C11A53C04B1}" dt="2021-03-17T15:56:27.388" v="6" actId="47"/>
        <pc:sldMkLst>
          <pc:docMk/>
          <pc:sldMk cId="1518702292" sldId="265"/>
        </pc:sldMkLst>
      </pc:sldChg>
    </pc:docChg>
  </pc:docChgLst>
  <pc:docChgLst>
    <pc:chgData name="Veronika Králová" userId="bc2d1a33-7f74-4183-a192-ce19c0bb23df" providerId="ADAL" clId="{A19422EE-6EA4-4B13-B6DC-646593D30FF9}"/>
    <pc:docChg chg="custSel delSld modSld sldOrd">
      <pc:chgData name="Veronika Králová" userId="bc2d1a33-7f74-4183-a192-ce19c0bb23df" providerId="ADAL" clId="{A19422EE-6EA4-4B13-B6DC-646593D30FF9}" dt="2021-03-04T12:32:19.532" v="1517"/>
      <pc:docMkLst>
        <pc:docMk/>
      </pc:docMkLst>
      <pc:sldChg chg="modSp mod">
        <pc:chgData name="Veronika Králová" userId="bc2d1a33-7f74-4183-a192-ce19c0bb23df" providerId="ADAL" clId="{A19422EE-6EA4-4B13-B6DC-646593D30FF9}" dt="2021-03-03T18:38:45.092" v="87" actId="20577"/>
        <pc:sldMkLst>
          <pc:docMk/>
          <pc:sldMk cId="201665655" sldId="256"/>
        </pc:sldMkLst>
        <pc:spChg chg="mod">
          <ac:chgData name="Veronika Králová" userId="bc2d1a33-7f74-4183-a192-ce19c0bb23df" providerId="ADAL" clId="{A19422EE-6EA4-4B13-B6DC-646593D30FF9}" dt="2021-03-03T18:38:45.092" v="87" actId="20577"/>
          <ac:spMkLst>
            <pc:docMk/>
            <pc:sldMk cId="201665655" sldId="256"/>
            <ac:spMk id="2" creationId="{8D21B524-6CAC-4F9C-B367-4BB34F1D4F15}"/>
          </ac:spMkLst>
        </pc:spChg>
        <pc:spChg chg="mod">
          <ac:chgData name="Veronika Králová" userId="bc2d1a33-7f74-4183-a192-ce19c0bb23df" providerId="ADAL" clId="{A19422EE-6EA4-4B13-B6DC-646593D30FF9}" dt="2021-03-03T18:28:51.255" v="1" actId="20577"/>
          <ac:spMkLst>
            <pc:docMk/>
            <pc:sldMk cId="201665655" sldId="256"/>
            <ac:spMk id="3" creationId="{4E0C56B6-437F-4291-9726-C66EBA585991}"/>
          </ac:spMkLst>
        </pc:spChg>
      </pc:sldChg>
      <pc:sldChg chg="del">
        <pc:chgData name="Veronika Králová" userId="bc2d1a33-7f74-4183-a192-ce19c0bb23df" providerId="ADAL" clId="{A19422EE-6EA4-4B13-B6DC-646593D30FF9}" dt="2021-03-03T18:30:30.882" v="31" actId="47"/>
        <pc:sldMkLst>
          <pc:docMk/>
          <pc:sldMk cId="3249916512" sldId="257"/>
        </pc:sldMkLst>
      </pc:sldChg>
      <pc:sldChg chg="modSp mod ord">
        <pc:chgData name="Veronika Králová" userId="bc2d1a33-7f74-4183-a192-ce19c0bb23df" providerId="ADAL" clId="{A19422EE-6EA4-4B13-B6DC-646593D30FF9}" dt="2021-03-04T12:26:55.764" v="1447" actId="20577"/>
        <pc:sldMkLst>
          <pc:docMk/>
          <pc:sldMk cId="638234624" sldId="260"/>
        </pc:sldMkLst>
        <pc:spChg chg="mod">
          <ac:chgData name="Veronika Králová" userId="bc2d1a33-7f74-4183-a192-ce19c0bb23df" providerId="ADAL" clId="{A19422EE-6EA4-4B13-B6DC-646593D30FF9}" dt="2021-03-03T20:45:02.051" v="1070" actId="13926"/>
          <ac:spMkLst>
            <pc:docMk/>
            <pc:sldMk cId="638234624" sldId="260"/>
            <ac:spMk id="2" creationId="{A7821CDF-4729-4286-995A-D9C64D63155F}"/>
          </ac:spMkLst>
        </pc:spChg>
        <pc:spChg chg="mod">
          <ac:chgData name="Veronika Králová" userId="bc2d1a33-7f74-4183-a192-ce19c0bb23df" providerId="ADAL" clId="{A19422EE-6EA4-4B13-B6DC-646593D30FF9}" dt="2021-03-04T12:26:55.764" v="1447" actId="20577"/>
          <ac:spMkLst>
            <pc:docMk/>
            <pc:sldMk cId="638234624" sldId="260"/>
            <ac:spMk id="3" creationId="{CCA05922-2DB2-479D-BF24-988A0C945E51}"/>
          </ac:spMkLst>
        </pc:spChg>
      </pc:sldChg>
      <pc:sldChg chg="modSp mod">
        <pc:chgData name="Veronika Králová" userId="bc2d1a33-7f74-4183-a192-ce19c0bb23df" providerId="ADAL" clId="{A19422EE-6EA4-4B13-B6DC-646593D30FF9}" dt="2021-03-03T18:29:56.441" v="24" actId="20577"/>
        <pc:sldMkLst>
          <pc:docMk/>
          <pc:sldMk cId="1368473248" sldId="262"/>
        </pc:sldMkLst>
        <pc:spChg chg="mod">
          <ac:chgData name="Veronika Králová" userId="bc2d1a33-7f74-4183-a192-ce19c0bb23df" providerId="ADAL" clId="{A19422EE-6EA4-4B13-B6DC-646593D30FF9}" dt="2021-03-03T18:29:56.441" v="24" actId="20577"/>
          <ac:spMkLst>
            <pc:docMk/>
            <pc:sldMk cId="1368473248" sldId="262"/>
            <ac:spMk id="3" creationId="{C5C89B34-10B4-46D3-BEEA-682A2DA9E366}"/>
          </ac:spMkLst>
        </pc:spChg>
      </pc:sldChg>
      <pc:sldChg chg="modSp mod">
        <pc:chgData name="Veronika Králová" userId="bc2d1a33-7f74-4183-a192-ce19c0bb23df" providerId="ADAL" clId="{A19422EE-6EA4-4B13-B6DC-646593D30FF9}" dt="2021-03-03T18:30:18.454" v="26" actId="20577"/>
        <pc:sldMkLst>
          <pc:docMk/>
          <pc:sldMk cId="4199649488" sldId="263"/>
        </pc:sldMkLst>
        <pc:spChg chg="mod">
          <ac:chgData name="Veronika Králová" userId="bc2d1a33-7f74-4183-a192-ce19c0bb23df" providerId="ADAL" clId="{A19422EE-6EA4-4B13-B6DC-646593D30FF9}" dt="2021-03-03T18:30:18.454" v="26" actId="20577"/>
          <ac:spMkLst>
            <pc:docMk/>
            <pc:sldMk cId="4199649488" sldId="263"/>
            <ac:spMk id="3" creationId="{79FE1567-6426-4284-BADF-0E2356C89910}"/>
          </ac:spMkLst>
        </pc:spChg>
      </pc:sldChg>
      <pc:sldChg chg="modSp mod ord">
        <pc:chgData name="Veronika Králová" userId="bc2d1a33-7f74-4183-a192-ce19c0bb23df" providerId="ADAL" clId="{A19422EE-6EA4-4B13-B6DC-646593D30FF9}" dt="2021-03-04T12:32:19.532" v="1517"/>
        <pc:sldMkLst>
          <pc:docMk/>
          <pc:sldMk cId="2727551132" sldId="264"/>
        </pc:sldMkLst>
        <pc:spChg chg="mod">
          <ac:chgData name="Veronika Králová" userId="bc2d1a33-7f74-4183-a192-ce19c0bb23df" providerId="ADAL" clId="{A19422EE-6EA4-4B13-B6DC-646593D30FF9}" dt="2021-03-04T12:32:19.532" v="1517"/>
          <ac:spMkLst>
            <pc:docMk/>
            <pc:sldMk cId="2727551132" sldId="264"/>
            <ac:spMk id="3" creationId="{13BAA5FA-23FA-4F7E-A2CB-1630A51AA9C3}"/>
          </ac:spMkLst>
        </pc:spChg>
      </pc:sldChg>
      <pc:sldChg chg="ord">
        <pc:chgData name="Veronika Králová" userId="bc2d1a33-7f74-4183-a192-ce19c0bb23df" providerId="ADAL" clId="{A19422EE-6EA4-4B13-B6DC-646593D30FF9}" dt="2021-03-03T18:30:29.258" v="30"/>
        <pc:sldMkLst>
          <pc:docMk/>
          <pc:sldMk cId="1518702292" sldId="265"/>
        </pc:sldMkLst>
      </pc:sldChg>
    </pc:docChg>
  </pc:docChgLst>
  <pc:docChgLst>
    <pc:chgData name="Veronika Králová" userId="bc2d1a33-7f74-4183-a192-ce19c0bb23df" providerId="ADAL" clId="{F45A9C1F-1EE6-4ABF-8CA0-3276E0427C92}"/>
    <pc:docChg chg="custSel addSld delSld modSld sldOrd">
      <pc:chgData name="Veronika Králová" userId="bc2d1a33-7f74-4183-a192-ce19c0bb23df" providerId="ADAL" clId="{F45A9C1F-1EE6-4ABF-8CA0-3276E0427C92}" dt="2021-05-27T11:57:38.144" v="1541" actId="20577"/>
      <pc:docMkLst>
        <pc:docMk/>
      </pc:docMkLst>
      <pc:sldChg chg="modSp mod">
        <pc:chgData name="Veronika Králová" userId="bc2d1a33-7f74-4183-a192-ce19c0bb23df" providerId="ADAL" clId="{F45A9C1F-1EE6-4ABF-8CA0-3276E0427C92}" dt="2021-05-27T09:36:24.941" v="4" actId="20577"/>
        <pc:sldMkLst>
          <pc:docMk/>
          <pc:sldMk cId="201665655" sldId="256"/>
        </pc:sldMkLst>
        <pc:spChg chg="mod">
          <ac:chgData name="Veronika Králová" userId="bc2d1a33-7f74-4183-a192-ce19c0bb23df" providerId="ADAL" clId="{F45A9C1F-1EE6-4ABF-8CA0-3276E0427C92}" dt="2021-05-27T09:36:24.941" v="4" actId="20577"/>
          <ac:spMkLst>
            <pc:docMk/>
            <pc:sldMk cId="201665655" sldId="256"/>
            <ac:spMk id="3" creationId="{4E0C56B6-437F-4291-9726-C66EBA585991}"/>
          </ac:spMkLst>
        </pc:spChg>
      </pc:sldChg>
      <pc:sldChg chg="modSp mod">
        <pc:chgData name="Veronika Králová" userId="bc2d1a33-7f74-4183-a192-ce19c0bb23df" providerId="ADAL" clId="{F45A9C1F-1EE6-4ABF-8CA0-3276E0427C92}" dt="2021-05-27T09:45:29.122" v="1426" actId="27636"/>
        <pc:sldMkLst>
          <pc:docMk/>
          <pc:sldMk cId="3792808334" sldId="257"/>
        </pc:sldMkLst>
        <pc:spChg chg="mod">
          <ac:chgData name="Veronika Králová" userId="bc2d1a33-7f74-4183-a192-ce19c0bb23df" providerId="ADAL" clId="{F45A9C1F-1EE6-4ABF-8CA0-3276E0427C92}" dt="2021-05-27T09:36:34.967" v="33" actId="5793"/>
          <ac:spMkLst>
            <pc:docMk/>
            <pc:sldMk cId="3792808334" sldId="257"/>
            <ac:spMk id="2" creationId="{20A7E5A4-8318-4816-A3EC-83A92FCA0A00}"/>
          </ac:spMkLst>
        </pc:spChg>
        <pc:spChg chg="mod">
          <ac:chgData name="Veronika Králová" userId="bc2d1a33-7f74-4183-a192-ce19c0bb23df" providerId="ADAL" clId="{F45A9C1F-1EE6-4ABF-8CA0-3276E0427C92}" dt="2021-05-27T09:45:29.122" v="1426" actId="27636"/>
          <ac:spMkLst>
            <pc:docMk/>
            <pc:sldMk cId="3792808334" sldId="257"/>
            <ac:spMk id="3" creationId="{B47636A0-940C-4BF7-A27F-CAC635704C23}"/>
          </ac:spMkLst>
        </pc:spChg>
      </pc:sldChg>
      <pc:sldChg chg="modSp mod ord">
        <pc:chgData name="Veronika Králová" userId="bc2d1a33-7f74-4183-a192-ce19c0bb23df" providerId="ADAL" clId="{F45A9C1F-1EE6-4ABF-8CA0-3276E0427C92}" dt="2021-05-27T11:57:20.843" v="1501"/>
        <pc:sldMkLst>
          <pc:docMk/>
          <pc:sldMk cId="717237197" sldId="258"/>
        </pc:sldMkLst>
        <pc:spChg chg="mod">
          <ac:chgData name="Veronika Králová" userId="bc2d1a33-7f74-4183-a192-ce19c0bb23df" providerId="ADAL" clId="{F45A9C1F-1EE6-4ABF-8CA0-3276E0427C92}" dt="2021-05-27T09:46:23.838" v="1465" actId="5793"/>
          <ac:spMkLst>
            <pc:docMk/>
            <pc:sldMk cId="717237197" sldId="258"/>
            <ac:spMk id="2" creationId="{F38F352F-F296-4398-8C46-AAA85C25E40D}"/>
          </ac:spMkLst>
        </pc:spChg>
        <pc:spChg chg="mod">
          <ac:chgData name="Veronika Králová" userId="bc2d1a33-7f74-4183-a192-ce19c0bb23df" providerId="ADAL" clId="{F45A9C1F-1EE6-4ABF-8CA0-3276E0427C92}" dt="2021-05-27T11:48:18.582" v="1499" actId="20577"/>
          <ac:spMkLst>
            <pc:docMk/>
            <pc:sldMk cId="717237197" sldId="258"/>
            <ac:spMk id="3" creationId="{89025577-5332-46AB-A9ED-799FFF96E18E}"/>
          </ac:spMkLst>
        </pc:spChg>
      </pc:sldChg>
      <pc:sldChg chg="modSp new mod">
        <pc:chgData name="Veronika Králová" userId="bc2d1a33-7f74-4183-a192-ce19c0bb23df" providerId="ADAL" clId="{F45A9C1F-1EE6-4ABF-8CA0-3276E0427C92}" dt="2021-05-27T11:57:38.144" v="1541" actId="20577"/>
        <pc:sldMkLst>
          <pc:docMk/>
          <pc:sldMk cId="503685994" sldId="259"/>
        </pc:sldMkLst>
        <pc:spChg chg="mod">
          <ac:chgData name="Veronika Králová" userId="bc2d1a33-7f74-4183-a192-ce19c0bb23df" providerId="ADAL" clId="{F45A9C1F-1EE6-4ABF-8CA0-3276E0427C92}" dt="2021-05-27T11:57:38.144" v="1541" actId="20577"/>
          <ac:spMkLst>
            <pc:docMk/>
            <pc:sldMk cId="503685994" sldId="259"/>
            <ac:spMk id="2" creationId="{6C336711-EBC8-4C1A-B5DA-36D9656D82B1}"/>
          </ac:spMkLst>
        </pc:spChg>
        <pc:spChg chg="mod">
          <ac:chgData name="Veronika Králová" userId="bc2d1a33-7f74-4183-a192-ce19c0bb23df" providerId="ADAL" clId="{F45A9C1F-1EE6-4ABF-8CA0-3276E0427C92}" dt="2021-05-27T11:57:34.438" v="1540" actId="5793"/>
          <ac:spMkLst>
            <pc:docMk/>
            <pc:sldMk cId="503685994" sldId="259"/>
            <ac:spMk id="3" creationId="{F9895736-1870-44A5-A57D-74F8708757C6}"/>
          </ac:spMkLst>
        </pc:spChg>
      </pc:sldChg>
      <pc:sldChg chg="del">
        <pc:chgData name="Veronika Králová" userId="bc2d1a33-7f74-4183-a192-ce19c0bb23df" providerId="ADAL" clId="{F45A9C1F-1EE6-4ABF-8CA0-3276E0427C92}" dt="2021-05-27T09:45:47.973" v="1428" actId="47"/>
        <pc:sldMkLst>
          <pc:docMk/>
          <pc:sldMk cId="1830261572" sldId="259"/>
        </pc:sldMkLst>
      </pc:sldChg>
      <pc:sldChg chg="del">
        <pc:chgData name="Veronika Králová" userId="bc2d1a33-7f74-4183-a192-ce19c0bb23df" providerId="ADAL" clId="{F45A9C1F-1EE6-4ABF-8CA0-3276E0427C92}" dt="2021-05-27T09:45:47.543" v="1427" actId="47"/>
        <pc:sldMkLst>
          <pc:docMk/>
          <pc:sldMk cId="900626602" sldId="26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46B51CA3-1A60-4009-9528-30769A61896C}" type="datetimeFigureOut">
              <a:rPr lang="de-DE" smtClean="0"/>
              <a:t>27.05.2021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5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27.05.2021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107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27.05.2021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13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27.05.2021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98356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6B51CA3-1A60-4009-9528-30769A61896C}" type="datetimeFigureOut">
              <a:rPr lang="de-DE" smtClean="0"/>
              <a:t>27.05.2021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58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6B51CA3-1A60-4009-9528-30769A61896C}" type="datetimeFigureOut">
              <a:rPr lang="de-DE" smtClean="0"/>
              <a:t>27.05.2021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0463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6B51CA3-1A60-4009-9528-30769A61896C}" type="datetimeFigureOut">
              <a:rPr lang="de-DE" smtClean="0"/>
              <a:t>27.05.2021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59822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6B51CA3-1A60-4009-9528-30769A61896C}" type="datetimeFigureOut">
              <a:rPr lang="de-DE" smtClean="0"/>
              <a:t>27.05.2021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910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51CA3-1A60-4009-9528-30769A61896C}" type="datetimeFigureOut">
              <a:rPr lang="de-DE" smtClean="0"/>
              <a:t>27.05.2021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56903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27.05.2021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420489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27.05.2021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19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6B51CA3-1A60-4009-9528-30769A61896C}" type="datetimeFigureOut">
              <a:rPr lang="de-DE" smtClean="0"/>
              <a:t>27.05.2021</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5BD9A42-2D8C-415F-9A4D-EFAE85237DD3}"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1956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gutntag.eu/" TargetMode="External"/><Relationship Id="rId2" Type="http://schemas.openxmlformats.org/officeDocument/2006/relationships/hyperlink" Target="https://www.brno.oesterreichinstitut.c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21B524-6CAC-4F9C-B367-4BB34F1D4F15}"/>
              </a:ext>
            </a:extLst>
          </p:cNvPr>
          <p:cNvSpPr>
            <a:spLocks noGrp="1"/>
          </p:cNvSpPr>
          <p:nvPr>
            <p:ph type="ctrTitle"/>
          </p:nvPr>
        </p:nvSpPr>
        <p:spPr/>
        <p:txBody>
          <a:bodyPr/>
          <a:lstStyle/>
          <a:p>
            <a:r>
              <a:rPr lang="cs-CZ" dirty="0"/>
              <a:t>Němčina pro historiky umění</a:t>
            </a:r>
            <a:endParaRPr lang="de-DE" dirty="0"/>
          </a:p>
        </p:txBody>
      </p:sp>
      <p:sp>
        <p:nvSpPr>
          <p:cNvPr id="3" name="Podnadpis 2">
            <a:extLst>
              <a:ext uri="{FF2B5EF4-FFF2-40B4-BE49-F238E27FC236}">
                <a16:creationId xmlns:a16="http://schemas.microsoft.com/office/drawing/2014/main" id="{4E0C56B6-437F-4291-9726-C66EBA585991}"/>
              </a:ext>
            </a:extLst>
          </p:cNvPr>
          <p:cNvSpPr>
            <a:spLocks noGrp="1"/>
          </p:cNvSpPr>
          <p:nvPr>
            <p:ph type="subTitle" idx="1"/>
          </p:nvPr>
        </p:nvSpPr>
        <p:spPr/>
        <p:txBody>
          <a:bodyPr/>
          <a:lstStyle/>
          <a:p>
            <a:r>
              <a:rPr lang="cs-CZ" dirty="0"/>
              <a:t>Sedmá hodina</a:t>
            </a:r>
          </a:p>
          <a:p>
            <a:r>
              <a:rPr lang="cs-CZ" dirty="0"/>
              <a:t>Skupina 1</a:t>
            </a:r>
            <a:endParaRPr lang="de-DE" dirty="0"/>
          </a:p>
        </p:txBody>
      </p:sp>
    </p:spTree>
    <p:extLst>
      <p:ext uri="{BB962C8B-B14F-4D97-AF65-F5344CB8AC3E}">
        <p14:creationId xmlns:p14="http://schemas.microsoft.com/office/powerpoint/2010/main" val="20166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8F352F-F296-4398-8C46-AAA85C25E40D}"/>
              </a:ext>
            </a:extLst>
          </p:cNvPr>
          <p:cNvSpPr>
            <a:spLocks noGrp="1"/>
          </p:cNvSpPr>
          <p:nvPr>
            <p:ph type="title"/>
          </p:nvPr>
        </p:nvSpPr>
        <p:spPr/>
        <p:txBody>
          <a:bodyPr/>
          <a:lstStyle/>
          <a:p>
            <a:r>
              <a:rPr lang="cs-CZ" dirty="0"/>
              <a:t>Pokud to s němčinou myslíte vážně…</a:t>
            </a:r>
            <a:endParaRPr lang="de-DE" dirty="0"/>
          </a:p>
        </p:txBody>
      </p:sp>
      <p:sp>
        <p:nvSpPr>
          <p:cNvPr id="3" name="Zástupný obsah 2">
            <a:extLst>
              <a:ext uri="{FF2B5EF4-FFF2-40B4-BE49-F238E27FC236}">
                <a16:creationId xmlns:a16="http://schemas.microsoft.com/office/drawing/2014/main" id="{89025577-5332-46AB-A9ED-799FFF96E18E}"/>
              </a:ext>
            </a:extLst>
          </p:cNvPr>
          <p:cNvSpPr>
            <a:spLocks noGrp="1"/>
          </p:cNvSpPr>
          <p:nvPr>
            <p:ph idx="1"/>
          </p:nvPr>
        </p:nvSpPr>
        <p:spPr/>
        <p:txBody>
          <a:bodyPr/>
          <a:lstStyle/>
          <a:p>
            <a:r>
              <a:rPr lang="cs-CZ" dirty="0">
                <a:hlinkClick r:id="rId2"/>
              </a:rPr>
              <a:t>https://www.brno.oesterreichinstitut.cz/</a:t>
            </a:r>
            <a:endParaRPr lang="cs-CZ" dirty="0"/>
          </a:p>
          <a:p>
            <a:r>
              <a:rPr lang="cs-CZ" dirty="0">
                <a:hlinkClick r:id="rId3"/>
              </a:rPr>
              <a:t>https://gutntag.eu/</a:t>
            </a:r>
            <a:endParaRPr lang="cs-CZ" dirty="0"/>
          </a:p>
          <a:p>
            <a:endParaRPr lang="cs-CZ" dirty="0"/>
          </a:p>
          <a:p>
            <a:pPr marL="0" indent="0">
              <a:buNone/>
            </a:pPr>
            <a:endParaRPr lang="de-DE" dirty="0"/>
          </a:p>
        </p:txBody>
      </p:sp>
    </p:spTree>
    <p:extLst>
      <p:ext uri="{BB962C8B-B14F-4D97-AF65-F5344CB8AC3E}">
        <p14:creationId xmlns:p14="http://schemas.microsoft.com/office/powerpoint/2010/main" val="71723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A7E5A4-8318-4816-A3EC-83A92FCA0A00}"/>
              </a:ext>
            </a:extLst>
          </p:cNvPr>
          <p:cNvSpPr>
            <a:spLocks noGrp="1"/>
          </p:cNvSpPr>
          <p:nvPr>
            <p:ph type="title"/>
          </p:nvPr>
        </p:nvSpPr>
        <p:spPr/>
        <p:txBody>
          <a:bodyPr/>
          <a:lstStyle/>
          <a:p>
            <a:r>
              <a:rPr lang="cs-CZ" dirty="0"/>
              <a:t>Co udělat pro zápočet…</a:t>
            </a:r>
            <a:endParaRPr lang="de-DE" dirty="0"/>
          </a:p>
        </p:txBody>
      </p:sp>
      <p:sp>
        <p:nvSpPr>
          <p:cNvPr id="3" name="Zástupný obsah 2">
            <a:extLst>
              <a:ext uri="{FF2B5EF4-FFF2-40B4-BE49-F238E27FC236}">
                <a16:creationId xmlns:a16="http://schemas.microsoft.com/office/drawing/2014/main" id="{B47636A0-940C-4BF7-A27F-CAC635704C23}"/>
              </a:ext>
            </a:extLst>
          </p:cNvPr>
          <p:cNvSpPr>
            <a:spLocks noGrp="1"/>
          </p:cNvSpPr>
          <p:nvPr>
            <p:ph idx="1"/>
          </p:nvPr>
        </p:nvSpPr>
        <p:spPr/>
        <p:txBody>
          <a:bodyPr>
            <a:normAutofit/>
          </a:bodyPr>
          <a:lstStyle/>
          <a:p>
            <a:r>
              <a:rPr lang="cs-CZ" dirty="0"/>
              <a:t>1) vyplnit veškerá cvičení v Elfu – pokud s  něčím nemůžete hnout, napište mi prosím</a:t>
            </a:r>
          </a:p>
          <a:p>
            <a:r>
              <a:rPr lang="cs-CZ" dirty="0"/>
              <a:t>2) vložte do studijních materiálů studijní deník (s informacemi kdy, co a jak dlouho jste se učili)</a:t>
            </a:r>
          </a:p>
          <a:p>
            <a:r>
              <a:rPr lang="cs-CZ" dirty="0"/>
              <a:t>3) tamtéž vložte video, kde zhodnotíte Váš progres za semestr. Máte pocit, že jste teď rozumíte německým textům lépe než předtím? Chápete lépe gramatiku? Máte širší slovní zásobu? Poskytněte mi také prosím feedback k výuce. Byl pro Vás výklad srozumitelný? Byla pro Vás cvičení v Elfu přínosná? Co byste na výuce změnili? (Nebojte se prosím být upřímní, pokud chcete, můžete využít také možnost anonymní předmětové ankety, za což budu velmi ráda). </a:t>
            </a:r>
          </a:p>
          <a:p>
            <a:r>
              <a:rPr lang="cs-CZ" dirty="0"/>
              <a:t>4) napište mi mail, že jste splnili všechny podmínky, já zhodnotím Vaše podklady a udělím Vám zápočet</a:t>
            </a:r>
          </a:p>
          <a:p>
            <a:endParaRPr lang="de-DE" dirty="0"/>
          </a:p>
        </p:txBody>
      </p:sp>
    </p:spTree>
    <p:extLst>
      <p:ext uri="{BB962C8B-B14F-4D97-AF65-F5344CB8AC3E}">
        <p14:creationId xmlns:p14="http://schemas.microsoft.com/office/powerpoint/2010/main" val="3792808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336711-EBC8-4C1A-B5DA-36D9656D82B1}"/>
              </a:ext>
            </a:extLst>
          </p:cNvPr>
          <p:cNvSpPr>
            <a:spLocks noGrp="1"/>
          </p:cNvSpPr>
          <p:nvPr>
            <p:ph type="title"/>
          </p:nvPr>
        </p:nvSpPr>
        <p:spPr/>
        <p:txBody>
          <a:bodyPr/>
          <a:lstStyle/>
          <a:p>
            <a:r>
              <a:rPr lang="cs-CZ" dirty="0"/>
              <a:t>?</a:t>
            </a:r>
          </a:p>
        </p:txBody>
      </p:sp>
      <p:sp>
        <p:nvSpPr>
          <p:cNvPr id="3" name="Zástupný obsah 2">
            <a:extLst>
              <a:ext uri="{FF2B5EF4-FFF2-40B4-BE49-F238E27FC236}">
                <a16:creationId xmlns:a16="http://schemas.microsoft.com/office/drawing/2014/main" id="{F9895736-1870-44A5-A57D-74F8708757C6}"/>
              </a:ext>
            </a:extLst>
          </p:cNvPr>
          <p:cNvSpPr>
            <a:spLocks noGrp="1"/>
          </p:cNvSpPr>
          <p:nvPr>
            <p:ph idx="1"/>
          </p:nvPr>
        </p:nvSpPr>
        <p:spPr/>
        <p:txBody>
          <a:bodyPr/>
          <a:lstStyle/>
          <a:p>
            <a:pPr marL="0" indent="0">
              <a:buNone/>
            </a:pPr>
            <a:endParaRPr lang="cs-CZ" dirty="0"/>
          </a:p>
        </p:txBody>
      </p:sp>
    </p:spTree>
    <p:extLst>
      <p:ext uri="{BB962C8B-B14F-4D97-AF65-F5344CB8AC3E}">
        <p14:creationId xmlns:p14="http://schemas.microsoft.com/office/powerpoint/2010/main" val="5036859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140</TotalTime>
  <Words>182</Words>
  <Application>Microsoft Office PowerPoint</Application>
  <PresentationFormat>Širokoúhlá obrazovka</PresentationFormat>
  <Paragraphs>12</Paragraphs>
  <Slides>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vt:i4>
      </vt:variant>
    </vt:vector>
  </HeadingPairs>
  <TitlesOfParts>
    <vt:vector size="8" baseType="lpstr">
      <vt:lpstr>Tw Cen MT</vt:lpstr>
      <vt:lpstr>Tw Cen MT Condensed</vt:lpstr>
      <vt:lpstr>Wingdings 3</vt:lpstr>
      <vt:lpstr>Integrál</vt:lpstr>
      <vt:lpstr>Němčina pro historiky umění</vt:lpstr>
      <vt:lpstr>Pokud to s němčinou myslíte vážně…</vt:lpstr>
      <vt:lpstr>Co udělat pro zápočet…</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 Králová</cp:lastModifiedBy>
  <cp:revision>16</cp:revision>
  <dcterms:created xsi:type="dcterms:W3CDTF">2019-09-27T09:13:01Z</dcterms:created>
  <dcterms:modified xsi:type="dcterms:W3CDTF">2021-05-27T11:57:53Z</dcterms:modified>
</cp:coreProperties>
</file>