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6" r:id="rId2"/>
    <p:sldId id="271" r:id="rId3"/>
    <p:sldId id="340" r:id="rId4"/>
    <p:sldId id="362" r:id="rId5"/>
    <p:sldId id="264" r:id="rId6"/>
    <p:sldId id="267" r:id="rId7"/>
    <p:sldId id="268" r:id="rId8"/>
    <p:sldId id="272" r:id="rId9"/>
    <p:sldId id="273" r:id="rId10"/>
    <p:sldId id="275" r:id="rId11"/>
    <p:sldId id="274" r:id="rId12"/>
    <p:sldId id="363" r:id="rId13"/>
    <p:sldId id="365" r:id="rId14"/>
    <p:sldId id="368" r:id="rId15"/>
    <p:sldId id="366" r:id="rId16"/>
    <p:sldId id="336" r:id="rId17"/>
    <p:sldId id="338" r:id="rId18"/>
    <p:sldId id="369" r:id="rId19"/>
    <p:sldId id="337" r:id="rId20"/>
    <p:sldId id="370" r:id="rId21"/>
    <p:sldId id="374" r:id="rId22"/>
    <p:sldId id="316" r:id="rId23"/>
    <p:sldId id="339" r:id="rId24"/>
    <p:sldId id="373" r:id="rId25"/>
    <p:sldId id="379" r:id="rId26"/>
    <p:sldId id="375" r:id="rId27"/>
    <p:sldId id="288" r:id="rId28"/>
    <p:sldId id="353" r:id="rId29"/>
    <p:sldId id="355" r:id="rId30"/>
    <p:sldId id="356" r:id="rId31"/>
    <p:sldId id="359" r:id="rId32"/>
    <p:sldId id="358" r:id="rId33"/>
    <p:sldId id="357" r:id="rId34"/>
    <p:sldId id="376" r:id="rId35"/>
    <p:sldId id="377" r:id="rId36"/>
    <p:sldId id="307" r:id="rId37"/>
    <p:sldId id="378" r:id="rId38"/>
    <p:sldId id="372" r:id="rId39"/>
    <p:sldId id="371" r:id="rId40"/>
    <p:sldId id="297" r:id="rId41"/>
    <p:sldId id="299" r:id="rId42"/>
    <p:sldId id="302" r:id="rId43"/>
    <p:sldId id="308" r:id="rId44"/>
    <p:sldId id="30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1FD41-D4CC-484B-B847-16032E7DE241}" v="429" dt="2021-03-02T21:40:15.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4"/>
    <p:restoredTop sz="96303"/>
  </p:normalViewPr>
  <p:slideViewPr>
    <p:cSldViewPr snapToGrid="0" snapToObjects="1">
      <p:cViewPr>
        <p:scale>
          <a:sx n="102" d="100"/>
          <a:sy n="102" d="100"/>
        </p:scale>
        <p:origin x="2160" y="1096"/>
      </p:cViewPr>
      <p:guideLst/>
    </p:cSldViewPr>
  </p:slideViewPr>
  <p:notesTextViewPr>
    <p:cViewPr>
      <p:scale>
        <a:sx n="1" d="1"/>
        <a:sy n="1" d="1"/>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ampley" userId="2e212c8a1ddac6fb" providerId="LiveId" clId="{4E31FD41-D4CC-484B-B847-16032E7DE241}"/>
    <pc:docChg chg="undo custSel addSld delSld modSld sldOrd">
      <pc:chgData name="Matthew Rampley" userId="2e212c8a1ddac6fb" providerId="LiveId" clId="{4E31FD41-D4CC-484B-B847-16032E7DE241}" dt="2021-03-02T21:40:15.553" v="4884" actId="18331"/>
      <pc:docMkLst>
        <pc:docMk/>
      </pc:docMkLst>
      <pc:sldChg chg="setBg">
        <pc:chgData name="Matthew Rampley" userId="2e212c8a1ddac6fb" providerId="LiveId" clId="{4E31FD41-D4CC-484B-B847-16032E7DE241}" dt="2021-03-01T21:45:33.054" v="103"/>
        <pc:sldMkLst>
          <pc:docMk/>
          <pc:sldMk cId="588660929" sldId="256"/>
        </pc:sldMkLst>
      </pc:sldChg>
      <pc:sldChg chg="setBg modNotes">
        <pc:chgData name="Matthew Rampley" userId="2e212c8a1ddac6fb" providerId="LiveId" clId="{4E31FD41-D4CC-484B-B847-16032E7DE241}" dt="2021-03-01T21:45:33.054" v="103"/>
        <pc:sldMkLst>
          <pc:docMk/>
          <pc:sldMk cId="68356835" sldId="264"/>
        </pc:sldMkLst>
      </pc:sldChg>
      <pc:sldChg chg="del">
        <pc:chgData name="Matthew Rampley" userId="2e212c8a1ddac6fb" providerId="LiveId" clId="{4E31FD41-D4CC-484B-B847-16032E7DE241}" dt="2021-03-01T21:35:45.344" v="1" actId="2696"/>
        <pc:sldMkLst>
          <pc:docMk/>
          <pc:sldMk cId="1115112135" sldId="265"/>
        </pc:sldMkLst>
      </pc:sldChg>
      <pc:sldChg chg="del">
        <pc:chgData name="Matthew Rampley" userId="2e212c8a1ddac6fb" providerId="LiveId" clId="{4E31FD41-D4CC-484B-B847-16032E7DE241}" dt="2021-03-01T21:35:40.793" v="0" actId="2696"/>
        <pc:sldMkLst>
          <pc:docMk/>
          <pc:sldMk cId="2771888219" sldId="266"/>
        </pc:sldMkLst>
      </pc:sldChg>
      <pc:sldChg chg="setBg modNotes">
        <pc:chgData name="Matthew Rampley" userId="2e212c8a1ddac6fb" providerId="LiveId" clId="{4E31FD41-D4CC-484B-B847-16032E7DE241}" dt="2021-03-01T21:45:33.054" v="103"/>
        <pc:sldMkLst>
          <pc:docMk/>
          <pc:sldMk cId="569230699" sldId="267"/>
        </pc:sldMkLst>
      </pc:sldChg>
      <pc:sldChg chg="setBg modNotes">
        <pc:chgData name="Matthew Rampley" userId="2e212c8a1ddac6fb" providerId="LiveId" clId="{4E31FD41-D4CC-484B-B847-16032E7DE241}" dt="2021-03-01T21:45:33.054" v="103"/>
        <pc:sldMkLst>
          <pc:docMk/>
          <pc:sldMk cId="1076948718" sldId="268"/>
        </pc:sldMkLst>
      </pc:sldChg>
      <pc:sldChg chg="modSp add mod ord setBg">
        <pc:chgData name="Matthew Rampley" userId="2e212c8a1ddac6fb" providerId="LiveId" clId="{4E31FD41-D4CC-484B-B847-16032E7DE241}" dt="2021-03-02T21:23:01.903" v="4526" actId="27636"/>
        <pc:sldMkLst>
          <pc:docMk/>
          <pc:sldMk cId="964546284" sldId="271"/>
        </pc:sldMkLst>
        <pc:spChg chg="mod">
          <ac:chgData name="Matthew Rampley" userId="2e212c8a1ddac6fb" providerId="LiveId" clId="{4E31FD41-D4CC-484B-B847-16032E7DE241}" dt="2021-03-02T21:23:01.903" v="4526" actId="27636"/>
          <ac:spMkLst>
            <pc:docMk/>
            <pc:sldMk cId="964546284" sldId="271"/>
            <ac:spMk id="17410" creationId="{3804BFE0-7653-344E-886E-A9A7E54E057F}"/>
          </ac:spMkLst>
        </pc:spChg>
      </pc:sldChg>
      <pc:sldChg chg="setBg modNotes">
        <pc:chgData name="Matthew Rampley" userId="2e212c8a1ddac6fb" providerId="LiveId" clId="{4E31FD41-D4CC-484B-B847-16032E7DE241}" dt="2021-03-01T21:45:33.054" v="103"/>
        <pc:sldMkLst>
          <pc:docMk/>
          <pc:sldMk cId="1602971518" sldId="272"/>
        </pc:sldMkLst>
      </pc:sldChg>
      <pc:sldChg chg="setBg modNotes">
        <pc:chgData name="Matthew Rampley" userId="2e212c8a1ddac6fb" providerId="LiveId" clId="{4E31FD41-D4CC-484B-B847-16032E7DE241}" dt="2021-03-01T21:45:33.054" v="103"/>
        <pc:sldMkLst>
          <pc:docMk/>
          <pc:sldMk cId="3464330721" sldId="273"/>
        </pc:sldMkLst>
      </pc:sldChg>
      <pc:sldChg chg="setBg modNotes">
        <pc:chgData name="Matthew Rampley" userId="2e212c8a1ddac6fb" providerId="LiveId" clId="{4E31FD41-D4CC-484B-B847-16032E7DE241}" dt="2021-03-01T21:45:33.054" v="103"/>
        <pc:sldMkLst>
          <pc:docMk/>
          <pc:sldMk cId="73705169" sldId="274"/>
        </pc:sldMkLst>
      </pc:sldChg>
      <pc:sldChg chg="setBg modNotes">
        <pc:chgData name="Matthew Rampley" userId="2e212c8a1ddac6fb" providerId="LiveId" clId="{4E31FD41-D4CC-484B-B847-16032E7DE241}" dt="2021-03-01T21:45:33.054" v="103"/>
        <pc:sldMkLst>
          <pc:docMk/>
          <pc:sldMk cId="3006623154" sldId="275"/>
        </pc:sldMkLst>
      </pc:sldChg>
      <pc:sldChg chg="del setBg modNotes">
        <pc:chgData name="Matthew Rampley" userId="2e212c8a1ddac6fb" providerId="LiveId" clId="{4E31FD41-D4CC-484B-B847-16032E7DE241}" dt="2021-03-02T19:44:23.080" v="2894" actId="2696"/>
        <pc:sldMkLst>
          <pc:docMk/>
          <pc:sldMk cId="3414861833" sldId="287"/>
        </pc:sldMkLst>
      </pc:sldChg>
      <pc:sldChg chg="modSp mod ord setBg modNotes">
        <pc:chgData name="Matthew Rampley" userId="2e212c8a1ddac6fb" providerId="LiveId" clId="{4E31FD41-D4CC-484B-B847-16032E7DE241}" dt="2021-03-02T19:04:12.782" v="1739" actId="1076"/>
        <pc:sldMkLst>
          <pc:docMk/>
          <pc:sldMk cId="1153945640" sldId="288"/>
        </pc:sldMkLst>
        <pc:spChg chg="mod">
          <ac:chgData name="Matthew Rampley" userId="2e212c8a1ddac6fb" providerId="LiveId" clId="{4E31FD41-D4CC-484B-B847-16032E7DE241}" dt="2021-03-02T19:04:12.782" v="1739" actId="1076"/>
          <ac:spMkLst>
            <pc:docMk/>
            <pc:sldMk cId="1153945640" sldId="288"/>
            <ac:spMk id="97281" creationId="{B5C7F4D5-41A2-A247-88D3-DB191EAECF0C}"/>
          </ac:spMkLst>
        </pc:spChg>
      </pc:sldChg>
      <pc:sldChg chg="del setBg modNotes">
        <pc:chgData name="Matthew Rampley" userId="2e212c8a1ddac6fb" providerId="LiveId" clId="{4E31FD41-D4CC-484B-B847-16032E7DE241}" dt="2021-03-02T19:44:28.361" v="2896" actId="2696"/>
        <pc:sldMkLst>
          <pc:docMk/>
          <pc:sldMk cId="1724722612" sldId="289"/>
        </pc:sldMkLst>
      </pc:sldChg>
      <pc:sldChg chg="del setBg modNotes">
        <pc:chgData name="Matthew Rampley" userId="2e212c8a1ddac6fb" providerId="LiveId" clId="{4E31FD41-D4CC-484B-B847-16032E7DE241}" dt="2021-03-02T19:44:32.398" v="2899" actId="2696"/>
        <pc:sldMkLst>
          <pc:docMk/>
          <pc:sldMk cId="3798673391" sldId="290"/>
        </pc:sldMkLst>
      </pc:sldChg>
      <pc:sldChg chg="del setBg modNotes">
        <pc:chgData name="Matthew Rampley" userId="2e212c8a1ddac6fb" providerId="LiveId" clId="{4E31FD41-D4CC-484B-B847-16032E7DE241}" dt="2021-03-02T19:44:26.742" v="2895" actId="2696"/>
        <pc:sldMkLst>
          <pc:docMk/>
          <pc:sldMk cId="2192338135" sldId="291"/>
        </pc:sldMkLst>
      </pc:sldChg>
      <pc:sldChg chg="del setBg modNotes">
        <pc:chgData name="Matthew Rampley" userId="2e212c8a1ddac6fb" providerId="LiveId" clId="{4E31FD41-D4CC-484B-B847-16032E7DE241}" dt="2021-03-02T19:44:31.338" v="2898" actId="2696"/>
        <pc:sldMkLst>
          <pc:docMk/>
          <pc:sldMk cId="1023384079" sldId="292"/>
        </pc:sldMkLst>
      </pc:sldChg>
      <pc:sldChg chg="addSp modSp add mod setBg">
        <pc:chgData name="Matthew Rampley" userId="2e212c8a1ddac6fb" providerId="LiveId" clId="{4E31FD41-D4CC-484B-B847-16032E7DE241}" dt="2021-03-02T21:11:39.798" v="4244" actId="14100"/>
        <pc:sldMkLst>
          <pc:docMk/>
          <pc:sldMk cId="334195498" sldId="297"/>
        </pc:sldMkLst>
        <pc:spChg chg="mod">
          <ac:chgData name="Matthew Rampley" userId="2e212c8a1ddac6fb" providerId="LiveId" clId="{4E31FD41-D4CC-484B-B847-16032E7DE241}" dt="2021-03-02T21:11:12.836" v="4238" actId="20577"/>
          <ac:spMkLst>
            <pc:docMk/>
            <pc:sldMk cId="334195498" sldId="297"/>
            <ac:spMk id="73731" creationId="{D06106DA-1D96-4548-B6D0-A707A9D66050}"/>
          </ac:spMkLst>
        </pc:spChg>
        <pc:picChg chg="add mod">
          <ac:chgData name="Matthew Rampley" userId="2e212c8a1ddac6fb" providerId="LiveId" clId="{4E31FD41-D4CC-484B-B847-16032E7DE241}" dt="2021-03-02T21:11:39.798" v="4244" actId="14100"/>
          <ac:picMkLst>
            <pc:docMk/>
            <pc:sldMk cId="334195498" sldId="297"/>
            <ac:picMk id="5" creationId="{394D791D-0B6D-BA4A-AD29-1CF01908FECA}"/>
          </ac:picMkLst>
        </pc:picChg>
        <pc:picChg chg="add mod">
          <ac:chgData name="Matthew Rampley" userId="2e212c8a1ddac6fb" providerId="LiveId" clId="{4E31FD41-D4CC-484B-B847-16032E7DE241}" dt="2021-03-02T21:10:55.509" v="4204" actId="14100"/>
          <ac:picMkLst>
            <pc:docMk/>
            <pc:sldMk cId="334195498" sldId="297"/>
            <ac:picMk id="3074" creationId="{BF887F49-53D4-8444-A5E2-360181FF832E}"/>
          </ac:picMkLst>
        </pc:picChg>
        <pc:picChg chg="mod">
          <ac:chgData name="Matthew Rampley" userId="2e212c8a1ddac6fb" providerId="LiveId" clId="{4E31FD41-D4CC-484B-B847-16032E7DE241}" dt="2021-03-02T21:11:36.187" v="4243" actId="1076"/>
          <ac:picMkLst>
            <pc:docMk/>
            <pc:sldMk cId="334195498" sldId="297"/>
            <ac:picMk id="73733" creationId="{E0289744-A466-E844-8040-37CBD0F3E315}"/>
          </ac:picMkLst>
        </pc:picChg>
      </pc:sldChg>
      <pc:sldChg chg="add del setBg">
        <pc:chgData name="Matthew Rampley" userId="2e212c8a1ddac6fb" providerId="LiveId" clId="{4E31FD41-D4CC-484B-B847-16032E7DE241}" dt="2021-03-02T21:11:44.115" v="4245" actId="2696"/>
        <pc:sldMkLst>
          <pc:docMk/>
          <pc:sldMk cId="2125976658" sldId="298"/>
        </pc:sldMkLst>
      </pc:sldChg>
      <pc:sldChg chg="addSp modSp add mod setBg">
        <pc:chgData name="Matthew Rampley" userId="2e212c8a1ddac6fb" providerId="LiveId" clId="{4E31FD41-D4CC-484B-B847-16032E7DE241}" dt="2021-03-02T21:14:03.914" v="4271" actId="1076"/>
        <pc:sldMkLst>
          <pc:docMk/>
          <pc:sldMk cId="2121303481" sldId="299"/>
        </pc:sldMkLst>
        <pc:spChg chg="mod">
          <ac:chgData name="Matthew Rampley" userId="2e212c8a1ddac6fb" providerId="LiveId" clId="{4E31FD41-D4CC-484B-B847-16032E7DE241}" dt="2021-03-02T21:14:03.914" v="4271" actId="1076"/>
          <ac:spMkLst>
            <pc:docMk/>
            <pc:sldMk cId="2121303481" sldId="299"/>
            <ac:spMk id="77826" creationId="{5EB5859E-3BB4-194B-BEE2-F02DEE55E920}"/>
          </ac:spMkLst>
        </pc:spChg>
        <pc:picChg chg="add mod">
          <ac:chgData name="Matthew Rampley" userId="2e212c8a1ddac6fb" providerId="LiveId" clId="{4E31FD41-D4CC-484B-B847-16032E7DE241}" dt="2021-03-02T21:13:38.116" v="4256" actId="1076"/>
          <ac:picMkLst>
            <pc:docMk/>
            <pc:sldMk cId="2121303481" sldId="299"/>
            <ac:picMk id="5122" creationId="{AEEB3911-E02A-154D-BABF-EC0DA6F2BD21}"/>
          </ac:picMkLst>
        </pc:picChg>
        <pc:picChg chg="mod">
          <ac:chgData name="Matthew Rampley" userId="2e212c8a1ddac6fb" providerId="LiveId" clId="{4E31FD41-D4CC-484B-B847-16032E7DE241}" dt="2021-03-02T21:13:52.361" v="4260" actId="1076"/>
          <ac:picMkLst>
            <pc:docMk/>
            <pc:sldMk cId="2121303481" sldId="299"/>
            <ac:picMk id="77829" creationId="{3B256A27-183F-964E-9FA0-879BE3D56C4F}"/>
          </ac:picMkLst>
        </pc:picChg>
        <pc:picChg chg="mod">
          <ac:chgData name="Matthew Rampley" userId="2e212c8a1ddac6fb" providerId="LiveId" clId="{4E31FD41-D4CC-484B-B847-16032E7DE241}" dt="2021-03-02T21:13:48.892" v="4259" actId="1076"/>
          <ac:picMkLst>
            <pc:docMk/>
            <pc:sldMk cId="2121303481" sldId="299"/>
            <ac:picMk id="77831" creationId="{3397C6DD-7FC8-3B4F-BD7D-52366B0D7F4A}"/>
          </ac:picMkLst>
        </pc:picChg>
      </pc:sldChg>
      <pc:sldChg chg="addSp delSp modSp add mod setBg">
        <pc:chgData name="Matthew Rampley" userId="2e212c8a1ddac6fb" providerId="LiveId" clId="{4E31FD41-D4CC-484B-B847-16032E7DE241}" dt="2021-03-02T21:27:23.571" v="4679" actId="20577"/>
        <pc:sldMkLst>
          <pc:docMk/>
          <pc:sldMk cId="4153370624" sldId="302"/>
        </pc:sldMkLst>
        <pc:spChg chg="add del mod">
          <ac:chgData name="Matthew Rampley" userId="2e212c8a1ddac6fb" providerId="LiveId" clId="{4E31FD41-D4CC-484B-B847-16032E7DE241}" dt="2021-03-02T21:25:33.786" v="4646" actId="478"/>
          <ac:spMkLst>
            <pc:docMk/>
            <pc:sldMk cId="4153370624" sldId="302"/>
            <ac:spMk id="2" creationId="{D77BF9FF-347A-4440-A1C5-63D5DA12742A}"/>
          </ac:spMkLst>
        </pc:spChg>
        <pc:spChg chg="add del mod">
          <ac:chgData name="Matthew Rampley" userId="2e212c8a1ddac6fb" providerId="LiveId" clId="{4E31FD41-D4CC-484B-B847-16032E7DE241}" dt="2021-03-02T21:26:30.846" v="4659"/>
          <ac:spMkLst>
            <pc:docMk/>
            <pc:sldMk cId="4153370624" sldId="302"/>
            <ac:spMk id="3" creationId="{BEA6C178-F15D-0542-A43E-182951235C84}"/>
          </ac:spMkLst>
        </pc:spChg>
        <pc:spChg chg="add del mod">
          <ac:chgData name="Matthew Rampley" userId="2e212c8a1ddac6fb" providerId="LiveId" clId="{4E31FD41-D4CC-484B-B847-16032E7DE241}" dt="2021-03-02T21:26:41.301" v="4665" actId="767"/>
          <ac:spMkLst>
            <pc:docMk/>
            <pc:sldMk cId="4153370624" sldId="302"/>
            <ac:spMk id="4" creationId="{BB577CE5-638D-3B4D-9175-D1D69D53F608}"/>
          </ac:spMkLst>
        </pc:spChg>
        <pc:spChg chg="add mod">
          <ac:chgData name="Matthew Rampley" userId="2e212c8a1ddac6fb" providerId="LiveId" clId="{4E31FD41-D4CC-484B-B847-16032E7DE241}" dt="2021-03-02T21:27:23.571" v="4679" actId="20577"/>
          <ac:spMkLst>
            <pc:docMk/>
            <pc:sldMk cId="4153370624" sldId="302"/>
            <ac:spMk id="5" creationId="{5B00D820-6D87-D441-BE14-03A66D0DB1A3}"/>
          </ac:spMkLst>
        </pc:spChg>
        <pc:spChg chg="add del mod">
          <ac:chgData name="Matthew Rampley" userId="2e212c8a1ddac6fb" providerId="LiveId" clId="{4E31FD41-D4CC-484B-B847-16032E7DE241}" dt="2021-03-02T21:26:59.076" v="4672" actId="478"/>
          <ac:spMkLst>
            <pc:docMk/>
            <pc:sldMk cId="4153370624" sldId="302"/>
            <ac:spMk id="7" creationId="{03192089-BFEC-CC48-9935-4A857CCF3213}"/>
          </ac:spMkLst>
        </pc:spChg>
        <pc:spChg chg="del mod">
          <ac:chgData name="Matthew Rampley" userId="2e212c8a1ddac6fb" providerId="LiveId" clId="{4E31FD41-D4CC-484B-B847-16032E7DE241}" dt="2021-03-02T21:26:57.317" v="4671" actId="478"/>
          <ac:spMkLst>
            <pc:docMk/>
            <pc:sldMk cId="4153370624" sldId="302"/>
            <ac:spMk id="81923" creationId="{6788E313-E024-0E48-9CB2-8AC5F66F37B7}"/>
          </ac:spMkLst>
        </pc:spChg>
        <pc:spChg chg="add del mod">
          <ac:chgData name="Matthew Rampley" userId="2e212c8a1ddac6fb" providerId="LiveId" clId="{4E31FD41-D4CC-484B-B847-16032E7DE241}" dt="2021-03-02T21:26:49.877" v="4668" actId="478"/>
          <ac:spMkLst>
            <pc:docMk/>
            <pc:sldMk cId="4153370624" sldId="302"/>
            <ac:spMk id="81928" creationId="{2175CB4D-C7E1-0B4C-933C-5632FBBD8AEB}"/>
          </ac:spMkLst>
        </pc:spChg>
        <pc:picChg chg="add mod">
          <ac:chgData name="Matthew Rampley" userId="2e212c8a1ddac6fb" providerId="LiveId" clId="{4E31FD41-D4CC-484B-B847-16032E7DE241}" dt="2021-03-02T21:25:55.188" v="4651" actId="1076"/>
          <ac:picMkLst>
            <pc:docMk/>
            <pc:sldMk cId="4153370624" sldId="302"/>
            <ac:picMk id="10242" creationId="{427BB9A4-C741-B142-95A4-A330D64EA387}"/>
          </ac:picMkLst>
        </pc:picChg>
        <pc:picChg chg="del mod">
          <ac:chgData name="Matthew Rampley" userId="2e212c8a1ddac6fb" providerId="LiveId" clId="{4E31FD41-D4CC-484B-B847-16032E7DE241}" dt="2021-03-02T21:25:31.485" v="4645" actId="478"/>
          <ac:picMkLst>
            <pc:docMk/>
            <pc:sldMk cId="4153370624" sldId="302"/>
            <ac:picMk id="81930" creationId="{F4B97388-B86B-6945-9346-3F0345804DBD}"/>
          </ac:picMkLst>
        </pc:picChg>
      </pc:sldChg>
      <pc:sldChg chg="addSp delSp modSp add mod ord setBg modClrScheme chgLayout">
        <pc:chgData name="Matthew Rampley" userId="2e212c8a1ddac6fb" providerId="LiveId" clId="{4E31FD41-D4CC-484B-B847-16032E7DE241}" dt="2021-03-02T20:36:04.344" v="3423" actId="20577"/>
        <pc:sldMkLst>
          <pc:docMk/>
          <pc:sldMk cId="1482520089" sldId="307"/>
        </pc:sldMkLst>
        <pc:spChg chg="del">
          <ac:chgData name="Matthew Rampley" userId="2e212c8a1ddac6fb" providerId="LiveId" clId="{4E31FD41-D4CC-484B-B847-16032E7DE241}" dt="2021-03-02T20:31:02.236" v="3402" actId="700"/>
          <ac:spMkLst>
            <pc:docMk/>
            <pc:sldMk cId="1482520089" sldId="307"/>
            <ac:spMk id="89090" creationId="{C8245000-E29E-484C-9A0A-51659EA265FB}"/>
          </ac:spMkLst>
        </pc:spChg>
        <pc:spChg chg="mod ord">
          <ac:chgData name="Matthew Rampley" userId="2e212c8a1ddac6fb" providerId="LiveId" clId="{4E31FD41-D4CC-484B-B847-16032E7DE241}" dt="2021-03-02T20:36:04.344" v="3423" actId="20577"/>
          <ac:spMkLst>
            <pc:docMk/>
            <pc:sldMk cId="1482520089" sldId="307"/>
            <ac:spMk id="89091" creationId="{8E081A2A-4F1F-464B-8DD1-17E9F4477BCB}"/>
          </ac:spMkLst>
        </pc:spChg>
        <pc:picChg chg="add mod modCrop">
          <ac:chgData name="Matthew Rampley" userId="2e212c8a1ddac6fb" providerId="LiveId" clId="{4E31FD41-D4CC-484B-B847-16032E7DE241}" dt="2021-03-02T20:35:49.509" v="3421" actId="1076"/>
          <ac:picMkLst>
            <pc:docMk/>
            <pc:sldMk cId="1482520089" sldId="307"/>
            <ac:picMk id="3" creationId="{499D0B01-AEA1-D942-ADEA-36822AC49500}"/>
          </ac:picMkLst>
        </pc:picChg>
      </pc:sldChg>
      <pc:sldChg chg="addSp delSp modSp add mod setBg">
        <pc:chgData name="Matthew Rampley" userId="2e212c8a1ddac6fb" providerId="LiveId" clId="{4E31FD41-D4CC-484B-B847-16032E7DE241}" dt="2021-03-02T21:35:57.903" v="4847" actId="20577"/>
        <pc:sldMkLst>
          <pc:docMk/>
          <pc:sldMk cId="3010495149" sldId="308"/>
        </pc:sldMkLst>
        <pc:spChg chg="add del mod">
          <ac:chgData name="Matthew Rampley" userId="2e212c8a1ddac6fb" providerId="LiveId" clId="{4E31FD41-D4CC-484B-B847-16032E7DE241}" dt="2021-03-02T21:29:29.371" v="4699" actId="478"/>
          <ac:spMkLst>
            <pc:docMk/>
            <pc:sldMk cId="3010495149" sldId="308"/>
            <ac:spMk id="2" creationId="{B92F5DA5-0B79-FB43-A0E7-9E82832C2092}"/>
          </ac:spMkLst>
        </pc:spChg>
        <pc:spChg chg="add del mod">
          <ac:chgData name="Matthew Rampley" userId="2e212c8a1ddac6fb" providerId="LiveId" clId="{4E31FD41-D4CC-484B-B847-16032E7DE241}" dt="2021-03-02T21:29:27.260" v="4698" actId="478"/>
          <ac:spMkLst>
            <pc:docMk/>
            <pc:sldMk cId="3010495149" sldId="308"/>
            <ac:spMk id="3" creationId="{142C0B9D-0F7C-FD4E-A85A-7F6737C46D37}"/>
          </ac:spMkLst>
        </pc:spChg>
        <pc:spChg chg="mod">
          <ac:chgData name="Matthew Rampley" userId="2e212c8a1ddac6fb" providerId="LiveId" clId="{4E31FD41-D4CC-484B-B847-16032E7DE241}" dt="2021-03-02T21:35:57.903" v="4847" actId="20577"/>
          <ac:spMkLst>
            <pc:docMk/>
            <pc:sldMk cId="3010495149" sldId="308"/>
            <ac:spMk id="91139" creationId="{1C3469FF-FDE5-A649-B0A0-72364080300F}"/>
          </ac:spMkLst>
        </pc:spChg>
        <pc:picChg chg="add mod">
          <ac:chgData name="Matthew Rampley" userId="2e212c8a1ddac6fb" providerId="LiveId" clId="{4E31FD41-D4CC-484B-B847-16032E7DE241}" dt="2021-03-02T21:35:50.576" v="4844" actId="1076"/>
          <ac:picMkLst>
            <pc:docMk/>
            <pc:sldMk cId="3010495149" sldId="308"/>
            <ac:picMk id="11266" creationId="{C0913787-CC1E-F341-A897-A457EB41EA84}"/>
          </ac:picMkLst>
        </pc:picChg>
        <pc:picChg chg="add mod">
          <ac:chgData name="Matthew Rampley" userId="2e212c8a1ddac6fb" providerId="LiveId" clId="{4E31FD41-D4CC-484B-B847-16032E7DE241}" dt="2021-03-02T21:35:42.265" v="4842" actId="1076"/>
          <ac:picMkLst>
            <pc:docMk/>
            <pc:sldMk cId="3010495149" sldId="308"/>
            <ac:picMk id="11268" creationId="{D5FD691D-76EA-FE47-97A6-24D431D4B58A}"/>
          </ac:picMkLst>
        </pc:picChg>
        <pc:picChg chg="add mod">
          <ac:chgData name="Matthew Rampley" userId="2e212c8a1ddac6fb" providerId="LiveId" clId="{4E31FD41-D4CC-484B-B847-16032E7DE241}" dt="2021-03-02T21:35:47.478" v="4843" actId="1076"/>
          <ac:picMkLst>
            <pc:docMk/>
            <pc:sldMk cId="3010495149" sldId="308"/>
            <ac:picMk id="11270" creationId="{A08FE5FA-B6E5-544D-8BA1-A943BBC9698F}"/>
          </ac:picMkLst>
        </pc:picChg>
        <pc:picChg chg="del">
          <ac:chgData name="Matthew Rampley" userId="2e212c8a1ddac6fb" providerId="LiveId" clId="{4E31FD41-D4CC-484B-B847-16032E7DE241}" dt="2021-03-02T21:29:24.505" v="4697" actId="478"/>
          <ac:picMkLst>
            <pc:docMk/>
            <pc:sldMk cId="3010495149" sldId="308"/>
            <ac:picMk id="91140" creationId="{2275E6A1-2F42-1348-8337-EA3463960209}"/>
          </ac:picMkLst>
        </pc:picChg>
        <pc:picChg chg="del">
          <ac:chgData name="Matthew Rampley" userId="2e212c8a1ddac6fb" providerId="LiveId" clId="{4E31FD41-D4CC-484B-B847-16032E7DE241}" dt="2021-03-02T21:29:23.260" v="4696" actId="478"/>
          <ac:picMkLst>
            <pc:docMk/>
            <pc:sldMk cId="3010495149" sldId="308"/>
            <ac:picMk id="91142" creationId="{39AD4A0F-5DF6-8A45-93B8-95FAC96CFF1B}"/>
          </ac:picMkLst>
        </pc:picChg>
        <pc:picChg chg="del">
          <ac:chgData name="Matthew Rampley" userId="2e212c8a1ddac6fb" providerId="LiveId" clId="{4E31FD41-D4CC-484B-B847-16032E7DE241}" dt="2021-03-02T21:29:08.045" v="4692" actId="478"/>
          <ac:picMkLst>
            <pc:docMk/>
            <pc:sldMk cId="3010495149" sldId="308"/>
            <ac:picMk id="91145" creationId="{4D830CF1-0B60-A445-9CA4-6E6E02CF6196}"/>
          </ac:picMkLst>
        </pc:picChg>
      </pc:sldChg>
      <pc:sldChg chg="addSp delSp modSp add mod setBg">
        <pc:chgData name="Matthew Rampley" userId="2e212c8a1ddac6fb" providerId="LiveId" clId="{4E31FD41-D4CC-484B-B847-16032E7DE241}" dt="2021-03-02T21:40:15.553" v="4884" actId="18331"/>
        <pc:sldMkLst>
          <pc:docMk/>
          <pc:sldMk cId="2896613429" sldId="309"/>
        </pc:sldMkLst>
        <pc:spChg chg="mod">
          <ac:chgData name="Matthew Rampley" userId="2e212c8a1ddac6fb" providerId="LiveId" clId="{4E31FD41-D4CC-484B-B847-16032E7DE241}" dt="2021-03-02T21:36:36.104" v="4861" actId="114"/>
          <ac:spMkLst>
            <pc:docMk/>
            <pc:sldMk cId="2896613429" sldId="309"/>
            <ac:spMk id="94211" creationId="{BA71D782-4DBD-524B-B6BC-82362CE01B51}"/>
          </ac:spMkLst>
        </pc:spChg>
        <pc:picChg chg="add mod">
          <ac:chgData name="Matthew Rampley" userId="2e212c8a1ddac6fb" providerId="LiveId" clId="{4E31FD41-D4CC-484B-B847-16032E7DE241}" dt="2021-03-02T21:39:50.152" v="4881" actId="1076"/>
          <ac:picMkLst>
            <pc:docMk/>
            <pc:sldMk cId="2896613429" sldId="309"/>
            <ac:picMk id="12290" creationId="{37CDE0ED-8645-774C-B0F8-0AE6080852F0}"/>
          </ac:picMkLst>
        </pc:picChg>
        <pc:picChg chg="add mod">
          <ac:chgData name="Matthew Rampley" userId="2e212c8a1ddac6fb" providerId="LiveId" clId="{4E31FD41-D4CC-484B-B847-16032E7DE241}" dt="2021-03-02T21:40:15.553" v="4884" actId="18331"/>
          <ac:picMkLst>
            <pc:docMk/>
            <pc:sldMk cId="2896613429" sldId="309"/>
            <ac:picMk id="12292" creationId="{05152106-D3EF-3147-9ADC-8A322ECAB93B}"/>
          </ac:picMkLst>
        </pc:picChg>
        <pc:picChg chg="mod">
          <ac:chgData name="Matthew Rampley" userId="2e212c8a1ddac6fb" providerId="LiveId" clId="{4E31FD41-D4CC-484B-B847-16032E7DE241}" dt="2021-03-02T21:39:54.995" v="4883" actId="1076"/>
          <ac:picMkLst>
            <pc:docMk/>
            <pc:sldMk cId="2896613429" sldId="309"/>
            <ac:picMk id="94213" creationId="{82162E17-06B5-6843-B86C-2EAE9E12C4B6}"/>
          </ac:picMkLst>
        </pc:picChg>
        <pc:picChg chg="del mod">
          <ac:chgData name="Matthew Rampley" userId="2e212c8a1ddac6fb" providerId="LiveId" clId="{4E31FD41-D4CC-484B-B847-16032E7DE241}" dt="2021-03-02T21:36:43.363" v="4862" actId="478"/>
          <ac:picMkLst>
            <pc:docMk/>
            <pc:sldMk cId="2896613429" sldId="309"/>
            <ac:picMk id="94215" creationId="{FC48482A-7730-9145-B266-F32371249E56}"/>
          </ac:picMkLst>
        </pc:picChg>
      </pc:sldChg>
      <pc:sldChg chg="delSp modSp add mod ord setBg">
        <pc:chgData name="Matthew Rampley" userId="2e212c8a1ddac6fb" providerId="LiveId" clId="{4E31FD41-D4CC-484B-B847-16032E7DE241}" dt="2021-03-02T21:16:12.537" v="4354" actId="20577"/>
        <pc:sldMkLst>
          <pc:docMk/>
          <pc:sldMk cId="3081818734" sldId="316"/>
        </pc:sldMkLst>
        <pc:spChg chg="mod">
          <ac:chgData name="Matthew Rampley" userId="2e212c8a1ddac6fb" providerId="LiveId" clId="{4E31FD41-D4CC-484B-B847-16032E7DE241}" dt="2021-03-02T21:16:12.537" v="4354" actId="20577"/>
          <ac:spMkLst>
            <pc:docMk/>
            <pc:sldMk cId="3081818734" sldId="316"/>
            <ac:spMk id="102403" creationId="{2FD63E9A-BEDF-F141-952C-78E2B3CE2D3A}"/>
          </ac:spMkLst>
        </pc:spChg>
        <pc:spChg chg="del mod">
          <ac:chgData name="Matthew Rampley" userId="2e212c8a1ddac6fb" providerId="LiveId" clId="{4E31FD41-D4CC-484B-B847-16032E7DE241}" dt="2021-03-02T21:15:19.129" v="4278" actId="478"/>
          <ac:spMkLst>
            <pc:docMk/>
            <pc:sldMk cId="3081818734" sldId="316"/>
            <ac:spMk id="102405" creationId="{F9C3DD90-C233-2848-9310-1271A3611A95}"/>
          </ac:spMkLst>
        </pc:spChg>
      </pc:sldChg>
      <pc:sldChg chg="del setBg">
        <pc:chgData name="Matthew Rampley" userId="2e212c8a1ddac6fb" providerId="LiveId" clId="{4E31FD41-D4CC-484B-B847-16032E7DE241}" dt="2021-03-02T13:21:08.017" v="728" actId="2696"/>
        <pc:sldMkLst>
          <pc:docMk/>
          <pc:sldMk cId="2252597804" sldId="330"/>
        </pc:sldMkLst>
      </pc:sldChg>
      <pc:sldChg chg="del setBg">
        <pc:chgData name="Matthew Rampley" userId="2e212c8a1ddac6fb" providerId="LiveId" clId="{4E31FD41-D4CC-484B-B847-16032E7DE241}" dt="2021-03-02T19:44:34.083" v="2900" actId="2696"/>
        <pc:sldMkLst>
          <pc:docMk/>
          <pc:sldMk cId="2900552856" sldId="331"/>
        </pc:sldMkLst>
      </pc:sldChg>
      <pc:sldChg chg="setBg">
        <pc:chgData name="Matthew Rampley" userId="2e212c8a1ddac6fb" providerId="LiveId" clId="{4E31FD41-D4CC-484B-B847-16032E7DE241}" dt="2021-03-01T21:45:33.054" v="103"/>
        <pc:sldMkLst>
          <pc:docMk/>
          <pc:sldMk cId="1802137733" sldId="336"/>
        </pc:sldMkLst>
      </pc:sldChg>
      <pc:sldChg chg="setBg">
        <pc:chgData name="Matthew Rampley" userId="2e212c8a1ddac6fb" providerId="LiveId" clId="{4E31FD41-D4CC-484B-B847-16032E7DE241}" dt="2021-03-01T21:45:33.054" v="103"/>
        <pc:sldMkLst>
          <pc:docMk/>
          <pc:sldMk cId="100999598" sldId="337"/>
        </pc:sldMkLst>
      </pc:sldChg>
      <pc:sldChg chg="setBg">
        <pc:chgData name="Matthew Rampley" userId="2e212c8a1ddac6fb" providerId="LiveId" clId="{4E31FD41-D4CC-484B-B847-16032E7DE241}" dt="2021-03-01T21:45:33.054" v="103"/>
        <pc:sldMkLst>
          <pc:docMk/>
          <pc:sldMk cId="3127244680" sldId="338"/>
        </pc:sldMkLst>
      </pc:sldChg>
      <pc:sldChg chg="addSp delSp modSp mod setBg">
        <pc:chgData name="Matthew Rampley" userId="2e212c8a1ddac6fb" providerId="LiveId" clId="{4E31FD41-D4CC-484B-B847-16032E7DE241}" dt="2021-03-02T12:50:41.493" v="523" actId="20577"/>
        <pc:sldMkLst>
          <pc:docMk/>
          <pc:sldMk cId="1668892590" sldId="339"/>
        </pc:sldMkLst>
        <pc:spChg chg="del">
          <ac:chgData name="Matthew Rampley" userId="2e212c8a1ddac6fb" providerId="LiveId" clId="{4E31FD41-D4CC-484B-B847-16032E7DE241}" dt="2021-03-02T12:16:52.012" v="104" actId="478"/>
          <ac:spMkLst>
            <pc:docMk/>
            <pc:sldMk cId="1668892590" sldId="339"/>
            <ac:spMk id="2" creationId="{7C8D4DD9-5957-C440-A82F-8722A109F990}"/>
          </ac:spMkLst>
        </pc:spChg>
        <pc:spChg chg="add del mod">
          <ac:chgData name="Matthew Rampley" userId="2e212c8a1ddac6fb" providerId="LiveId" clId="{4E31FD41-D4CC-484B-B847-16032E7DE241}" dt="2021-03-02T12:49:51.610" v="515" actId="478"/>
          <ac:spMkLst>
            <pc:docMk/>
            <pc:sldMk cId="1668892590" sldId="339"/>
            <ac:spMk id="3" creationId="{12AB014D-6E8A-C446-B312-B2C5947B03E7}"/>
          </ac:spMkLst>
        </pc:spChg>
        <pc:spChg chg="mod">
          <ac:chgData name="Matthew Rampley" userId="2e212c8a1ddac6fb" providerId="LiveId" clId="{4E31FD41-D4CC-484B-B847-16032E7DE241}" dt="2021-03-02T12:50:41.493" v="523" actId="20577"/>
          <ac:spMkLst>
            <pc:docMk/>
            <pc:sldMk cId="1668892590" sldId="339"/>
            <ac:spMk id="68610" creationId="{F77CBFFF-2BBB-7E4E-9510-5146684D70BD}"/>
          </ac:spMkLst>
        </pc:spChg>
        <pc:picChg chg="add mod">
          <ac:chgData name="Matthew Rampley" userId="2e212c8a1ddac6fb" providerId="LiveId" clId="{4E31FD41-D4CC-484B-B847-16032E7DE241}" dt="2021-03-02T12:50:36.404" v="519" actId="14100"/>
          <ac:picMkLst>
            <pc:docMk/>
            <pc:sldMk cId="1668892590" sldId="339"/>
            <ac:picMk id="13314" creationId="{581B622D-EFD1-594E-834F-5051FC44B646}"/>
          </ac:picMkLst>
        </pc:picChg>
      </pc:sldChg>
      <pc:sldChg chg="setBg">
        <pc:chgData name="Matthew Rampley" userId="2e212c8a1ddac6fb" providerId="LiveId" clId="{4E31FD41-D4CC-484B-B847-16032E7DE241}" dt="2021-03-01T21:45:33.054" v="103"/>
        <pc:sldMkLst>
          <pc:docMk/>
          <pc:sldMk cId="766084731" sldId="340"/>
        </pc:sldMkLst>
      </pc:sldChg>
      <pc:sldChg chg="delSp modSp mod setBg">
        <pc:chgData name="Matthew Rampley" userId="2e212c8a1ddac6fb" providerId="LiveId" clId="{4E31FD41-D4CC-484B-B847-16032E7DE241}" dt="2021-03-02T19:03:44.268" v="1735" actId="20577"/>
        <pc:sldMkLst>
          <pc:docMk/>
          <pc:sldMk cId="1960687716" sldId="353"/>
        </pc:sldMkLst>
        <pc:spChg chg="del">
          <ac:chgData name="Matthew Rampley" userId="2e212c8a1ddac6fb" providerId="LiveId" clId="{4E31FD41-D4CC-484B-B847-16032E7DE241}" dt="2021-03-02T13:20:21.058" v="715" actId="478"/>
          <ac:spMkLst>
            <pc:docMk/>
            <pc:sldMk cId="1960687716" sldId="353"/>
            <ac:spMk id="2" creationId="{AAA6B162-50CD-0449-91AC-3E7A36221472}"/>
          </ac:spMkLst>
        </pc:spChg>
        <pc:spChg chg="mod">
          <ac:chgData name="Matthew Rampley" userId="2e212c8a1ddac6fb" providerId="LiveId" clId="{4E31FD41-D4CC-484B-B847-16032E7DE241}" dt="2021-03-02T19:03:44.268" v="1735" actId="20577"/>
          <ac:spMkLst>
            <pc:docMk/>
            <pc:sldMk cId="1960687716" sldId="353"/>
            <ac:spMk id="4" creationId="{258EADAE-4F68-C24C-8AB6-507E705B45AF}"/>
          </ac:spMkLst>
        </pc:spChg>
        <pc:picChg chg="mod">
          <ac:chgData name="Matthew Rampley" userId="2e212c8a1ddac6fb" providerId="LiveId" clId="{4E31FD41-D4CC-484B-B847-16032E7DE241}" dt="2021-03-02T13:20:31.470" v="717" actId="1076"/>
          <ac:picMkLst>
            <pc:docMk/>
            <pc:sldMk cId="1960687716" sldId="353"/>
            <ac:picMk id="95234" creationId="{E099BF09-8B0D-B342-9A9A-D3BE48B49448}"/>
          </ac:picMkLst>
        </pc:picChg>
      </pc:sldChg>
      <pc:sldChg chg="del setBg">
        <pc:chgData name="Matthew Rampley" userId="2e212c8a1ddac6fb" providerId="LiveId" clId="{4E31FD41-D4CC-484B-B847-16032E7DE241}" dt="2021-03-02T19:47:10.159" v="3101" actId="2696"/>
        <pc:sldMkLst>
          <pc:docMk/>
          <pc:sldMk cId="1233508824" sldId="354"/>
        </pc:sldMkLst>
      </pc:sldChg>
      <pc:sldChg chg="addSp delSp modSp mod setBg">
        <pc:chgData name="Matthew Rampley" userId="2e212c8a1ddac6fb" providerId="LiveId" clId="{4E31FD41-D4CC-484B-B847-16032E7DE241}" dt="2021-03-02T13:33:02.141" v="1656" actId="1076"/>
        <pc:sldMkLst>
          <pc:docMk/>
          <pc:sldMk cId="2312246550" sldId="355"/>
        </pc:sldMkLst>
        <pc:spChg chg="del">
          <ac:chgData name="Matthew Rampley" userId="2e212c8a1ddac6fb" providerId="LiveId" clId="{4E31FD41-D4CC-484B-B847-16032E7DE241}" dt="2021-03-02T13:29:10.894" v="1581" actId="478"/>
          <ac:spMkLst>
            <pc:docMk/>
            <pc:sldMk cId="2312246550" sldId="355"/>
            <ac:spMk id="2" creationId="{D81EA126-8856-5A4A-9CA4-1AB3A66EAD77}"/>
          </ac:spMkLst>
        </pc:spChg>
        <pc:spChg chg="mod">
          <ac:chgData name="Matthew Rampley" userId="2e212c8a1ddac6fb" providerId="LiveId" clId="{4E31FD41-D4CC-484B-B847-16032E7DE241}" dt="2021-03-02T13:32:57.734" v="1655" actId="1076"/>
          <ac:spMkLst>
            <pc:docMk/>
            <pc:sldMk cId="2312246550" sldId="355"/>
            <ac:spMk id="96259" creationId="{0226A15B-0C17-964B-9E0C-E8B086D85E20}"/>
          </ac:spMkLst>
        </pc:spChg>
        <pc:picChg chg="add mod">
          <ac:chgData name="Matthew Rampley" userId="2e212c8a1ddac6fb" providerId="LiveId" clId="{4E31FD41-D4CC-484B-B847-16032E7DE241}" dt="2021-03-02T13:33:02.141" v="1656" actId="1076"/>
          <ac:picMkLst>
            <pc:docMk/>
            <pc:sldMk cId="2312246550" sldId="355"/>
            <ac:picMk id="14338" creationId="{C7C3BDC4-9CF9-C045-B145-4FC21674D549}"/>
          </ac:picMkLst>
        </pc:picChg>
        <pc:picChg chg="mod">
          <ac:chgData name="Matthew Rampley" userId="2e212c8a1ddac6fb" providerId="LiveId" clId="{4E31FD41-D4CC-484B-B847-16032E7DE241}" dt="2021-03-02T13:29:13.895" v="1582" actId="1076"/>
          <ac:picMkLst>
            <pc:docMk/>
            <pc:sldMk cId="2312246550" sldId="355"/>
            <ac:picMk id="96258" creationId="{C5F537BA-DE5A-4C42-8905-6AEF79C5CB7C}"/>
          </ac:picMkLst>
        </pc:picChg>
      </pc:sldChg>
      <pc:sldChg chg="delSp modSp mod setBg">
        <pc:chgData name="Matthew Rampley" userId="2e212c8a1ddac6fb" providerId="LiveId" clId="{4E31FD41-D4CC-484B-B847-16032E7DE241}" dt="2021-03-02T19:20:58.957" v="1895"/>
        <pc:sldMkLst>
          <pc:docMk/>
          <pc:sldMk cId="1247697723" sldId="356"/>
        </pc:sldMkLst>
        <pc:spChg chg="del">
          <ac:chgData name="Matthew Rampley" userId="2e212c8a1ddac6fb" providerId="LiveId" clId="{4E31FD41-D4CC-484B-B847-16032E7DE241}" dt="2021-03-02T19:20:58.957" v="1895"/>
          <ac:spMkLst>
            <pc:docMk/>
            <pc:sldMk cId="1247697723" sldId="356"/>
            <ac:spMk id="2" creationId="{1B1BBE57-E4C1-3349-9FC0-042FC9F4107B}"/>
          </ac:spMkLst>
        </pc:spChg>
        <pc:spChg chg="mod">
          <ac:chgData name="Matthew Rampley" userId="2e212c8a1ddac6fb" providerId="LiveId" clId="{4E31FD41-D4CC-484B-B847-16032E7DE241}" dt="2021-03-02T19:20:30.352" v="1894" actId="20577"/>
          <ac:spMkLst>
            <pc:docMk/>
            <pc:sldMk cId="1247697723" sldId="356"/>
            <ac:spMk id="99330" creationId="{08AC3B61-41D0-F54B-BEC7-E43B303DDCC3}"/>
          </ac:spMkLst>
        </pc:spChg>
      </pc:sldChg>
      <pc:sldChg chg="delSp modSp mod setBg">
        <pc:chgData name="Matthew Rampley" userId="2e212c8a1ddac6fb" providerId="LiveId" clId="{4E31FD41-D4CC-484B-B847-16032E7DE241}" dt="2021-03-02T19:47:46.153" v="3130" actId="1076"/>
        <pc:sldMkLst>
          <pc:docMk/>
          <pc:sldMk cId="4277711649" sldId="357"/>
        </pc:sldMkLst>
        <pc:spChg chg="del">
          <ac:chgData name="Matthew Rampley" userId="2e212c8a1ddac6fb" providerId="LiveId" clId="{4E31FD41-D4CC-484B-B847-16032E7DE241}" dt="2021-03-02T19:20:58.957" v="1895"/>
          <ac:spMkLst>
            <pc:docMk/>
            <pc:sldMk cId="4277711649" sldId="357"/>
            <ac:spMk id="2" creationId="{38945A82-74B4-5D41-B3F6-B30E763B1D4B}"/>
          </ac:spMkLst>
        </pc:spChg>
        <pc:spChg chg="mod">
          <ac:chgData name="Matthew Rampley" userId="2e212c8a1ddac6fb" providerId="LiveId" clId="{4E31FD41-D4CC-484B-B847-16032E7DE241}" dt="2021-03-02T19:47:46.153" v="3130" actId="1076"/>
          <ac:spMkLst>
            <pc:docMk/>
            <pc:sldMk cId="4277711649" sldId="357"/>
            <ac:spMk id="102403" creationId="{5425ACC6-8D7A-BC4F-93CC-76F2B3E66F00}"/>
          </ac:spMkLst>
        </pc:spChg>
      </pc:sldChg>
      <pc:sldChg chg="addSp delSp modSp mod setBg">
        <pc:chgData name="Matthew Rampley" userId="2e212c8a1ddac6fb" providerId="LiveId" clId="{4E31FD41-D4CC-484B-B847-16032E7DE241}" dt="2021-03-02T19:47:07.339" v="3100" actId="1076"/>
        <pc:sldMkLst>
          <pc:docMk/>
          <pc:sldMk cId="1359907927" sldId="358"/>
        </pc:sldMkLst>
        <pc:spChg chg="del">
          <ac:chgData name="Matthew Rampley" userId="2e212c8a1ddac6fb" providerId="LiveId" clId="{4E31FD41-D4CC-484B-B847-16032E7DE241}" dt="2021-03-02T13:33:43.738" v="1657" actId="478"/>
          <ac:spMkLst>
            <pc:docMk/>
            <pc:sldMk cId="1359907927" sldId="358"/>
            <ac:spMk id="2" creationId="{1469BF0C-0C39-C64C-9419-D5647FB78E0B}"/>
          </ac:spMkLst>
        </pc:spChg>
        <pc:spChg chg="add mod">
          <ac:chgData name="Matthew Rampley" userId="2e212c8a1ddac6fb" providerId="LiveId" clId="{4E31FD41-D4CC-484B-B847-16032E7DE241}" dt="2021-03-02T19:47:07.339" v="3100" actId="1076"/>
          <ac:spMkLst>
            <pc:docMk/>
            <pc:sldMk cId="1359907927" sldId="358"/>
            <ac:spMk id="3" creationId="{F9E7B320-6D7B-484B-B8B3-34BD95C4AF13}"/>
          </ac:spMkLst>
        </pc:spChg>
        <pc:spChg chg="del">
          <ac:chgData name="Matthew Rampley" userId="2e212c8a1ddac6fb" providerId="LiveId" clId="{4E31FD41-D4CC-484B-B847-16032E7DE241}" dt="2021-03-02T19:43:40.444" v="2892" actId="478"/>
          <ac:spMkLst>
            <pc:docMk/>
            <pc:sldMk cId="1359907927" sldId="358"/>
            <ac:spMk id="101378" creationId="{3116558B-2DE0-F646-9609-7F5C2F4F5120}"/>
          </ac:spMkLst>
        </pc:spChg>
        <pc:picChg chg="add mod">
          <ac:chgData name="Matthew Rampley" userId="2e212c8a1ddac6fb" providerId="LiveId" clId="{4E31FD41-D4CC-484B-B847-16032E7DE241}" dt="2021-03-02T19:46:16.821" v="3032" actId="1076"/>
          <ac:picMkLst>
            <pc:docMk/>
            <pc:sldMk cId="1359907927" sldId="358"/>
            <ac:picMk id="5" creationId="{180276AA-601E-0841-8915-C58AE24D181C}"/>
          </ac:picMkLst>
        </pc:picChg>
        <pc:picChg chg="mod">
          <ac:chgData name="Matthew Rampley" userId="2e212c8a1ddac6fb" providerId="LiveId" clId="{4E31FD41-D4CC-484B-B847-16032E7DE241}" dt="2021-03-02T19:43:45.634" v="2893" actId="1076"/>
          <ac:picMkLst>
            <pc:docMk/>
            <pc:sldMk cId="1359907927" sldId="358"/>
            <ac:picMk id="101379" creationId="{A6F1D641-E8C9-974E-84E8-2755E6109BE7}"/>
          </ac:picMkLst>
        </pc:picChg>
      </pc:sldChg>
      <pc:sldChg chg="delSp modSp mod setBg">
        <pc:chgData name="Matthew Rampley" userId="2e212c8a1ddac6fb" providerId="LiveId" clId="{4E31FD41-D4CC-484B-B847-16032E7DE241}" dt="2021-03-02T19:45:59.565" v="3030" actId="20577"/>
        <pc:sldMkLst>
          <pc:docMk/>
          <pc:sldMk cId="2451389337" sldId="359"/>
        </pc:sldMkLst>
        <pc:spChg chg="del">
          <ac:chgData name="Matthew Rampley" userId="2e212c8a1ddac6fb" providerId="LiveId" clId="{4E31FD41-D4CC-484B-B847-16032E7DE241}" dt="2021-03-02T19:20:58.957" v="1895"/>
          <ac:spMkLst>
            <pc:docMk/>
            <pc:sldMk cId="2451389337" sldId="359"/>
            <ac:spMk id="2" creationId="{54E4F5E0-55B4-D44B-A436-35660AE0DD60}"/>
          </ac:spMkLst>
        </pc:spChg>
        <pc:spChg chg="mod">
          <ac:chgData name="Matthew Rampley" userId="2e212c8a1ddac6fb" providerId="LiveId" clId="{4E31FD41-D4CC-484B-B847-16032E7DE241}" dt="2021-03-02T19:45:59.565" v="3030" actId="20577"/>
          <ac:spMkLst>
            <pc:docMk/>
            <pc:sldMk cId="2451389337" sldId="359"/>
            <ac:spMk id="100354" creationId="{8281B974-1C01-B847-8B57-6483A4D162E9}"/>
          </ac:spMkLst>
        </pc:spChg>
      </pc:sldChg>
      <pc:sldChg chg="delSp del setBg">
        <pc:chgData name="Matthew Rampley" userId="2e212c8a1ddac6fb" providerId="LiveId" clId="{4E31FD41-D4CC-484B-B847-16032E7DE241}" dt="2021-03-02T19:44:35.789" v="2901" actId="2696"/>
        <pc:sldMkLst>
          <pc:docMk/>
          <pc:sldMk cId="2474720490" sldId="360"/>
        </pc:sldMkLst>
        <pc:spChg chg="del">
          <ac:chgData name="Matthew Rampley" userId="2e212c8a1ddac6fb" providerId="LiveId" clId="{4E31FD41-D4CC-484B-B847-16032E7DE241}" dt="2021-03-02T19:20:58.957" v="1895"/>
          <ac:spMkLst>
            <pc:docMk/>
            <pc:sldMk cId="2474720490" sldId="360"/>
            <ac:spMk id="2" creationId="{2FA57571-D45A-0F41-AECB-9B3A9BA14632}"/>
          </ac:spMkLst>
        </pc:spChg>
      </pc:sldChg>
      <pc:sldChg chg="delSp del setBg">
        <pc:chgData name="Matthew Rampley" userId="2e212c8a1ddac6fb" providerId="LiveId" clId="{4E31FD41-D4CC-484B-B847-16032E7DE241}" dt="2021-03-02T19:44:29.782" v="2897" actId="2696"/>
        <pc:sldMkLst>
          <pc:docMk/>
          <pc:sldMk cId="1551744020" sldId="361"/>
        </pc:sldMkLst>
        <pc:spChg chg="del">
          <ac:chgData name="Matthew Rampley" userId="2e212c8a1ddac6fb" providerId="LiveId" clId="{4E31FD41-D4CC-484B-B847-16032E7DE241}" dt="2021-03-02T19:20:58.957" v="1895"/>
          <ac:spMkLst>
            <pc:docMk/>
            <pc:sldMk cId="1551744020" sldId="361"/>
            <ac:spMk id="4" creationId="{6912E917-88F5-5A4D-A133-6EF1504781A6}"/>
          </ac:spMkLst>
        </pc:spChg>
      </pc:sldChg>
      <pc:sldChg chg="setBg">
        <pc:chgData name="Matthew Rampley" userId="2e212c8a1ddac6fb" providerId="LiveId" clId="{4E31FD41-D4CC-484B-B847-16032E7DE241}" dt="2021-03-01T21:45:33.054" v="103"/>
        <pc:sldMkLst>
          <pc:docMk/>
          <pc:sldMk cId="2704115370" sldId="362"/>
        </pc:sldMkLst>
      </pc:sldChg>
      <pc:sldChg chg="setBg">
        <pc:chgData name="Matthew Rampley" userId="2e212c8a1ddac6fb" providerId="LiveId" clId="{4E31FD41-D4CC-484B-B847-16032E7DE241}" dt="2021-03-01T21:45:33.054" v="103"/>
        <pc:sldMkLst>
          <pc:docMk/>
          <pc:sldMk cId="3601152762" sldId="363"/>
        </pc:sldMkLst>
      </pc:sldChg>
      <pc:sldChg chg="setBg">
        <pc:chgData name="Matthew Rampley" userId="2e212c8a1ddac6fb" providerId="LiveId" clId="{4E31FD41-D4CC-484B-B847-16032E7DE241}" dt="2021-03-01T21:45:33.054" v="103"/>
        <pc:sldMkLst>
          <pc:docMk/>
          <pc:sldMk cId="2919665599" sldId="365"/>
        </pc:sldMkLst>
      </pc:sldChg>
      <pc:sldChg chg="setBg">
        <pc:chgData name="Matthew Rampley" userId="2e212c8a1ddac6fb" providerId="LiveId" clId="{4E31FD41-D4CC-484B-B847-16032E7DE241}" dt="2021-03-01T21:45:33.054" v="103"/>
        <pc:sldMkLst>
          <pc:docMk/>
          <pc:sldMk cId="2057087680" sldId="366"/>
        </pc:sldMkLst>
      </pc:sldChg>
      <pc:sldChg chg="setBg">
        <pc:chgData name="Matthew Rampley" userId="2e212c8a1ddac6fb" providerId="LiveId" clId="{4E31FD41-D4CC-484B-B847-16032E7DE241}" dt="2021-03-01T21:45:33.054" v="103"/>
        <pc:sldMkLst>
          <pc:docMk/>
          <pc:sldMk cId="4093678683" sldId="368"/>
        </pc:sldMkLst>
      </pc:sldChg>
      <pc:sldChg chg="setBg">
        <pc:chgData name="Matthew Rampley" userId="2e212c8a1ddac6fb" providerId="LiveId" clId="{4E31FD41-D4CC-484B-B847-16032E7DE241}" dt="2021-03-01T21:45:33.054" v="103"/>
        <pc:sldMkLst>
          <pc:docMk/>
          <pc:sldMk cId="332750390" sldId="369"/>
        </pc:sldMkLst>
      </pc:sldChg>
      <pc:sldChg chg="setBg">
        <pc:chgData name="Matthew Rampley" userId="2e212c8a1ddac6fb" providerId="LiveId" clId="{4E31FD41-D4CC-484B-B847-16032E7DE241}" dt="2021-03-01T21:45:33.054" v="103"/>
        <pc:sldMkLst>
          <pc:docMk/>
          <pc:sldMk cId="109693129" sldId="370"/>
        </pc:sldMkLst>
      </pc:sldChg>
      <pc:sldChg chg="addSp delSp modSp add mod ord setBg modClrScheme chgLayout">
        <pc:chgData name="Matthew Rampley" userId="2e212c8a1ddac6fb" providerId="LiveId" clId="{4E31FD41-D4CC-484B-B847-16032E7DE241}" dt="2021-03-02T21:10:03.192" v="4200" actId="478"/>
        <pc:sldMkLst>
          <pc:docMk/>
          <pc:sldMk cId="661266265" sldId="371"/>
        </pc:sldMkLst>
        <pc:spChg chg="add mod">
          <ac:chgData name="Matthew Rampley" userId="2e212c8a1ddac6fb" providerId="LiveId" clId="{4E31FD41-D4CC-484B-B847-16032E7DE241}" dt="2021-03-02T20:59:13.246" v="4179" actId="1076"/>
          <ac:spMkLst>
            <pc:docMk/>
            <pc:sldMk cId="661266265" sldId="371"/>
            <ac:spMk id="2" creationId="{AF5D1340-5A4B-A345-9E76-76B4AA92C42E}"/>
          </ac:spMkLst>
        </pc:spChg>
        <pc:spChg chg="del">
          <ac:chgData name="Matthew Rampley" userId="2e212c8a1ddac6fb" providerId="LiveId" clId="{4E31FD41-D4CC-484B-B847-16032E7DE241}" dt="2021-03-02T20:53:31.041" v="4096" actId="700"/>
          <ac:spMkLst>
            <pc:docMk/>
            <pc:sldMk cId="661266265" sldId="371"/>
            <ac:spMk id="36866" creationId="{23607EE4-5ABD-9A49-88E9-927ABF1BA48B}"/>
          </ac:spMkLst>
        </pc:spChg>
        <pc:spChg chg="mod ord">
          <ac:chgData name="Matthew Rampley" userId="2e212c8a1ddac6fb" providerId="LiveId" clId="{4E31FD41-D4CC-484B-B847-16032E7DE241}" dt="2021-03-02T21:01:48.976" v="4195" actId="12"/>
          <ac:spMkLst>
            <pc:docMk/>
            <pc:sldMk cId="661266265" sldId="371"/>
            <ac:spMk id="36867" creationId="{D3AC5B6C-3212-A949-A559-1669D661FE86}"/>
          </ac:spMkLst>
        </pc:spChg>
        <pc:picChg chg="add del mod">
          <ac:chgData name="Matthew Rampley" userId="2e212c8a1ddac6fb" providerId="LiveId" clId="{4E31FD41-D4CC-484B-B847-16032E7DE241}" dt="2021-03-02T21:10:03.192" v="4200" actId="478"/>
          <ac:picMkLst>
            <pc:docMk/>
            <pc:sldMk cId="661266265" sldId="371"/>
            <ac:picMk id="3" creationId="{99310270-34D1-A044-8F38-E116A8676497}"/>
          </ac:picMkLst>
        </pc:picChg>
        <pc:picChg chg="add mod">
          <ac:chgData name="Matthew Rampley" userId="2e212c8a1ddac6fb" providerId="LiveId" clId="{4E31FD41-D4CC-484B-B847-16032E7DE241}" dt="2021-03-02T20:57:20.977" v="4104" actId="1076"/>
          <ac:picMkLst>
            <pc:docMk/>
            <pc:sldMk cId="661266265" sldId="371"/>
            <ac:picMk id="2050" creationId="{9CDA00CB-1EF6-1F4F-9F23-0F658451943E}"/>
          </ac:picMkLst>
        </pc:picChg>
      </pc:sldChg>
      <pc:sldChg chg="modSp add mod ord setBg">
        <pc:chgData name="Matthew Rampley" userId="2e212c8a1ddac6fb" providerId="LiveId" clId="{4E31FD41-D4CC-484B-B847-16032E7DE241}" dt="2021-03-02T21:17:33.815" v="4382" actId="20577"/>
        <pc:sldMkLst>
          <pc:docMk/>
          <pc:sldMk cId="567109592" sldId="372"/>
        </pc:sldMkLst>
        <pc:spChg chg="mod">
          <ac:chgData name="Matthew Rampley" userId="2e212c8a1ddac6fb" providerId="LiveId" clId="{4E31FD41-D4CC-484B-B847-16032E7DE241}" dt="2021-03-02T21:17:33.815" v="4382" actId="20577"/>
          <ac:spMkLst>
            <pc:docMk/>
            <pc:sldMk cId="567109592" sldId="372"/>
            <ac:spMk id="24579" creationId="{597D8FF4-AD1B-484D-9700-86B63CDE9CE4}"/>
          </ac:spMkLst>
        </pc:spChg>
      </pc:sldChg>
      <pc:sldChg chg="addSp delSp modSp add mod ord setBg">
        <pc:chgData name="Matthew Rampley" userId="2e212c8a1ddac6fb" providerId="LiveId" clId="{4E31FD41-D4CC-484B-B847-16032E7DE241}" dt="2021-03-02T13:15:35.119" v="712" actId="20577"/>
        <pc:sldMkLst>
          <pc:docMk/>
          <pc:sldMk cId="934423338" sldId="373"/>
        </pc:sldMkLst>
        <pc:spChg chg="add del">
          <ac:chgData name="Matthew Rampley" userId="2e212c8a1ddac6fb" providerId="LiveId" clId="{4E31FD41-D4CC-484B-B847-16032E7DE241}" dt="2021-03-02T13:13:43.186" v="607"/>
          <ac:spMkLst>
            <pc:docMk/>
            <pc:sldMk cId="934423338" sldId="373"/>
            <ac:spMk id="2" creationId="{6CFEED15-43B5-E94B-AA88-A717AE314F9B}"/>
          </ac:spMkLst>
        </pc:spChg>
        <pc:spChg chg="add mod">
          <ac:chgData name="Matthew Rampley" userId="2e212c8a1ddac6fb" providerId="LiveId" clId="{4E31FD41-D4CC-484B-B847-16032E7DE241}" dt="2021-03-02T13:15:35.119" v="712" actId="20577"/>
          <ac:spMkLst>
            <pc:docMk/>
            <pc:sldMk cId="934423338" sldId="373"/>
            <ac:spMk id="5" creationId="{2B6B7FDF-7947-AE44-8828-7BC711A8D059}"/>
          </ac:spMkLst>
        </pc:spChg>
        <pc:spChg chg="mod">
          <ac:chgData name="Matthew Rampley" userId="2e212c8a1ddac6fb" providerId="LiveId" clId="{4E31FD41-D4CC-484B-B847-16032E7DE241}" dt="2021-03-02T13:12:25.938" v="605" actId="20577"/>
          <ac:spMkLst>
            <pc:docMk/>
            <pc:sldMk cId="934423338" sldId="373"/>
            <ac:spMk id="43011" creationId="{AA0A76F1-F68D-0542-8FE4-6C7A3D3CCE8F}"/>
          </ac:spMkLst>
        </pc:spChg>
        <pc:spChg chg="del">
          <ac:chgData name="Matthew Rampley" userId="2e212c8a1ddac6fb" providerId="LiveId" clId="{4E31FD41-D4CC-484B-B847-16032E7DE241}" dt="2021-03-02T13:10:53.062" v="525" actId="478"/>
          <ac:spMkLst>
            <pc:docMk/>
            <pc:sldMk cId="934423338" sldId="373"/>
            <ac:spMk id="43014" creationId="{6D56B7CC-103F-6146-9974-9496500E13E7}"/>
          </ac:spMkLst>
        </pc:spChg>
        <pc:picChg chg="add mod">
          <ac:chgData name="Matthew Rampley" userId="2e212c8a1ddac6fb" providerId="LiveId" clId="{4E31FD41-D4CC-484B-B847-16032E7DE241}" dt="2021-03-02T13:14:29.666" v="614" actId="1076"/>
          <ac:picMkLst>
            <pc:docMk/>
            <pc:sldMk cId="934423338" sldId="373"/>
            <ac:picMk id="4" creationId="{9CB916ED-8930-814E-83CE-C2E83D7F70A4}"/>
          </ac:picMkLst>
        </pc:picChg>
        <pc:picChg chg="del">
          <ac:chgData name="Matthew Rampley" userId="2e212c8a1ddac6fb" providerId="LiveId" clId="{4E31FD41-D4CC-484B-B847-16032E7DE241}" dt="2021-03-02T13:10:57.698" v="526" actId="478"/>
          <ac:picMkLst>
            <pc:docMk/>
            <pc:sldMk cId="934423338" sldId="373"/>
            <ac:picMk id="43013" creationId="{83F728E0-4B0B-5640-AAEF-4D7BD7E96D5B}"/>
          </ac:picMkLst>
        </pc:picChg>
      </pc:sldChg>
      <pc:sldChg chg="modSp new mod setBg">
        <pc:chgData name="Matthew Rampley" userId="2e212c8a1ddac6fb" providerId="LiveId" clId="{4E31FD41-D4CC-484B-B847-16032E7DE241}" dt="2021-03-02T12:17:10.738" v="133" actId="20577"/>
        <pc:sldMkLst>
          <pc:docMk/>
          <pc:sldMk cId="354891543" sldId="374"/>
        </pc:sldMkLst>
        <pc:spChg chg="mod">
          <ac:chgData name="Matthew Rampley" userId="2e212c8a1ddac6fb" providerId="LiveId" clId="{4E31FD41-D4CC-484B-B847-16032E7DE241}" dt="2021-03-02T12:17:10.738" v="133" actId="20577"/>
          <ac:spMkLst>
            <pc:docMk/>
            <pc:sldMk cId="354891543" sldId="374"/>
            <ac:spMk id="2" creationId="{842067F4-4269-1D42-8129-B2FF446F2AB9}"/>
          </ac:spMkLst>
        </pc:spChg>
      </pc:sldChg>
      <pc:sldChg chg="new del">
        <pc:chgData name="Matthew Rampley" userId="2e212c8a1ddac6fb" providerId="LiveId" clId="{4E31FD41-D4CC-484B-B847-16032E7DE241}" dt="2021-03-02T13:15:49.766" v="714" actId="2696"/>
        <pc:sldMkLst>
          <pc:docMk/>
          <pc:sldMk cId="786837411" sldId="375"/>
        </pc:sldMkLst>
      </pc:sldChg>
      <pc:sldChg chg="modSp add mod ord">
        <pc:chgData name="Matthew Rampley" userId="2e212c8a1ddac6fb" providerId="LiveId" clId="{4E31FD41-D4CC-484B-B847-16032E7DE241}" dt="2021-03-02T13:27:46.606" v="1327" actId="20578"/>
        <pc:sldMkLst>
          <pc:docMk/>
          <pc:sldMk cId="4249558668" sldId="375"/>
        </pc:sldMkLst>
        <pc:spChg chg="mod">
          <ac:chgData name="Matthew Rampley" userId="2e212c8a1ddac6fb" providerId="LiveId" clId="{4E31FD41-D4CC-484B-B847-16032E7DE241}" dt="2021-03-02T13:27:37.759" v="1326" actId="20577"/>
          <ac:spMkLst>
            <pc:docMk/>
            <pc:sldMk cId="4249558668" sldId="375"/>
            <ac:spMk id="4" creationId="{258EADAE-4F68-C24C-8AB6-507E705B45AF}"/>
          </ac:spMkLst>
        </pc:spChg>
      </pc:sldChg>
      <pc:sldChg chg="modSp new mod setBg">
        <pc:chgData name="Matthew Rampley" userId="2e212c8a1ddac6fb" providerId="LiveId" clId="{4E31FD41-D4CC-484B-B847-16032E7DE241}" dt="2021-03-02T19:48:46.921" v="3162" actId="313"/>
        <pc:sldMkLst>
          <pc:docMk/>
          <pc:sldMk cId="1381578024" sldId="376"/>
        </pc:sldMkLst>
        <pc:spChg chg="mod">
          <ac:chgData name="Matthew Rampley" userId="2e212c8a1ddac6fb" providerId="LiveId" clId="{4E31FD41-D4CC-484B-B847-16032E7DE241}" dt="2021-03-02T19:48:46.921" v="3162" actId="313"/>
          <ac:spMkLst>
            <pc:docMk/>
            <pc:sldMk cId="1381578024" sldId="376"/>
            <ac:spMk id="2" creationId="{AAE113A6-FA1E-E440-80F0-4E2670030952}"/>
          </ac:spMkLst>
        </pc:spChg>
      </pc:sldChg>
      <pc:sldChg chg="addSp delSp modSp new mod setBg">
        <pc:chgData name="Matthew Rampley" userId="2e212c8a1ddac6fb" providerId="LiveId" clId="{4E31FD41-D4CC-484B-B847-16032E7DE241}" dt="2021-03-02T20:29:08.619" v="3400" actId="20577"/>
        <pc:sldMkLst>
          <pc:docMk/>
          <pc:sldMk cId="1111008155" sldId="377"/>
        </pc:sldMkLst>
        <pc:spChg chg="add del mod">
          <ac:chgData name="Matthew Rampley" userId="2e212c8a1ddac6fb" providerId="LiveId" clId="{4E31FD41-D4CC-484B-B847-16032E7DE241}" dt="2021-03-02T20:22:55.742" v="3170" actId="767"/>
          <ac:spMkLst>
            <pc:docMk/>
            <pc:sldMk cId="1111008155" sldId="377"/>
            <ac:spMk id="2" creationId="{7965A032-2693-8445-83D1-F917C1F5B420}"/>
          </ac:spMkLst>
        </pc:spChg>
        <pc:spChg chg="add mod">
          <ac:chgData name="Matthew Rampley" userId="2e212c8a1ddac6fb" providerId="LiveId" clId="{4E31FD41-D4CC-484B-B847-16032E7DE241}" dt="2021-03-02T20:29:08.619" v="3400" actId="20577"/>
          <ac:spMkLst>
            <pc:docMk/>
            <pc:sldMk cId="1111008155" sldId="377"/>
            <ac:spMk id="3" creationId="{4EA22ADC-4064-0449-A188-B789DDA2F9BA}"/>
          </ac:spMkLst>
        </pc:spChg>
        <pc:picChg chg="add mod">
          <ac:chgData name="Matthew Rampley" userId="2e212c8a1ddac6fb" providerId="LiveId" clId="{4E31FD41-D4CC-484B-B847-16032E7DE241}" dt="2021-03-02T20:22:47.317" v="3168" actId="1076"/>
          <ac:picMkLst>
            <pc:docMk/>
            <pc:sldMk cId="1111008155" sldId="377"/>
            <ac:picMk id="15362" creationId="{5415DDFE-117A-EF4F-9B72-D3861A92A5EA}"/>
          </ac:picMkLst>
        </pc:picChg>
      </pc:sldChg>
      <pc:sldChg chg="addSp modSp new mod setBg">
        <pc:chgData name="Matthew Rampley" userId="2e212c8a1ddac6fb" providerId="LiveId" clId="{4E31FD41-D4CC-484B-B847-16032E7DE241}" dt="2021-03-02T20:53:14.102" v="4094" actId="1076"/>
        <pc:sldMkLst>
          <pc:docMk/>
          <pc:sldMk cId="4153240457" sldId="378"/>
        </pc:sldMkLst>
        <pc:picChg chg="add mod">
          <ac:chgData name="Matthew Rampley" userId="2e212c8a1ddac6fb" providerId="LiveId" clId="{4E31FD41-D4CC-484B-B847-16032E7DE241}" dt="2021-03-02T20:53:09.828" v="4093" actId="1076"/>
          <ac:picMkLst>
            <pc:docMk/>
            <pc:sldMk cId="4153240457" sldId="378"/>
            <ac:picMk id="2" creationId="{1ECE976D-EE6B-DF4B-9D93-4F280D471D43}"/>
          </ac:picMkLst>
        </pc:picChg>
        <pc:picChg chg="add mod">
          <ac:chgData name="Matthew Rampley" userId="2e212c8a1ddac6fb" providerId="LiveId" clId="{4E31FD41-D4CC-484B-B847-16032E7DE241}" dt="2021-03-02T20:53:14.102" v="4094" actId="1076"/>
          <ac:picMkLst>
            <pc:docMk/>
            <pc:sldMk cId="4153240457" sldId="378"/>
            <ac:picMk id="3" creationId="{7D47E45B-C80F-0546-BC38-59DC734EDED5}"/>
          </ac:picMkLst>
        </pc:picChg>
        <pc:picChg chg="add mod">
          <ac:chgData name="Matthew Rampley" userId="2e212c8a1ddac6fb" providerId="LiveId" clId="{4E31FD41-D4CC-484B-B847-16032E7DE241}" dt="2021-03-02T20:53:06.177" v="4092" actId="1076"/>
          <ac:picMkLst>
            <pc:docMk/>
            <pc:sldMk cId="4153240457" sldId="378"/>
            <ac:picMk id="16386" creationId="{D42A0127-F604-514F-BC65-6BDB11D489DC}"/>
          </ac:picMkLst>
        </pc:picChg>
      </pc:sldChg>
      <pc:sldChg chg="addSp delSp modSp new mod setBg modClrScheme chgLayout">
        <pc:chgData name="Matthew Rampley" userId="2e212c8a1ddac6fb" providerId="LiveId" clId="{4E31FD41-D4CC-484B-B847-16032E7DE241}" dt="2021-03-02T20:43:15.493" v="4076" actId="1076"/>
        <pc:sldMkLst>
          <pc:docMk/>
          <pc:sldMk cId="83845191" sldId="379"/>
        </pc:sldMkLst>
        <pc:spChg chg="del">
          <ac:chgData name="Matthew Rampley" userId="2e212c8a1ddac6fb" providerId="LiveId" clId="{4E31FD41-D4CC-484B-B847-16032E7DE241}" dt="2021-03-02T20:38:56.281" v="3428" actId="700"/>
          <ac:spMkLst>
            <pc:docMk/>
            <pc:sldMk cId="83845191" sldId="379"/>
            <ac:spMk id="2" creationId="{5C9A8821-FE6B-564B-8614-47302990FB95}"/>
          </ac:spMkLst>
        </pc:spChg>
        <pc:spChg chg="del">
          <ac:chgData name="Matthew Rampley" userId="2e212c8a1ddac6fb" providerId="LiveId" clId="{4E31FD41-D4CC-484B-B847-16032E7DE241}" dt="2021-03-02T20:38:56.281" v="3428" actId="700"/>
          <ac:spMkLst>
            <pc:docMk/>
            <pc:sldMk cId="83845191" sldId="379"/>
            <ac:spMk id="3" creationId="{BD876E31-2912-8442-A414-FE003CC1255D}"/>
          </ac:spMkLst>
        </pc:spChg>
        <pc:spChg chg="add mod">
          <ac:chgData name="Matthew Rampley" userId="2e212c8a1ddac6fb" providerId="LiveId" clId="{4E31FD41-D4CC-484B-B847-16032E7DE241}" dt="2021-03-02T20:43:15.493" v="4076" actId="1076"/>
          <ac:spMkLst>
            <pc:docMk/>
            <pc:sldMk cId="83845191" sldId="379"/>
            <ac:spMk id="4" creationId="{B0875BEF-11A5-5B41-8CD3-2BD418CC110D}"/>
          </ac:spMkLst>
        </pc:spChg>
      </pc:sldChg>
      <pc:sldChg chg="new del">
        <pc:chgData name="Matthew Rampley" userId="2e212c8a1ddac6fb" providerId="LiveId" clId="{4E31FD41-D4CC-484B-B847-16032E7DE241}" dt="2021-03-02T21:01:55.096" v="4197" actId="2696"/>
        <pc:sldMkLst>
          <pc:docMk/>
          <pc:sldMk cId="500036158" sldId="380"/>
        </pc:sldMkLst>
      </pc:sldChg>
      <pc:sldChg chg="new del">
        <pc:chgData name="Matthew Rampley" userId="2e212c8a1ddac6fb" providerId="LiveId" clId="{4E31FD41-D4CC-484B-B847-16032E7DE241}" dt="2021-03-02T20:38:37.847" v="3426" actId="680"/>
        <pc:sldMkLst>
          <pc:docMk/>
          <pc:sldMk cId="724407764" sldId="3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16641-9A46-5F4C-AD88-225753E70E80}" type="datetimeFigureOut">
              <a:rPr lang="en-US" smtClean="0"/>
              <a:t>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3A7AE-6EC1-7340-B01E-3FA034575898}" type="slidenum">
              <a:rPr lang="en-US" smtClean="0"/>
              <a:t>‹#›</a:t>
            </a:fld>
            <a:endParaRPr lang="en-US"/>
          </a:p>
        </p:txBody>
      </p:sp>
    </p:spTree>
    <p:extLst>
      <p:ext uri="{BB962C8B-B14F-4D97-AF65-F5344CB8AC3E}">
        <p14:creationId xmlns:p14="http://schemas.microsoft.com/office/powerpoint/2010/main" val="1371203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1746CB9B-50D2-DD48-A848-2BC1F866ED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85162914-B04C-5945-8848-72AD201A66D3}" type="slidenum">
              <a:rPr lang="en-GB" altLang="en-US" sz="1400">
                <a:solidFill>
                  <a:srgbClr val="000000"/>
                </a:solidFill>
                <a:latin typeface="Times New Roman" panose="02020603050405020304" pitchFamily="18" charset="0"/>
              </a:rPr>
              <a:pPr eaLnBrk="1"/>
              <a:t>5</a:t>
            </a:fld>
            <a:endParaRPr lang="en-GB" altLang="en-US" sz="1400">
              <a:solidFill>
                <a:srgbClr val="000000"/>
              </a:solidFill>
              <a:latin typeface="Times New Roman" panose="02020603050405020304" pitchFamily="18" charset="0"/>
            </a:endParaRPr>
          </a:p>
        </p:txBody>
      </p:sp>
      <p:sp>
        <p:nvSpPr>
          <p:cNvPr id="52227" name="Rectangle 1">
            <a:extLst>
              <a:ext uri="{FF2B5EF4-FFF2-40B4-BE49-F238E27FC236}">
                <a16:creationId xmlns:a16="http://schemas.microsoft.com/office/drawing/2014/main" id="{D3C1B934-E55C-484A-A9F1-E070CE7E98A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2228" name="Rectangle 2">
            <a:extLst>
              <a:ext uri="{FF2B5EF4-FFF2-40B4-BE49-F238E27FC236}">
                <a16:creationId xmlns:a16="http://schemas.microsoft.com/office/drawing/2014/main" id="{D7525B5B-BB84-D74C-A9AB-9E2C5AD8230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52229" name="Text Box 3">
            <a:extLst>
              <a:ext uri="{FF2B5EF4-FFF2-40B4-BE49-F238E27FC236}">
                <a16:creationId xmlns:a16="http://schemas.microsoft.com/office/drawing/2014/main" id="{E4FDF422-D378-6E4F-ADA2-8C8FA8674952}"/>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40833A3-149A-E141-8DA3-18B836CBCF28}" type="slidenum">
              <a:rPr lang="en-GB" altLang="en-US">
                <a:solidFill>
                  <a:srgbClr val="FFFFFF"/>
                </a:solidFill>
                <a:latin typeface="Calibri" panose="020F0502020204030204" pitchFamily="34" charset="0"/>
              </a:rPr>
              <a:pPr hangingPunct="1">
                <a:lnSpc>
                  <a:spcPct val="100000"/>
                </a:lnSpc>
              </a:pPr>
              <a:t>5</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89455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A2C72D46-8D0E-2340-993F-0640E2B6B88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97D18BE9-D872-8C42-9BB2-B7A06AEC750C}" type="slidenum">
              <a:rPr lang="en-GB" altLang="en-US" sz="1400">
                <a:solidFill>
                  <a:srgbClr val="000000"/>
                </a:solidFill>
                <a:latin typeface="Times New Roman" panose="02020603050405020304" pitchFamily="18" charset="0"/>
              </a:rPr>
              <a:pPr eaLnBrk="1"/>
              <a:t>6</a:t>
            </a:fld>
            <a:endParaRPr lang="en-GB" altLang="en-US" sz="1400">
              <a:solidFill>
                <a:srgbClr val="000000"/>
              </a:solidFill>
              <a:latin typeface="Times New Roman" panose="02020603050405020304" pitchFamily="18" charset="0"/>
            </a:endParaRPr>
          </a:p>
        </p:txBody>
      </p:sp>
      <p:sp>
        <p:nvSpPr>
          <p:cNvPr id="58371" name="Rectangle 1">
            <a:extLst>
              <a:ext uri="{FF2B5EF4-FFF2-40B4-BE49-F238E27FC236}">
                <a16:creationId xmlns:a16="http://schemas.microsoft.com/office/drawing/2014/main" id="{092CC960-B88D-F44C-AD4B-B4ECB832DB5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8372" name="Rectangle 2">
            <a:extLst>
              <a:ext uri="{FF2B5EF4-FFF2-40B4-BE49-F238E27FC236}">
                <a16:creationId xmlns:a16="http://schemas.microsoft.com/office/drawing/2014/main" id="{19001739-5683-4D48-B957-43E03EFA090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58373" name="Text Box 3">
            <a:extLst>
              <a:ext uri="{FF2B5EF4-FFF2-40B4-BE49-F238E27FC236}">
                <a16:creationId xmlns:a16="http://schemas.microsoft.com/office/drawing/2014/main" id="{8CADE258-505C-A848-9C37-DE26A504DAF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A8D8F137-DC49-E64C-8B19-B7C3111D2A3F}" type="slidenum">
              <a:rPr lang="en-GB" altLang="en-US">
                <a:solidFill>
                  <a:srgbClr val="FFFFFF"/>
                </a:solidFill>
                <a:latin typeface="Calibri" panose="020F0502020204030204" pitchFamily="34" charset="0"/>
              </a:rPr>
              <a:pPr hangingPunct="1">
                <a:lnSpc>
                  <a:spcPct val="100000"/>
                </a:lnSpc>
              </a:pPr>
              <a:t>6</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64979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a:extLst>
              <a:ext uri="{FF2B5EF4-FFF2-40B4-BE49-F238E27FC236}">
                <a16:creationId xmlns:a16="http://schemas.microsoft.com/office/drawing/2014/main" id="{E593C640-949B-3440-9D00-13A5D90E98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F203F46C-947E-E445-8B9D-5C394B322EFC}" type="slidenum">
              <a:rPr lang="en-GB" altLang="en-US" sz="1400">
                <a:solidFill>
                  <a:srgbClr val="000000"/>
                </a:solidFill>
                <a:latin typeface="Times New Roman" panose="02020603050405020304" pitchFamily="18" charset="0"/>
              </a:rPr>
              <a:pPr eaLnBrk="1"/>
              <a:t>7</a:t>
            </a:fld>
            <a:endParaRPr lang="en-GB" altLang="en-US" sz="1400">
              <a:solidFill>
                <a:srgbClr val="000000"/>
              </a:solidFill>
              <a:latin typeface="Times New Roman" panose="02020603050405020304" pitchFamily="18" charset="0"/>
            </a:endParaRPr>
          </a:p>
        </p:txBody>
      </p:sp>
      <p:sp>
        <p:nvSpPr>
          <p:cNvPr id="60419" name="Rectangle 1">
            <a:extLst>
              <a:ext uri="{FF2B5EF4-FFF2-40B4-BE49-F238E27FC236}">
                <a16:creationId xmlns:a16="http://schemas.microsoft.com/office/drawing/2014/main" id="{5C92BD74-A4A6-4640-BD1B-2BA21963AC0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0420" name="Rectangle 2">
            <a:extLst>
              <a:ext uri="{FF2B5EF4-FFF2-40B4-BE49-F238E27FC236}">
                <a16:creationId xmlns:a16="http://schemas.microsoft.com/office/drawing/2014/main" id="{A20E97AB-A5FB-BF41-8B68-1AC5313C06F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60421" name="Text Box 3">
            <a:extLst>
              <a:ext uri="{FF2B5EF4-FFF2-40B4-BE49-F238E27FC236}">
                <a16:creationId xmlns:a16="http://schemas.microsoft.com/office/drawing/2014/main" id="{00A63428-BA33-3C4D-9E4D-E2AFFA225B8A}"/>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0E55B4FA-5F92-9B48-95E4-91B86D91C53A}" type="slidenum">
              <a:rPr lang="en-GB" altLang="en-US">
                <a:solidFill>
                  <a:srgbClr val="FFFFFF"/>
                </a:solidFill>
                <a:latin typeface="Calibri" panose="020F0502020204030204" pitchFamily="34" charset="0"/>
              </a:rPr>
              <a:pPr hangingPunct="1">
                <a:lnSpc>
                  <a:spcPct val="100000"/>
                </a:lnSpc>
              </a:pPr>
              <a:t>7</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36803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6">
            <a:extLst>
              <a:ext uri="{FF2B5EF4-FFF2-40B4-BE49-F238E27FC236}">
                <a16:creationId xmlns:a16="http://schemas.microsoft.com/office/drawing/2014/main" id="{256CAC9C-D543-D341-BD4A-9CE14608A7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12AE2DC8-3869-9F4F-B5EA-3DFB200F3901}" type="slidenum">
              <a:rPr lang="en-GB" altLang="en-US" sz="1400">
                <a:solidFill>
                  <a:srgbClr val="000000"/>
                </a:solidFill>
                <a:latin typeface="Times New Roman" panose="02020603050405020304" pitchFamily="18" charset="0"/>
              </a:rPr>
              <a:pPr eaLnBrk="1"/>
              <a:t>8</a:t>
            </a:fld>
            <a:endParaRPr lang="en-GB" altLang="en-US" sz="1400">
              <a:solidFill>
                <a:srgbClr val="000000"/>
              </a:solidFill>
              <a:latin typeface="Times New Roman" panose="02020603050405020304" pitchFamily="18" charset="0"/>
            </a:endParaRPr>
          </a:p>
        </p:txBody>
      </p:sp>
      <p:sp>
        <p:nvSpPr>
          <p:cNvPr id="71683" name="Rectangle 1">
            <a:extLst>
              <a:ext uri="{FF2B5EF4-FFF2-40B4-BE49-F238E27FC236}">
                <a16:creationId xmlns:a16="http://schemas.microsoft.com/office/drawing/2014/main" id="{6C844D01-DF37-4C42-ADAB-87BE41A50AF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1684" name="Rectangle 2">
            <a:extLst>
              <a:ext uri="{FF2B5EF4-FFF2-40B4-BE49-F238E27FC236}">
                <a16:creationId xmlns:a16="http://schemas.microsoft.com/office/drawing/2014/main" id="{3B480A44-99EA-3345-9A2D-9457DDE4409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1685" name="Text Box 3">
            <a:extLst>
              <a:ext uri="{FF2B5EF4-FFF2-40B4-BE49-F238E27FC236}">
                <a16:creationId xmlns:a16="http://schemas.microsoft.com/office/drawing/2014/main" id="{094E10AC-2FBC-6642-8F5F-71FB183395A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7BCEE63B-A80C-854F-86BA-4CF01A67C02D}" type="slidenum">
              <a:rPr lang="en-GB" altLang="en-US">
                <a:solidFill>
                  <a:srgbClr val="FFFFFF"/>
                </a:solidFill>
                <a:latin typeface="Calibri" panose="020F0502020204030204" pitchFamily="34" charset="0"/>
              </a:rPr>
              <a:pPr hangingPunct="1">
                <a:lnSpc>
                  <a:spcPct val="100000"/>
                </a:lnSpc>
              </a:pPr>
              <a:t>8</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67736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6">
            <a:extLst>
              <a:ext uri="{FF2B5EF4-FFF2-40B4-BE49-F238E27FC236}">
                <a16:creationId xmlns:a16="http://schemas.microsoft.com/office/drawing/2014/main" id="{805B6209-5179-F543-A728-D46358B5B3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3F5A61D5-C878-0844-B6F2-FC4F93EF0646}" type="slidenum">
              <a:rPr lang="en-GB" altLang="en-US" sz="1400">
                <a:solidFill>
                  <a:srgbClr val="000000"/>
                </a:solidFill>
                <a:latin typeface="Times New Roman" panose="02020603050405020304" pitchFamily="18" charset="0"/>
              </a:rPr>
              <a:pPr eaLnBrk="1"/>
              <a:t>9</a:t>
            </a:fld>
            <a:endParaRPr lang="en-GB" altLang="en-US" sz="1400">
              <a:solidFill>
                <a:srgbClr val="000000"/>
              </a:solidFill>
              <a:latin typeface="Times New Roman" panose="02020603050405020304" pitchFamily="18" charset="0"/>
            </a:endParaRPr>
          </a:p>
        </p:txBody>
      </p:sp>
      <p:sp>
        <p:nvSpPr>
          <p:cNvPr id="73731" name="Rectangle 1">
            <a:extLst>
              <a:ext uri="{FF2B5EF4-FFF2-40B4-BE49-F238E27FC236}">
                <a16:creationId xmlns:a16="http://schemas.microsoft.com/office/drawing/2014/main" id="{FDDC5B8C-BACD-4142-A130-B7DCA01BEE3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3732" name="Rectangle 2">
            <a:extLst>
              <a:ext uri="{FF2B5EF4-FFF2-40B4-BE49-F238E27FC236}">
                <a16:creationId xmlns:a16="http://schemas.microsoft.com/office/drawing/2014/main" id="{7D7CA9F3-A6B5-ED4B-A117-33FB98DDFF9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3733" name="Text Box 3">
            <a:extLst>
              <a:ext uri="{FF2B5EF4-FFF2-40B4-BE49-F238E27FC236}">
                <a16:creationId xmlns:a16="http://schemas.microsoft.com/office/drawing/2014/main" id="{714DA375-3430-E443-8EDC-03DA632C229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88959C8-64F2-B44D-A267-D095665E7723}" type="slidenum">
              <a:rPr lang="en-GB" altLang="en-US">
                <a:solidFill>
                  <a:srgbClr val="FFFFFF"/>
                </a:solidFill>
                <a:latin typeface="Calibri" panose="020F0502020204030204" pitchFamily="34" charset="0"/>
              </a:rPr>
              <a:pPr hangingPunct="1">
                <a:lnSpc>
                  <a:spcPct val="100000"/>
                </a:lnSpc>
              </a:pPr>
              <a:t>9</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77457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6">
            <a:extLst>
              <a:ext uri="{FF2B5EF4-FFF2-40B4-BE49-F238E27FC236}">
                <a16:creationId xmlns:a16="http://schemas.microsoft.com/office/drawing/2014/main" id="{DF7E618E-DA7A-1441-AD9F-C15EC91661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9775F643-EF0E-5648-A94A-24DA58F360B3}" type="slidenum">
              <a:rPr lang="en-GB" altLang="en-US" sz="1400">
                <a:solidFill>
                  <a:srgbClr val="000000"/>
                </a:solidFill>
                <a:latin typeface="Times New Roman" panose="02020603050405020304" pitchFamily="18" charset="0"/>
              </a:rPr>
              <a:pPr eaLnBrk="1"/>
              <a:t>10</a:t>
            </a:fld>
            <a:endParaRPr lang="en-GB" altLang="en-US" sz="1400">
              <a:solidFill>
                <a:srgbClr val="000000"/>
              </a:solidFill>
              <a:latin typeface="Times New Roman" panose="02020603050405020304" pitchFamily="18" charset="0"/>
            </a:endParaRPr>
          </a:p>
        </p:txBody>
      </p:sp>
      <p:sp>
        <p:nvSpPr>
          <p:cNvPr id="77827" name="Rectangle 1">
            <a:extLst>
              <a:ext uri="{FF2B5EF4-FFF2-40B4-BE49-F238E27FC236}">
                <a16:creationId xmlns:a16="http://schemas.microsoft.com/office/drawing/2014/main" id="{BF73FA8E-435F-2C49-8C4D-7D9C2909ED5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7828" name="Rectangle 2">
            <a:extLst>
              <a:ext uri="{FF2B5EF4-FFF2-40B4-BE49-F238E27FC236}">
                <a16:creationId xmlns:a16="http://schemas.microsoft.com/office/drawing/2014/main" id="{1471F655-3C2B-4D45-A1AA-33581B6ADF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7829" name="Text Box 3">
            <a:extLst>
              <a:ext uri="{FF2B5EF4-FFF2-40B4-BE49-F238E27FC236}">
                <a16:creationId xmlns:a16="http://schemas.microsoft.com/office/drawing/2014/main" id="{82E2D7B0-1604-1A49-8DB3-760F8A35DBCE}"/>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052D3F13-C159-7D48-B12B-032E0DD12137}" type="slidenum">
              <a:rPr lang="en-GB" altLang="en-US">
                <a:solidFill>
                  <a:srgbClr val="FFFFFF"/>
                </a:solidFill>
                <a:latin typeface="Calibri" panose="020F0502020204030204" pitchFamily="34" charset="0"/>
              </a:rPr>
              <a:pPr hangingPunct="1">
                <a:lnSpc>
                  <a:spcPct val="100000"/>
                </a:lnSpc>
              </a:pPr>
              <a:t>10</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75022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1EFC0B39-C36A-AF4B-B4FC-4B3D531AB82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85537B92-E7E8-6749-8738-97ADCEC6618A}" type="slidenum">
              <a:rPr lang="en-GB" altLang="en-US" sz="1400">
                <a:solidFill>
                  <a:srgbClr val="000000"/>
                </a:solidFill>
                <a:latin typeface="Times New Roman" panose="02020603050405020304" pitchFamily="18" charset="0"/>
              </a:rPr>
              <a:pPr eaLnBrk="1"/>
              <a:t>11</a:t>
            </a:fld>
            <a:endParaRPr lang="en-GB" altLang="en-US" sz="1400">
              <a:solidFill>
                <a:srgbClr val="000000"/>
              </a:solidFill>
              <a:latin typeface="Times New Roman" panose="02020603050405020304" pitchFamily="18" charset="0"/>
            </a:endParaRPr>
          </a:p>
        </p:txBody>
      </p:sp>
      <p:sp>
        <p:nvSpPr>
          <p:cNvPr id="75779" name="Rectangle 1">
            <a:extLst>
              <a:ext uri="{FF2B5EF4-FFF2-40B4-BE49-F238E27FC236}">
                <a16:creationId xmlns:a16="http://schemas.microsoft.com/office/drawing/2014/main" id="{FB576EF5-2174-F744-8E36-5C0C61A1F4AC}"/>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5780" name="Rectangle 2">
            <a:extLst>
              <a:ext uri="{FF2B5EF4-FFF2-40B4-BE49-F238E27FC236}">
                <a16:creationId xmlns:a16="http://schemas.microsoft.com/office/drawing/2014/main" id="{75C217AB-5EE4-A54B-A861-2FFC3E53BA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5781" name="Text Box 3">
            <a:extLst>
              <a:ext uri="{FF2B5EF4-FFF2-40B4-BE49-F238E27FC236}">
                <a16:creationId xmlns:a16="http://schemas.microsoft.com/office/drawing/2014/main" id="{762F2088-334D-D446-9883-9DF3DC45D633}"/>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3B0B8A9-7790-2B46-80DD-635CBB004E29}" type="slidenum">
              <a:rPr lang="en-GB" altLang="en-US">
                <a:solidFill>
                  <a:srgbClr val="FFFFFF"/>
                </a:solidFill>
                <a:latin typeface="Calibri" panose="020F0502020204030204" pitchFamily="34" charset="0"/>
              </a:rPr>
              <a:pPr hangingPunct="1">
                <a:lnSpc>
                  <a:spcPct val="100000"/>
                </a:lnSpc>
              </a:pPr>
              <a:t>11</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521408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6">
            <a:extLst>
              <a:ext uri="{FF2B5EF4-FFF2-40B4-BE49-F238E27FC236}">
                <a16:creationId xmlns:a16="http://schemas.microsoft.com/office/drawing/2014/main" id="{62FD7732-AF2B-194A-BB36-259EF0758F3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FA9021BE-9A04-2D45-8478-4F3857F2D735}" type="slidenum">
              <a:rPr lang="en-GB" altLang="en-US" sz="1400">
                <a:solidFill>
                  <a:srgbClr val="000000"/>
                </a:solidFill>
                <a:latin typeface="Times New Roman" panose="02020603050405020304" pitchFamily="18" charset="0"/>
              </a:rPr>
              <a:pPr eaLnBrk="1"/>
              <a:t>27</a:t>
            </a:fld>
            <a:endParaRPr lang="en-GB" altLang="en-US" sz="1400">
              <a:solidFill>
                <a:srgbClr val="000000"/>
              </a:solidFill>
              <a:latin typeface="Times New Roman" panose="02020603050405020304" pitchFamily="18" charset="0"/>
            </a:endParaRPr>
          </a:p>
        </p:txBody>
      </p:sp>
      <p:sp>
        <p:nvSpPr>
          <p:cNvPr id="98307" name="Rectangle 1">
            <a:extLst>
              <a:ext uri="{FF2B5EF4-FFF2-40B4-BE49-F238E27FC236}">
                <a16:creationId xmlns:a16="http://schemas.microsoft.com/office/drawing/2014/main" id="{6F724673-BFDF-B843-814E-C7ECA10BFAC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98308" name="Rectangle 2">
            <a:extLst>
              <a:ext uri="{FF2B5EF4-FFF2-40B4-BE49-F238E27FC236}">
                <a16:creationId xmlns:a16="http://schemas.microsoft.com/office/drawing/2014/main" id="{A6AE6206-D24E-C14A-9081-0691CF8CC47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98309" name="Text Box 3">
            <a:extLst>
              <a:ext uri="{FF2B5EF4-FFF2-40B4-BE49-F238E27FC236}">
                <a16:creationId xmlns:a16="http://schemas.microsoft.com/office/drawing/2014/main" id="{F35DBBB2-8871-6E4F-BE49-61402EAF64F0}"/>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8DA26FF5-D07E-7C4C-8119-837A926389C3}" type="slidenum">
              <a:rPr lang="en-GB" altLang="en-US">
                <a:solidFill>
                  <a:srgbClr val="FFFFFF"/>
                </a:solidFill>
                <a:latin typeface="Calibri" panose="020F0502020204030204" pitchFamily="34" charset="0"/>
              </a:rPr>
              <a:pPr hangingPunct="1">
                <a:lnSpc>
                  <a:spcPct val="100000"/>
                </a:lnSpc>
              </a:pPr>
              <a:t>27</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5878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AAC04C3-C473-8847-BAA6-02E8E8E8ED1F}" type="datetime1">
              <a:rPr lang="en-GB" smtClean="0"/>
              <a:t>02/03/2021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3649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3363A25-515E-494A-B656-EF4EB53F4110}" type="datetime1">
              <a:rPr lang="en-GB" smtClean="0"/>
              <a:t>02/03/2021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90464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9203D6B-343C-3B40-AB54-4C29E4038A29}" type="datetime1">
              <a:rPr lang="en-GB" smtClean="0"/>
              <a:t>02/03/2021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43466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D3D0-D4B5-AB4A-8D37-E20F5A53546D}"/>
              </a:ext>
            </a:extLst>
          </p:cNvPr>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B82B48-3808-254A-A1C6-E399559F5E6B}"/>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683573-8999-3844-9658-35DF32A47325}"/>
              </a:ext>
            </a:extLst>
          </p:cNvPr>
          <p:cNvSpPr>
            <a:spLocks noGrp="1"/>
          </p:cNvSpPr>
          <p:nvPr>
            <p:ph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0DAA25F-EE84-E74D-96A8-A1432853E46A}"/>
              </a:ext>
            </a:extLst>
          </p:cNvPr>
          <p:cNvSpPr>
            <a:spLocks noGrp="1"/>
          </p:cNvSpPr>
          <p:nvPr>
            <p:ph type="dt" sz="half" idx="10"/>
          </p:nvPr>
        </p:nvSpPr>
        <p:spPr>
          <a:xfrm>
            <a:off x="609600" y="6245225"/>
            <a:ext cx="2844800" cy="476250"/>
          </a:xfrm>
        </p:spPr>
        <p:txBody>
          <a:bodyPr/>
          <a:lstStyle>
            <a:lvl1pPr>
              <a:defRPr/>
            </a:lvl1pPr>
          </a:lstStyle>
          <a:p>
            <a:fld id="{4C1B5956-8F35-B845-935B-906BD423086C}" type="datetime1">
              <a:rPr lang="en-GB" altLang="en-US" smtClean="0"/>
              <a:t>02/03/2021</a:t>
            </a:fld>
            <a:endParaRPr lang="en-GB" altLang="en-US"/>
          </a:p>
        </p:txBody>
      </p:sp>
      <p:sp>
        <p:nvSpPr>
          <p:cNvPr id="6" name="Footer Placeholder 5">
            <a:extLst>
              <a:ext uri="{FF2B5EF4-FFF2-40B4-BE49-F238E27FC236}">
                <a16:creationId xmlns:a16="http://schemas.microsoft.com/office/drawing/2014/main" id="{1B5C7A20-7379-8F46-AEF9-8D6C65DA0291}"/>
              </a:ext>
            </a:extLst>
          </p:cNvPr>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BCC93A8A-97DB-F949-ADFB-2AC04C8668B7}"/>
              </a:ext>
            </a:extLst>
          </p:cNvPr>
          <p:cNvSpPr>
            <a:spLocks noGrp="1"/>
          </p:cNvSpPr>
          <p:nvPr>
            <p:ph type="sldNum" sz="quarter" idx="12"/>
          </p:nvPr>
        </p:nvSpPr>
        <p:spPr>
          <a:xfrm>
            <a:off x="8737600" y="6245225"/>
            <a:ext cx="2844800" cy="476250"/>
          </a:xfrm>
        </p:spPr>
        <p:txBody>
          <a:bodyPr/>
          <a:lstStyle>
            <a:lvl1pPr>
              <a:defRPr/>
            </a:lvl1pPr>
          </a:lstStyle>
          <a:p>
            <a:fld id="{F761264E-43E0-EC40-83D3-57F8E4E74E20}" type="slidenum">
              <a:rPr lang="en-GB" altLang="en-US"/>
              <a:pPr/>
              <a:t>‹#›</a:t>
            </a:fld>
            <a:endParaRPr lang="en-GB" altLang="en-US"/>
          </a:p>
        </p:txBody>
      </p:sp>
    </p:spTree>
    <p:extLst>
      <p:ext uri="{BB962C8B-B14F-4D97-AF65-F5344CB8AC3E}">
        <p14:creationId xmlns:p14="http://schemas.microsoft.com/office/powerpoint/2010/main" val="416172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2884-6FC0-FE48-972A-4B3A4DF66846}"/>
              </a:ext>
            </a:extLst>
          </p:cNvPr>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B6E70B-3C1A-7E4C-AB44-9397B9776FE2}"/>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41EE08-4609-734A-804C-125C303194EB}"/>
              </a:ext>
            </a:extLst>
          </p:cNvPr>
          <p:cNvSpPr>
            <a:spLocks noGrp="1"/>
          </p:cNvSpPr>
          <p:nvPr>
            <p:ph sz="quarter" idx="2"/>
          </p:nvPr>
        </p:nvSpPr>
        <p:spPr>
          <a:xfrm>
            <a:off x="6197600" y="1600200"/>
            <a:ext cx="53848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8C0ADCE5-8A77-BA45-B390-D182B9C19ABD}"/>
              </a:ext>
            </a:extLst>
          </p:cNvPr>
          <p:cNvSpPr>
            <a:spLocks noGrp="1"/>
          </p:cNvSpPr>
          <p:nvPr>
            <p:ph sz="quarter" idx="3"/>
          </p:nvPr>
        </p:nvSpPr>
        <p:spPr>
          <a:xfrm>
            <a:off x="6197600" y="3938589"/>
            <a:ext cx="53848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8A09B867-0A27-614A-8AEF-125529850258}"/>
              </a:ext>
            </a:extLst>
          </p:cNvPr>
          <p:cNvSpPr>
            <a:spLocks noGrp="1"/>
          </p:cNvSpPr>
          <p:nvPr>
            <p:ph type="dt" sz="half" idx="10"/>
          </p:nvPr>
        </p:nvSpPr>
        <p:spPr>
          <a:xfrm>
            <a:off x="609600" y="6245225"/>
            <a:ext cx="2844800" cy="476250"/>
          </a:xfrm>
        </p:spPr>
        <p:txBody>
          <a:bodyPr/>
          <a:lstStyle>
            <a:lvl1pPr>
              <a:defRPr/>
            </a:lvl1pPr>
          </a:lstStyle>
          <a:p>
            <a:fld id="{6C69D9C7-8A07-D244-B3A3-8D5B2D467E9D}" type="datetime1">
              <a:rPr lang="en-GB" altLang="en-US" smtClean="0"/>
              <a:t>02/03/2021</a:t>
            </a:fld>
            <a:endParaRPr lang="en-GB" altLang="en-US"/>
          </a:p>
        </p:txBody>
      </p:sp>
      <p:sp>
        <p:nvSpPr>
          <p:cNvPr id="7" name="Footer Placeholder 6">
            <a:extLst>
              <a:ext uri="{FF2B5EF4-FFF2-40B4-BE49-F238E27FC236}">
                <a16:creationId xmlns:a16="http://schemas.microsoft.com/office/drawing/2014/main" id="{0CEA4F61-4A2F-0E47-909F-E78473F40D87}"/>
              </a:ext>
            </a:extLst>
          </p:cNvPr>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8" name="Slide Number Placeholder 7">
            <a:extLst>
              <a:ext uri="{FF2B5EF4-FFF2-40B4-BE49-F238E27FC236}">
                <a16:creationId xmlns:a16="http://schemas.microsoft.com/office/drawing/2014/main" id="{0F671CA1-02D1-2045-B62D-726820E56CFD}"/>
              </a:ext>
            </a:extLst>
          </p:cNvPr>
          <p:cNvSpPr>
            <a:spLocks noGrp="1"/>
          </p:cNvSpPr>
          <p:nvPr>
            <p:ph type="sldNum" sz="quarter" idx="12"/>
          </p:nvPr>
        </p:nvSpPr>
        <p:spPr>
          <a:xfrm>
            <a:off x="8737600" y="6245225"/>
            <a:ext cx="2844800" cy="476250"/>
          </a:xfrm>
        </p:spPr>
        <p:txBody>
          <a:bodyPr/>
          <a:lstStyle>
            <a:lvl1pPr>
              <a:defRPr/>
            </a:lvl1pPr>
          </a:lstStyle>
          <a:p>
            <a:fld id="{DAC3222D-FD81-B24D-B902-6C9F8D22A1EC}" type="slidenum">
              <a:rPr lang="en-GB" altLang="en-US"/>
              <a:pPr/>
              <a:t>‹#›</a:t>
            </a:fld>
            <a:endParaRPr lang="en-GB" altLang="en-US"/>
          </a:p>
        </p:txBody>
      </p:sp>
    </p:spTree>
    <p:extLst>
      <p:ext uri="{BB962C8B-B14F-4D97-AF65-F5344CB8AC3E}">
        <p14:creationId xmlns:p14="http://schemas.microsoft.com/office/powerpoint/2010/main" val="161533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6B020E-4034-814C-9F48-E75F4B593B15}" type="datetime1">
              <a:rPr lang="en-GB" smtClean="0"/>
              <a:t>02/03/2021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86874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0EFDE2C-8A5D-4141-825C-A98DADB72290}" type="datetime1">
              <a:rPr lang="en-GB" smtClean="0"/>
              <a:t>02/03/2021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15084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FAE93A4-9738-8444-BBB7-5FC6EC3D3DF5}" type="datetime1">
              <a:rPr lang="en-GB" smtClean="0"/>
              <a:t>02/03/2021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85095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71E5178-F391-B24D-9AE5-C8942DF7A747}" type="datetime1">
              <a:rPr lang="en-GB" smtClean="0"/>
              <a:t>02/03/2021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1487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8B5D051-D8DB-4143-8C32-47935A4F022A}" type="datetime1">
              <a:rPr lang="en-GB" smtClean="0"/>
              <a:t>02/03/2021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223081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6AA04-C906-1A4C-BBA8-C887E3C9FE6B}" type="datetime1">
              <a:rPr lang="en-GB" smtClean="0"/>
              <a:t>02/03/2021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53735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C81410-5B92-0548-8CB3-64B312EA0C49}" type="datetime1">
              <a:rPr lang="en-GB" smtClean="0"/>
              <a:t>02/03/2021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292086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79F4F37-B9FB-E848-BA60-AEB6E45522EF}" type="datetime1">
              <a:rPr lang="en-GB" smtClean="0"/>
              <a:t>02/03/2021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58523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5DB92-D423-7148-96CF-83D2B5B1F032}" type="datetime1">
              <a:rPr lang="en-GB" smtClean="0"/>
              <a:t>02/03/2021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662EC-FDAC-7A44-ACBA-067C66899B59}" type="slidenum">
              <a:rPr lang="en-US" smtClean="0"/>
              <a:t>‹#›</a:t>
            </a:fld>
            <a:endParaRPr lang="en-US"/>
          </a:p>
        </p:txBody>
      </p:sp>
    </p:spTree>
    <p:extLst>
      <p:ext uri="{BB962C8B-B14F-4D97-AF65-F5344CB8AC3E}">
        <p14:creationId xmlns:p14="http://schemas.microsoft.com/office/powerpoint/2010/main" val="41579262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BB64-657A-D747-8C64-C4476312FCA2}"/>
              </a:ext>
            </a:extLst>
          </p:cNvPr>
          <p:cNvSpPr>
            <a:spLocks noGrp="1"/>
          </p:cNvSpPr>
          <p:nvPr>
            <p:ph type="ctrTitle"/>
          </p:nvPr>
        </p:nvSpPr>
        <p:spPr/>
        <p:txBody>
          <a:bodyPr/>
          <a:lstStyle/>
          <a:p>
            <a:r>
              <a:rPr lang="en-US" dirty="0"/>
              <a:t>Art History as a ‘Science’</a:t>
            </a:r>
          </a:p>
        </p:txBody>
      </p:sp>
      <p:sp>
        <p:nvSpPr>
          <p:cNvPr id="3" name="Subtitle 2">
            <a:extLst>
              <a:ext uri="{FF2B5EF4-FFF2-40B4-BE49-F238E27FC236}">
                <a16:creationId xmlns:a16="http://schemas.microsoft.com/office/drawing/2014/main" id="{8D76D762-C195-B044-9085-A796807B15F6}"/>
              </a:ext>
            </a:extLst>
          </p:cNvPr>
          <p:cNvSpPr>
            <a:spLocks noGrp="1"/>
          </p:cNvSpPr>
          <p:nvPr>
            <p:ph type="subTitle" idx="1"/>
          </p:nvPr>
        </p:nvSpPr>
        <p:spPr/>
        <p:txBody>
          <a:bodyPr>
            <a:normAutofit/>
          </a:bodyPr>
          <a:lstStyle/>
          <a:p>
            <a:r>
              <a:rPr lang="en-US" sz="3200" dirty="0"/>
              <a:t>Observation and the Role of ‘Theory’</a:t>
            </a:r>
          </a:p>
        </p:txBody>
      </p:sp>
    </p:spTree>
    <p:extLst>
      <p:ext uri="{BB962C8B-B14F-4D97-AF65-F5344CB8AC3E}">
        <p14:creationId xmlns:p14="http://schemas.microsoft.com/office/powerpoint/2010/main" val="58866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D826ECCF-E9A6-914C-893C-11E15F7EE943}"/>
              </a:ext>
            </a:extLst>
          </p:cNvPr>
          <p:cNvSpPr>
            <a:spLocks noChangeArrowheads="1"/>
          </p:cNvSpPr>
          <p:nvPr/>
        </p:nvSpPr>
        <p:spPr bwMode="auto">
          <a:xfrm>
            <a:off x="471055" y="188914"/>
            <a:ext cx="5769409" cy="56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Just as visible and understandable as the influence of climate on appearance is, secondly, its influence on ways of thinking, to which external circumstances also contribute … The way of thinking of Eastern and southern peoples, as well as that of the Greeks, is evident in their works of art. Among the former peoples, figurative expressions are as warm and fiery as the climate in which they live, and the flight of their thoughts often takes them well beyond the bounds of possibility …</a:t>
            </a: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r>
              <a:rPr lang="en-GB" altLang="en-US" sz="2000" dirty="0">
                <a:solidFill>
                  <a:srgbClr val="FFFFFF"/>
                </a:solidFill>
                <a:latin typeface="Calibri" panose="020F0502020204030204" pitchFamily="34" charset="0"/>
              </a:rPr>
              <a:t>By contrast, the Greeks, who lived in a moderate climate … Their imagination was not exaggerated as with the Eastern and southern peoples …</a:t>
            </a:r>
            <a:r>
              <a:rPr lang="ja-JP" altLang="en-GB" sz="2000">
                <a:solidFill>
                  <a:srgbClr val="FFFFFF"/>
                </a:solidFill>
                <a:latin typeface="Calibri" panose="020F0502020204030204" pitchFamily="34" charset="0"/>
              </a:rPr>
              <a:t>’</a:t>
            </a:r>
            <a:endParaRPr lang="en-GB" altLang="ja-JP" sz="2000" dirty="0">
              <a:solidFill>
                <a:srgbClr val="FFFFFF"/>
              </a:solidFill>
              <a:latin typeface="Calibri" panose="020F0502020204030204" pitchFamily="34" charset="0"/>
            </a:endParaRPr>
          </a:p>
          <a:p>
            <a:pPr eaLnBrk="1" hangingPunct="1">
              <a:lnSpc>
                <a:spcPct val="100000"/>
              </a:lnSpc>
            </a:pPr>
            <a:endParaRPr lang="en-GB" altLang="ja-JP"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Winckelmann, </a:t>
            </a:r>
            <a:r>
              <a:rPr lang="en-GB" altLang="en-US" sz="2000" i="1" dirty="0">
                <a:solidFill>
                  <a:srgbClr val="FFFFFF"/>
                </a:solidFill>
                <a:latin typeface="Calibri" panose="020F0502020204030204" pitchFamily="34" charset="0"/>
              </a:rPr>
              <a:t>History of the Art of Antiquity </a:t>
            </a:r>
            <a:r>
              <a:rPr lang="en-GB" altLang="en-US" sz="2000" dirty="0">
                <a:solidFill>
                  <a:srgbClr val="FFFFFF"/>
                </a:solidFill>
                <a:latin typeface="Calibri" panose="020F0502020204030204" pitchFamily="34" charset="0"/>
              </a:rPr>
              <a:t>(Los Angeles, 2006) p. 121.</a:t>
            </a:r>
          </a:p>
        </p:txBody>
      </p:sp>
      <p:pic>
        <p:nvPicPr>
          <p:cNvPr id="76802" name="Picture 2">
            <a:extLst>
              <a:ext uri="{FF2B5EF4-FFF2-40B4-BE49-F238E27FC236}">
                <a16:creationId xmlns:a16="http://schemas.microsoft.com/office/drawing/2014/main" id="{1283D498-A1A2-A040-8BF9-BC48C9D081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1870" y="188914"/>
            <a:ext cx="4029075"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06623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74753" name="Picture 1">
            <a:extLst>
              <a:ext uri="{FF2B5EF4-FFF2-40B4-BE49-F238E27FC236}">
                <a16:creationId xmlns:a16="http://schemas.microsoft.com/office/drawing/2014/main" id="{943BFBC2-40CC-9846-B895-2CBEA22A5A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0"/>
            <a:ext cx="29702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4" name="Picture 2">
            <a:extLst>
              <a:ext uri="{FF2B5EF4-FFF2-40B4-BE49-F238E27FC236}">
                <a16:creationId xmlns:a16="http://schemas.microsoft.com/office/drawing/2014/main" id="{555FD572-CD23-3647-B18C-055156F08B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4338" y="1052513"/>
            <a:ext cx="34163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5" name="Picture 3">
            <a:extLst>
              <a:ext uri="{FF2B5EF4-FFF2-40B4-BE49-F238E27FC236}">
                <a16:creationId xmlns:a16="http://schemas.microsoft.com/office/drawing/2014/main" id="{391EA211-FAAB-4843-9D51-C932489CF2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67625" y="2925764"/>
            <a:ext cx="2998788"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6" name="Rectangle 4">
            <a:extLst>
              <a:ext uri="{FF2B5EF4-FFF2-40B4-BE49-F238E27FC236}">
                <a16:creationId xmlns:a16="http://schemas.microsoft.com/office/drawing/2014/main" id="{F395CF29-AD29-844D-A296-657BB9498934}"/>
              </a:ext>
            </a:extLst>
          </p:cNvPr>
          <p:cNvSpPr>
            <a:spLocks noChangeArrowheads="1"/>
          </p:cNvSpPr>
          <p:nvPr/>
        </p:nvSpPr>
        <p:spPr bwMode="auto">
          <a:xfrm>
            <a:off x="1703388" y="4797426"/>
            <a:ext cx="23034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Archaic</a:t>
            </a:r>
          </a:p>
        </p:txBody>
      </p:sp>
      <p:sp>
        <p:nvSpPr>
          <p:cNvPr id="74757" name="Rectangle 5">
            <a:extLst>
              <a:ext uri="{FF2B5EF4-FFF2-40B4-BE49-F238E27FC236}">
                <a16:creationId xmlns:a16="http://schemas.microsoft.com/office/drawing/2014/main" id="{3CEEB4D3-8362-F74A-ACE7-07768F5672E3}"/>
              </a:ext>
            </a:extLst>
          </p:cNvPr>
          <p:cNvSpPr>
            <a:spLocks noChangeArrowheads="1"/>
          </p:cNvSpPr>
          <p:nvPr/>
        </p:nvSpPr>
        <p:spPr bwMode="auto">
          <a:xfrm>
            <a:off x="4584701" y="5876925"/>
            <a:ext cx="2663825" cy="3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Classical … and Hellenistic</a:t>
            </a:r>
          </a:p>
        </p:txBody>
      </p:sp>
    </p:spTree>
    <p:extLst>
      <p:ext uri="{BB962C8B-B14F-4D97-AF65-F5344CB8AC3E}">
        <p14:creationId xmlns:p14="http://schemas.microsoft.com/office/powerpoint/2010/main" val="73705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886691" y="858982"/>
            <a:ext cx="10584873" cy="4832092"/>
          </a:xfrm>
          <a:prstGeom prst="rect">
            <a:avLst/>
          </a:prstGeom>
          <a:solidFill>
            <a:schemeClr val="accent3">
              <a:lumMod val="50000"/>
            </a:schemeClr>
          </a:solidFill>
        </p:spPr>
        <p:txBody>
          <a:bodyPr wrap="square" rtlCol="0">
            <a:spAutoFit/>
          </a:bodyPr>
          <a:lstStyle/>
          <a:p>
            <a:r>
              <a:rPr lang="en-US" sz="2400" dirty="0"/>
              <a:t>The Idea of Positive Science</a:t>
            </a:r>
          </a:p>
          <a:p>
            <a:endParaRPr lang="en-US" sz="2400" dirty="0"/>
          </a:p>
          <a:p>
            <a:r>
              <a:rPr lang="en-US" sz="2000" dirty="0"/>
              <a:t>‘ … just like the physical sciences, research [into culture] culminate in the establishment of constant relations between facts; the discovery of these dependencies in the physical sciences has given men the ability to anticipate and modify events in nature; an analogous discovery in the moral sciences must be able to provide men with the means to anticipate and modify to a certain degree historical facts.’</a:t>
            </a:r>
          </a:p>
          <a:p>
            <a:endParaRPr lang="en-US" sz="2000" dirty="0"/>
          </a:p>
          <a:p>
            <a:r>
              <a:rPr lang="en-US" sz="2000" dirty="0"/>
              <a:t>‘The entire secret of our practical progress, 300 years, is encapsulated here: we have separated out and defined pairs of facts, such that whenever the first appears, the second one never fails to follow …’</a:t>
            </a:r>
          </a:p>
          <a:p>
            <a:endParaRPr lang="en-US" sz="2000" dirty="0"/>
          </a:p>
          <a:p>
            <a:r>
              <a:rPr lang="en-US" sz="2000" dirty="0" err="1"/>
              <a:t>Hyppolite</a:t>
            </a:r>
            <a:r>
              <a:rPr lang="en-US" sz="2000" dirty="0"/>
              <a:t> Taine, </a:t>
            </a:r>
            <a:r>
              <a:rPr lang="en-US" sz="2000" i="1" dirty="0" err="1"/>
              <a:t>Essais</a:t>
            </a:r>
            <a:r>
              <a:rPr lang="en-US" sz="2000" i="1" dirty="0"/>
              <a:t> de Critique et de </a:t>
            </a:r>
            <a:r>
              <a:rPr lang="en-US" sz="2000" i="1" dirty="0" err="1"/>
              <a:t>l’Histoire</a:t>
            </a:r>
            <a:r>
              <a:rPr lang="en-US" sz="2000" i="1" dirty="0"/>
              <a:t> </a:t>
            </a:r>
            <a:r>
              <a:rPr lang="en-US" sz="2000" dirty="0"/>
              <a:t>(Paris, 1858) p. xxiv and </a:t>
            </a:r>
            <a:r>
              <a:rPr lang="en-US" sz="2000" dirty="0" err="1"/>
              <a:t>xxvv</a:t>
            </a:r>
            <a:endParaRPr lang="en-US" sz="2000" dirty="0"/>
          </a:p>
          <a:p>
            <a:endParaRPr lang="en-US" sz="2000" dirty="0"/>
          </a:p>
          <a:p>
            <a:endParaRPr lang="en-US" sz="2000" dirty="0"/>
          </a:p>
        </p:txBody>
      </p:sp>
    </p:spTree>
    <p:extLst>
      <p:ext uri="{BB962C8B-B14F-4D97-AF65-F5344CB8AC3E}">
        <p14:creationId xmlns:p14="http://schemas.microsoft.com/office/powerpoint/2010/main" val="3601152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886691" y="858982"/>
            <a:ext cx="10584873" cy="3416320"/>
          </a:xfrm>
          <a:prstGeom prst="rect">
            <a:avLst/>
          </a:prstGeom>
          <a:solidFill>
            <a:schemeClr val="accent3">
              <a:lumMod val="50000"/>
            </a:schemeClr>
          </a:solidFill>
        </p:spPr>
        <p:txBody>
          <a:bodyPr wrap="square" rtlCol="0">
            <a:spAutoFit/>
          </a:bodyPr>
          <a:lstStyle/>
          <a:p>
            <a:r>
              <a:rPr lang="en-US" sz="2400" dirty="0"/>
              <a:t>The Idea of Positive Science (2)</a:t>
            </a:r>
          </a:p>
          <a:p>
            <a:endParaRPr lang="en-US" sz="2400" dirty="0"/>
          </a:p>
          <a:p>
            <a:endParaRPr lang="en-US" sz="2400" dirty="0"/>
          </a:p>
          <a:p>
            <a:endParaRPr lang="en-US" sz="2400" dirty="0"/>
          </a:p>
          <a:p>
            <a:r>
              <a:rPr lang="en-GB" sz="2000" dirty="0"/>
              <a:t>‘The key ideas are as follows: (1) An emphasis upon verification (or some variant such as falsification): Significant propositions are those whose truth or falsehood can be settled in some way. (2) Pro-observation: What we can see, feel, touch, and the like, provides the best content or foundation for all the rest of our non-mathematical knowledge. ‘</a:t>
            </a:r>
          </a:p>
          <a:p>
            <a:endParaRPr lang="en-GB" sz="2000" dirty="0"/>
          </a:p>
          <a:p>
            <a:r>
              <a:rPr lang="en-US" sz="2000" dirty="0"/>
              <a:t>Ian Hacking, ‘Positivism’ from Hacking, </a:t>
            </a:r>
            <a:r>
              <a:rPr lang="en-US" sz="2000" i="1" dirty="0"/>
              <a:t>Representing and Intervening </a:t>
            </a:r>
            <a:r>
              <a:rPr lang="en-US" sz="2000" dirty="0"/>
              <a:t>(Cambridge, 2012) p. 41</a:t>
            </a:r>
          </a:p>
        </p:txBody>
      </p:sp>
    </p:spTree>
    <p:extLst>
      <p:ext uri="{BB962C8B-B14F-4D97-AF65-F5344CB8AC3E}">
        <p14:creationId xmlns:p14="http://schemas.microsoft.com/office/powerpoint/2010/main" val="2919665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568960" y="858982"/>
            <a:ext cx="11084559" cy="4585871"/>
          </a:xfrm>
          <a:prstGeom prst="rect">
            <a:avLst/>
          </a:prstGeom>
          <a:solidFill>
            <a:schemeClr val="accent3">
              <a:lumMod val="50000"/>
            </a:schemeClr>
          </a:solidFill>
        </p:spPr>
        <p:txBody>
          <a:bodyPr wrap="square" rtlCol="0">
            <a:spAutoFit/>
          </a:bodyPr>
          <a:lstStyle/>
          <a:p>
            <a:r>
              <a:rPr lang="en-US" sz="2400" dirty="0"/>
              <a:t>The Historical Critical Method</a:t>
            </a:r>
          </a:p>
          <a:p>
            <a:endParaRPr lang="en-US" sz="2400" dirty="0"/>
          </a:p>
          <a:p>
            <a:endParaRPr lang="en-US" sz="2400" dirty="0"/>
          </a:p>
          <a:p>
            <a:r>
              <a:rPr lang="en-US" sz="2200" dirty="0"/>
              <a:t>Origins in the interpretation and criticism of biblical and classical texts:</a:t>
            </a:r>
          </a:p>
          <a:p>
            <a:endParaRPr lang="en-US" sz="2200" dirty="0"/>
          </a:p>
          <a:p>
            <a:endParaRPr lang="en-US" sz="2200" dirty="0"/>
          </a:p>
          <a:p>
            <a:r>
              <a:rPr lang="en-US" sz="2200" dirty="0" err="1"/>
              <a:t>Barthold</a:t>
            </a:r>
            <a:r>
              <a:rPr lang="en-US" sz="2200" dirty="0"/>
              <a:t> Georg Niebuhr (1776-1821) - </a:t>
            </a:r>
            <a:r>
              <a:rPr lang="en-US" sz="2200" i="1" dirty="0"/>
              <a:t>Roman History </a:t>
            </a:r>
            <a:r>
              <a:rPr lang="en-US" sz="2200" dirty="0"/>
              <a:t>(Berlin, 1811-1832)</a:t>
            </a:r>
          </a:p>
          <a:p>
            <a:r>
              <a:rPr lang="en-US" sz="2200" dirty="0"/>
              <a:t>David Strauss (1806-75) – </a:t>
            </a:r>
            <a:r>
              <a:rPr lang="en-US" sz="2200" i="1" dirty="0"/>
              <a:t>The Life of Jesus, critically </a:t>
            </a:r>
            <a:r>
              <a:rPr lang="en-US" sz="2200" i="1" dirty="0" err="1"/>
              <a:t>Analysed</a:t>
            </a:r>
            <a:r>
              <a:rPr lang="en-US" sz="2200" i="1" dirty="0"/>
              <a:t> </a:t>
            </a:r>
            <a:r>
              <a:rPr lang="en-US" sz="2200" dirty="0"/>
              <a:t>(Tübingen, 1835-36)</a:t>
            </a:r>
          </a:p>
          <a:p>
            <a:r>
              <a:rPr lang="en-US" sz="2200" dirty="0"/>
              <a:t>Leopold Ranke (1795-1886) – </a:t>
            </a:r>
            <a:r>
              <a:rPr lang="en-US" sz="2200" i="1" dirty="0"/>
              <a:t>German History in the Age of the Reformation </a:t>
            </a:r>
            <a:r>
              <a:rPr lang="en-US" sz="2200" dirty="0"/>
              <a:t>(Berlin, 1839-47)</a:t>
            </a:r>
          </a:p>
          <a:p>
            <a:endParaRPr lang="en-US" sz="2200" i="1" dirty="0"/>
          </a:p>
          <a:p>
            <a:r>
              <a:rPr lang="en-US" sz="2200" dirty="0"/>
              <a:t>Based on systematic and critical reading of historical source texts</a:t>
            </a:r>
          </a:p>
          <a:p>
            <a:endParaRPr lang="en-US" sz="2200" dirty="0"/>
          </a:p>
          <a:p>
            <a:r>
              <a:rPr lang="en-US" sz="2200" dirty="0"/>
              <a:t>Guided by belief in objectivity and idea of presenting history ‘as it really was’ (Ranke)</a:t>
            </a:r>
          </a:p>
        </p:txBody>
      </p:sp>
    </p:spTree>
    <p:extLst>
      <p:ext uri="{BB962C8B-B14F-4D97-AF65-F5344CB8AC3E}">
        <p14:creationId xmlns:p14="http://schemas.microsoft.com/office/powerpoint/2010/main" val="409367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BF456EE0-43B6-454C-800F-E616618F45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0511" y="152400"/>
            <a:ext cx="3947862" cy="6553200"/>
          </a:xfrm>
          <a:prstGeom prst="rect">
            <a:avLst/>
          </a:prstGeom>
        </p:spPr>
      </p:pic>
      <p:pic>
        <p:nvPicPr>
          <p:cNvPr id="5" name="Picture 4" descr="Text, letter&#10;&#10;Description automatically generated">
            <a:extLst>
              <a:ext uri="{FF2B5EF4-FFF2-40B4-BE49-F238E27FC236}">
                <a16:creationId xmlns:a16="http://schemas.microsoft.com/office/drawing/2014/main" id="{FF391BEC-8FC4-674C-934A-CFFDB6BDF8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400"/>
            <a:ext cx="4007047" cy="6553200"/>
          </a:xfrm>
          <a:prstGeom prst="rect">
            <a:avLst/>
          </a:prstGeom>
        </p:spPr>
      </p:pic>
      <p:pic>
        <p:nvPicPr>
          <p:cNvPr id="7" name="Picture 6" descr="Text, letter&#10;&#10;Description automatically generated">
            <a:extLst>
              <a:ext uri="{FF2B5EF4-FFF2-40B4-BE49-F238E27FC236}">
                <a16:creationId xmlns:a16="http://schemas.microsoft.com/office/drawing/2014/main" id="{10F4304A-4132-2448-9BD6-AAA6DAB6CA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11490" y="152400"/>
            <a:ext cx="4080510" cy="6553200"/>
          </a:xfrm>
          <a:prstGeom prst="rect">
            <a:avLst/>
          </a:prstGeom>
        </p:spPr>
      </p:pic>
    </p:spTree>
    <p:extLst>
      <p:ext uri="{BB962C8B-B14F-4D97-AF65-F5344CB8AC3E}">
        <p14:creationId xmlns:p14="http://schemas.microsoft.com/office/powerpoint/2010/main" val="2057087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4513" name="Picture 4">
            <a:extLst>
              <a:ext uri="{FF2B5EF4-FFF2-40B4-BE49-F238E27FC236}">
                <a16:creationId xmlns:a16="http://schemas.microsoft.com/office/drawing/2014/main" id="{15EE2BA1-FC55-E44D-B521-09542AF2AF1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69295" y="550643"/>
            <a:ext cx="4437062"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5">
            <a:extLst>
              <a:ext uri="{FF2B5EF4-FFF2-40B4-BE49-F238E27FC236}">
                <a16:creationId xmlns:a16="http://schemas.microsoft.com/office/drawing/2014/main" id="{5E960436-3CD5-244E-B60D-24FB279BB57D}"/>
              </a:ext>
            </a:extLst>
          </p:cNvPr>
          <p:cNvSpPr txBox="1">
            <a:spLocks noChangeArrowheads="1"/>
          </p:cNvSpPr>
          <p:nvPr/>
        </p:nvSpPr>
        <p:spPr bwMode="auto">
          <a:xfrm>
            <a:off x="1919289" y="5661026"/>
            <a:ext cx="4537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Friedrich </a:t>
            </a:r>
            <a:r>
              <a:rPr lang="en-US" altLang="en-US" dirty="0" err="1"/>
              <a:t>Gröger</a:t>
            </a:r>
            <a:endParaRPr lang="en-US" altLang="en-US" dirty="0"/>
          </a:p>
          <a:p>
            <a:r>
              <a:rPr lang="en-US" altLang="en-US" dirty="0"/>
              <a:t>Portrait of Carl Friedrich von Rumohr (1802)</a:t>
            </a:r>
          </a:p>
        </p:txBody>
      </p:sp>
      <p:sp>
        <p:nvSpPr>
          <p:cNvPr id="64515" name="TextBox 6">
            <a:extLst>
              <a:ext uri="{FF2B5EF4-FFF2-40B4-BE49-F238E27FC236}">
                <a16:creationId xmlns:a16="http://schemas.microsoft.com/office/drawing/2014/main" id="{FED65642-D663-DC48-AC06-9E894EB7FC1C}"/>
              </a:ext>
            </a:extLst>
          </p:cNvPr>
          <p:cNvSpPr txBox="1">
            <a:spLocks noChangeArrowheads="1"/>
          </p:cNvSpPr>
          <p:nvPr/>
        </p:nvSpPr>
        <p:spPr bwMode="auto">
          <a:xfrm>
            <a:off x="6588126" y="488950"/>
            <a:ext cx="504507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US" altLang="en-US" sz="2200" dirty="0"/>
              <a:t>Carl Friedrich von Rumohr (1785-1843)</a:t>
            </a:r>
          </a:p>
          <a:p>
            <a:pPr>
              <a:lnSpc>
                <a:spcPct val="100000"/>
              </a:lnSpc>
            </a:pPr>
            <a:endParaRPr lang="en-US" altLang="en-US" sz="2200" dirty="0"/>
          </a:p>
          <a:p>
            <a:pPr>
              <a:lnSpc>
                <a:spcPct val="100000"/>
              </a:lnSpc>
            </a:pPr>
            <a:r>
              <a:rPr lang="en-US" altLang="en-US" sz="2200" dirty="0"/>
              <a:t>Author of </a:t>
            </a:r>
            <a:r>
              <a:rPr lang="en-US" altLang="en-US" sz="2200" i="1" dirty="0" err="1"/>
              <a:t>Italienische</a:t>
            </a:r>
            <a:r>
              <a:rPr lang="en-US" altLang="en-US" sz="2200" i="1" dirty="0"/>
              <a:t> </a:t>
            </a:r>
            <a:r>
              <a:rPr lang="en-US" altLang="en-US" sz="2200" i="1" dirty="0" err="1"/>
              <a:t>Forschungen</a:t>
            </a:r>
            <a:r>
              <a:rPr lang="en-US" altLang="en-US" sz="2200" i="1" dirty="0"/>
              <a:t> </a:t>
            </a:r>
            <a:r>
              <a:rPr lang="en-US" altLang="en-US" sz="2200" dirty="0"/>
              <a:t>(Italian Enquiries) (Berlin, 1827)</a:t>
            </a:r>
          </a:p>
          <a:p>
            <a:pPr>
              <a:lnSpc>
                <a:spcPct val="100000"/>
              </a:lnSpc>
            </a:pPr>
            <a:endParaRPr lang="en-US" altLang="en-US" sz="2200" dirty="0"/>
          </a:p>
          <a:p>
            <a:pPr>
              <a:lnSpc>
                <a:spcPct val="100000"/>
              </a:lnSpc>
            </a:pPr>
            <a:endParaRPr lang="en-US" altLang="en-US" sz="2200" dirty="0"/>
          </a:p>
          <a:p>
            <a:pPr>
              <a:lnSpc>
                <a:spcPct val="100000"/>
              </a:lnSpc>
            </a:pPr>
            <a:endParaRPr lang="en-US" altLang="en-US" sz="2200" dirty="0"/>
          </a:p>
          <a:p>
            <a:pPr>
              <a:lnSpc>
                <a:spcPct val="100000"/>
              </a:lnSpc>
            </a:pPr>
            <a:r>
              <a:rPr lang="en-US" altLang="en-US" sz="2200" dirty="0"/>
              <a:t>Pioneer of the ‘Philological Method’ borrowed from historians at the Humboldt University, Berlin</a:t>
            </a:r>
          </a:p>
          <a:p>
            <a:pPr>
              <a:lnSpc>
                <a:spcPct val="100000"/>
              </a:lnSpc>
            </a:pPr>
            <a:endParaRPr lang="en-US" altLang="en-US" sz="2200" dirty="0"/>
          </a:p>
          <a:p>
            <a:pPr>
              <a:lnSpc>
                <a:spcPct val="100000"/>
              </a:lnSpc>
            </a:pPr>
            <a:endParaRPr lang="en-US" altLang="en-US" sz="2200" dirty="0"/>
          </a:p>
        </p:txBody>
      </p:sp>
    </p:spTree>
    <p:extLst>
      <p:ext uri="{BB962C8B-B14F-4D97-AF65-F5344CB8AC3E}">
        <p14:creationId xmlns:p14="http://schemas.microsoft.com/office/powerpoint/2010/main" val="180213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BA76CE53-5A8A-1444-8E8A-4311DA44E11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11900" y="115888"/>
            <a:ext cx="41021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3">
            <a:extLst>
              <a:ext uri="{FF2B5EF4-FFF2-40B4-BE49-F238E27FC236}">
                <a16:creationId xmlns:a16="http://schemas.microsoft.com/office/drawing/2014/main" id="{BF102690-6B93-5448-9B13-6A2FB64B24A7}"/>
              </a:ext>
            </a:extLst>
          </p:cNvPr>
          <p:cNvSpPr txBox="1">
            <a:spLocks noChangeArrowheads="1"/>
          </p:cNvSpPr>
          <p:nvPr/>
        </p:nvSpPr>
        <p:spPr bwMode="auto">
          <a:xfrm>
            <a:off x="711200" y="569914"/>
            <a:ext cx="523240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US" altLang="en-US" sz="2200" dirty="0"/>
              <a:t>‘The reader should not expect any literary accomplishment … when establishing individual facts that provided a point of support in obscure periods, I found it necessary to present them in an intricate manner and their connections extensively, since any benefit that I can bring to others with my work rests on the reliability of the details, I can assure, have been fully weighed up, examined and inspected in every way.’ </a:t>
            </a:r>
          </a:p>
          <a:p>
            <a:pPr>
              <a:lnSpc>
                <a:spcPct val="100000"/>
              </a:lnSpc>
            </a:pPr>
            <a:endParaRPr lang="en-US" altLang="en-US" sz="2200" dirty="0"/>
          </a:p>
          <a:p>
            <a:pPr>
              <a:lnSpc>
                <a:spcPct val="100000"/>
              </a:lnSpc>
            </a:pPr>
            <a:endParaRPr lang="en-US" altLang="en-US" sz="2200" dirty="0"/>
          </a:p>
          <a:p>
            <a:pPr>
              <a:lnSpc>
                <a:spcPct val="100000"/>
              </a:lnSpc>
            </a:pPr>
            <a:r>
              <a:rPr lang="en-US" altLang="en-US" sz="2200" dirty="0"/>
              <a:t>Rumohr, </a:t>
            </a:r>
            <a:r>
              <a:rPr lang="en-US" altLang="en-US" sz="2200" i="1" dirty="0" err="1"/>
              <a:t>Italienische</a:t>
            </a:r>
            <a:r>
              <a:rPr lang="en-US" altLang="en-US" sz="2200" i="1" dirty="0"/>
              <a:t> </a:t>
            </a:r>
            <a:r>
              <a:rPr lang="en-US" altLang="en-US" sz="2200" i="1" dirty="0" err="1"/>
              <a:t>Forschungen</a:t>
            </a:r>
            <a:r>
              <a:rPr lang="en-US" altLang="en-US" sz="2200" dirty="0"/>
              <a:t>, Vol. I, p. ix.</a:t>
            </a:r>
          </a:p>
        </p:txBody>
      </p:sp>
    </p:spTree>
    <p:extLst>
      <p:ext uri="{BB962C8B-B14F-4D97-AF65-F5344CB8AC3E}">
        <p14:creationId xmlns:p14="http://schemas.microsoft.com/office/powerpoint/2010/main" val="312724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9C761B1F-CC0B-CF4D-A517-61D585504B7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64375" y="0"/>
            <a:ext cx="41815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a:extLst>
              <a:ext uri="{FF2B5EF4-FFF2-40B4-BE49-F238E27FC236}">
                <a16:creationId xmlns:a16="http://schemas.microsoft.com/office/drawing/2014/main" id="{84388D94-7D19-C041-B079-7B090BEE6B1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0"/>
            <a:ext cx="405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5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CCEBB29E-65C2-8243-B96F-5151C92CCF4D}"/>
              </a:ext>
            </a:extLst>
          </p:cNvPr>
          <p:cNvSpPr txBox="1">
            <a:spLocks noChangeArrowheads="1"/>
          </p:cNvSpPr>
          <p:nvPr/>
        </p:nvSpPr>
        <p:spPr bwMode="auto">
          <a:xfrm>
            <a:off x="433387" y="428178"/>
            <a:ext cx="40497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Gustav Friedrich </a:t>
            </a:r>
            <a:r>
              <a:rPr lang="en-US" altLang="en-US" sz="2400" dirty="0" err="1"/>
              <a:t>Waagen</a:t>
            </a:r>
            <a:r>
              <a:rPr lang="en-US" altLang="en-US" sz="2400" dirty="0"/>
              <a:t> (1794-1868)</a:t>
            </a:r>
          </a:p>
          <a:p>
            <a:endParaRPr lang="en-US" altLang="en-US" sz="2400" dirty="0"/>
          </a:p>
          <a:p>
            <a:r>
              <a:rPr lang="en-US" altLang="en-US" sz="2400" dirty="0"/>
              <a:t>Director of the Art Gallery, Berlin</a:t>
            </a:r>
          </a:p>
          <a:p>
            <a:endParaRPr lang="en-US" altLang="en-US" sz="2400" dirty="0"/>
          </a:p>
          <a:p>
            <a:r>
              <a:rPr lang="en-US" altLang="en-US" sz="2400" dirty="0"/>
              <a:t>Author of </a:t>
            </a:r>
            <a:r>
              <a:rPr lang="en-US" altLang="en-US" sz="2400" i="1" dirty="0" err="1"/>
              <a:t>Über</a:t>
            </a:r>
            <a:r>
              <a:rPr lang="en-US" altLang="en-US" sz="2400" i="1" dirty="0"/>
              <a:t> Hubert und Johann van Eyck</a:t>
            </a:r>
            <a:r>
              <a:rPr lang="en-US" altLang="en-US" sz="2400" dirty="0"/>
              <a:t> (Breslau, 1822)</a:t>
            </a:r>
          </a:p>
          <a:p>
            <a:endParaRPr lang="en-US" altLang="en-US" sz="2400" dirty="0"/>
          </a:p>
          <a:p>
            <a:r>
              <a:rPr lang="en-US" altLang="en-US" sz="2400" dirty="0"/>
              <a:t>First catalogue </a:t>
            </a:r>
            <a:r>
              <a:rPr lang="en-US" altLang="en-US" sz="2400" dirty="0" err="1"/>
              <a:t>raisonnée</a:t>
            </a:r>
            <a:endParaRPr lang="en-US" altLang="en-US" sz="2400" dirty="0"/>
          </a:p>
          <a:p>
            <a:endParaRPr lang="en-US" altLang="en-US" sz="2400" dirty="0"/>
          </a:p>
          <a:p>
            <a:r>
              <a:rPr lang="en-US" altLang="en-US" sz="2400" dirty="0"/>
              <a:t>Like Rumohr – use of historical sources and critical analysis of their reliability</a:t>
            </a:r>
          </a:p>
        </p:txBody>
      </p:sp>
      <p:pic>
        <p:nvPicPr>
          <p:cNvPr id="66563" name="Picture 3">
            <a:extLst>
              <a:ext uri="{FF2B5EF4-FFF2-40B4-BE49-F238E27FC236}">
                <a16:creationId xmlns:a16="http://schemas.microsoft.com/office/drawing/2014/main" id="{B8E0020E-EC13-E145-9D53-8EB6CA44D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55037" y="428178"/>
            <a:ext cx="33591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 letter&#10;&#10;Description automatically generated">
            <a:extLst>
              <a:ext uri="{FF2B5EF4-FFF2-40B4-BE49-F238E27FC236}">
                <a16:creationId xmlns:a16="http://schemas.microsoft.com/office/drawing/2014/main" id="{BA14D56A-D3AD-C046-B365-E153F1B517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3100" y="428178"/>
            <a:ext cx="3754437" cy="6021005"/>
          </a:xfrm>
          <a:prstGeom prst="rect">
            <a:avLst/>
          </a:prstGeom>
        </p:spPr>
      </p:pic>
    </p:spTree>
    <p:extLst>
      <p:ext uri="{BB962C8B-B14F-4D97-AF65-F5344CB8AC3E}">
        <p14:creationId xmlns:p14="http://schemas.microsoft.com/office/powerpoint/2010/main" val="10099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04BFE0-7653-344E-886E-A9A7E54E057F}"/>
              </a:ext>
            </a:extLst>
          </p:cNvPr>
          <p:cNvSpPr>
            <a:spLocks noGrp="1" noChangeArrowheads="1"/>
          </p:cNvSpPr>
          <p:nvPr>
            <p:ph type="body" idx="1"/>
          </p:nvPr>
        </p:nvSpPr>
        <p:spPr>
          <a:xfrm>
            <a:off x="838200" y="900714"/>
            <a:ext cx="10515600" cy="4943037"/>
          </a:xfrm>
        </p:spPr>
        <p:txBody>
          <a:bodyPr>
            <a:normAutofit/>
          </a:bodyPr>
          <a:lstStyle/>
          <a:p>
            <a:pPr marL="0" indent="0">
              <a:buNone/>
            </a:pPr>
            <a:r>
              <a:rPr lang="en-GB" altLang="en-US" sz="2400" dirty="0"/>
              <a:t>‘The visitor must learn some physics before he can see what the physicist sees. Only then will the context throw into relief those features of the objects which the physicist sees.</a:t>
            </a:r>
          </a:p>
          <a:p>
            <a:pPr marL="0" indent="0">
              <a:buNone/>
            </a:pPr>
            <a:r>
              <a:rPr lang="en-GB" altLang="en-US" sz="2400" dirty="0"/>
              <a:t>[ … ]</a:t>
            </a:r>
          </a:p>
          <a:p>
            <a:pPr marL="0" indent="0">
              <a:buNone/>
            </a:pPr>
            <a:r>
              <a:rPr lang="en-GB" altLang="en-US" sz="2400" dirty="0"/>
              <a:t>This obtains in all seeing. Attention is rarely directed to the space between the leaves of a tree, save when a Keats [poem] brings it to our attention </a:t>
            </a:r>
          </a:p>
          <a:p>
            <a:pPr marL="0" indent="0">
              <a:buNone/>
            </a:pPr>
            <a:r>
              <a:rPr lang="en-GB" altLang="en-US" sz="2400" dirty="0"/>
              <a:t>[ … ]</a:t>
            </a:r>
          </a:p>
          <a:p>
            <a:pPr marL="0" indent="0">
              <a:buNone/>
            </a:pPr>
            <a:r>
              <a:rPr lang="en-GB" altLang="en-US" sz="2400" dirty="0"/>
              <a:t>There is a sense, then, in which observation is a theory-laden undertaking. Observation of </a:t>
            </a:r>
            <a:r>
              <a:rPr lang="en-GB" altLang="en-US" sz="2400" i="1" dirty="0"/>
              <a:t>x </a:t>
            </a:r>
            <a:r>
              <a:rPr lang="en-GB" altLang="en-US" sz="2400" dirty="0"/>
              <a:t>is shaped by prior knowledge of </a:t>
            </a:r>
            <a:r>
              <a:rPr lang="en-GB" altLang="en-US" sz="2400" i="1" dirty="0"/>
              <a:t>x</a:t>
            </a:r>
            <a:r>
              <a:rPr lang="en-GB" altLang="en-US" sz="2400" dirty="0"/>
              <a:t>.’</a:t>
            </a:r>
          </a:p>
          <a:p>
            <a:pPr marL="0" indent="0">
              <a:buNone/>
            </a:pPr>
            <a:endParaRPr lang="en-GB" altLang="en-US" sz="2400" dirty="0"/>
          </a:p>
          <a:p>
            <a:pPr marL="0" indent="0" algn="r">
              <a:buNone/>
            </a:pPr>
            <a:r>
              <a:rPr lang="en-GB" altLang="zh-CN" sz="2400" dirty="0">
                <a:ea typeface="宋体" panose="02010600030101010101" pitchFamily="2" charset="-122"/>
              </a:rPr>
              <a:t>Norman Hanson, </a:t>
            </a:r>
            <a:r>
              <a:rPr lang="en-GB" altLang="zh-CN" sz="2400" i="1" dirty="0">
                <a:ea typeface="宋体" panose="02010600030101010101" pitchFamily="2" charset="-122"/>
              </a:rPr>
              <a:t>Patterns of Discovery </a:t>
            </a:r>
            <a:r>
              <a:rPr lang="en-GB" altLang="zh-CN" sz="2400" dirty="0">
                <a:ea typeface="宋体" panose="02010600030101010101" pitchFamily="2" charset="-122"/>
              </a:rPr>
              <a:t>(1958) in Stuart Brown, ed., </a:t>
            </a:r>
            <a:r>
              <a:rPr lang="en-GB" altLang="zh-CN" sz="2400" i="1" dirty="0">
                <a:ea typeface="宋体" panose="02010600030101010101" pitchFamily="2" charset="-122"/>
              </a:rPr>
              <a:t>Conceptions of Inquiry </a:t>
            </a:r>
            <a:r>
              <a:rPr lang="en-GB" altLang="zh-CN" sz="2400" dirty="0">
                <a:ea typeface="宋体" panose="02010600030101010101" pitchFamily="2" charset="-122"/>
              </a:rPr>
              <a:t>(London, 1981) pp. 267-9 </a:t>
            </a:r>
            <a:endParaRPr lang="en-GB" altLang="en-US" sz="2400" dirty="0"/>
          </a:p>
        </p:txBody>
      </p:sp>
    </p:spTree>
    <p:extLst>
      <p:ext uri="{BB962C8B-B14F-4D97-AF65-F5344CB8AC3E}">
        <p14:creationId xmlns:p14="http://schemas.microsoft.com/office/powerpoint/2010/main" val="964546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226318-19AB-D342-83AC-FF919348EE77}"/>
              </a:ext>
            </a:extLst>
          </p:cNvPr>
          <p:cNvSpPr txBox="1"/>
          <p:nvPr/>
        </p:nvSpPr>
        <p:spPr>
          <a:xfrm>
            <a:off x="698500" y="393700"/>
            <a:ext cx="6273800" cy="5847755"/>
          </a:xfrm>
          <a:prstGeom prst="rect">
            <a:avLst/>
          </a:prstGeom>
          <a:noFill/>
        </p:spPr>
        <p:txBody>
          <a:bodyPr wrap="square" rtlCol="0">
            <a:spAutoFit/>
          </a:bodyPr>
          <a:lstStyle/>
          <a:p>
            <a:r>
              <a:rPr lang="en-US" sz="2200" dirty="0"/>
              <a:t>‘The information preserved for us by Vasari about Johann van Eyck, especially about his invention of oil painting and its dissemination across Italy, has been contradicted in many ways, and moreover its credibility has been challenged due to his claim that he has no source. It cannot be denied, he provides no guarantor for what he says about van Eyck. And yet he is not entirely silent about his sources. In the paragraph where he deals with van Eyck and many other Netherlandish painters, he says, when discussing  the painter Lambert Lombard: “Domenico </a:t>
            </a:r>
            <a:r>
              <a:rPr lang="en-US" sz="2200" dirty="0" err="1"/>
              <a:t>Lansonio</a:t>
            </a:r>
            <a:r>
              <a:rPr lang="en-US" sz="2200" dirty="0"/>
              <a:t> of Liège, a highly learned man with fine judgement in all matters, </a:t>
            </a:r>
          </a:p>
          <a:p>
            <a:r>
              <a:rPr lang="en-US" sz="2200" dirty="0"/>
              <a:t> told me many things about the excellent qualities of this Lambert in his letters”.’</a:t>
            </a:r>
          </a:p>
          <a:p>
            <a:endParaRPr lang="en-US" sz="2200" dirty="0"/>
          </a:p>
          <a:p>
            <a:r>
              <a:rPr lang="en-US" sz="2200" dirty="0" err="1"/>
              <a:t>Waagen</a:t>
            </a:r>
            <a:r>
              <a:rPr lang="en-US" sz="2200" dirty="0"/>
              <a:t>, </a:t>
            </a:r>
            <a:r>
              <a:rPr lang="en-US" altLang="en-US" sz="2000" i="1" dirty="0" err="1"/>
              <a:t>Über</a:t>
            </a:r>
            <a:r>
              <a:rPr lang="en-US" altLang="en-US" sz="2000" i="1" dirty="0"/>
              <a:t> Hubert und Johann van Eyck</a:t>
            </a:r>
            <a:r>
              <a:rPr lang="en-US" altLang="en-US" sz="2000" dirty="0"/>
              <a:t>, pp. 4-5</a:t>
            </a:r>
            <a:endParaRPr lang="en-US" sz="2200" dirty="0"/>
          </a:p>
        </p:txBody>
      </p:sp>
      <p:pic>
        <p:nvPicPr>
          <p:cNvPr id="4" name="Picture 3" descr="Text, letter&#10;&#10;Description automatically generated">
            <a:extLst>
              <a:ext uri="{FF2B5EF4-FFF2-40B4-BE49-F238E27FC236}">
                <a16:creationId xmlns:a16="http://schemas.microsoft.com/office/drawing/2014/main" id="{30D3970C-70C2-CF4C-AECE-F984FA9E41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0800" y="393700"/>
            <a:ext cx="3822700" cy="6237702"/>
          </a:xfrm>
          <a:prstGeom prst="rect">
            <a:avLst/>
          </a:prstGeom>
        </p:spPr>
      </p:pic>
    </p:spTree>
    <p:extLst>
      <p:ext uri="{BB962C8B-B14F-4D97-AF65-F5344CB8AC3E}">
        <p14:creationId xmlns:p14="http://schemas.microsoft.com/office/powerpoint/2010/main" val="109693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67F4-4269-1D42-8129-B2FF446F2AB9}"/>
              </a:ext>
            </a:extLst>
          </p:cNvPr>
          <p:cNvSpPr>
            <a:spLocks noGrp="1"/>
          </p:cNvSpPr>
          <p:nvPr>
            <p:ph type="title"/>
          </p:nvPr>
        </p:nvSpPr>
        <p:spPr/>
        <p:txBody>
          <a:bodyPr/>
          <a:lstStyle/>
          <a:p>
            <a:r>
              <a:rPr lang="en-US" dirty="0"/>
              <a:t>Positivism and its problems</a:t>
            </a:r>
          </a:p>
        </p:txBody>
      </p:sp>
      <p:sp>
        <p:nvSpPr>
          <p:cNvPr id="3" name="Text Placeholder 2">
            <a:extLst>
              <a:ext uri="{FF2B5EF4-FFF2-40B4-BE49-F238E27FC236}">
                <a16:creationId xmlns:a16="http://schemas.microsoft.com/office/drawing/2014/main" id="{7CC0A1B8-2A1A-8B4E-925A-77597FB90D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489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4C2E5CD-66FD-184B-B486-C4052926DBD1}"/>
              </a:ext>
            </a:extLst>
          </p:cNvPr>
          <p:cNvSpPr>
            <a:spLocks noGrp="1" noChangeArrowheads="1"/>
          </p:cNvSpPr>
          <p:nvPr>
            <p:ph type="title"/>
          </p:nvPr>
        </p:nvSpPr>
        <p:spPr/>
        <p:txBody>
          <a:bodyPr/>
          <a:lstStyle/>
          <a:p>
            <a:r>
              <a:rPr lang="en-GB" altLang="en-US" sz="4000"/>
              <a:t>Examples of Art Historical Positivism</a:t>
            </a:r>
            <a:endParaRPr lang="en-US" altLang="en-US" sz="4000"/>
          </a:p>
        </p:txBody>
      </p:sp>
      <p:sp>
        <p:nvSpPr>
          <p:cNvPr id="102403" name="Rectangle 3">
            <a:extLst>
              <a:ext uri="{FF2B5EF4-FFF2-40B4-BE49-F238E27FC236}">
                <a16:creationId xmlns:a16="http://schemas.microsoft.com/office/drawing/2014/main" id="{2FD63E9A-BEDF-F141-952C-78E2B3CE2D3A}"/>
              </a:ext>
            </a:extLst>
          </p:cNvPr>
          <p:cNvSpPr>
            <a:spLocks noGrp="1" noChangeArrowheads="1"/>
          </p:cNvSpPr>
          <p:nvPr>
            <p:ph type="body" idx="1"/>
          </p:nvPr>
        </p:nvSpPr>
        <p:spPr>
          <a:xfrm>
            <a:off x="949652" y="2046287"/>
            <a:ext cx="9728857" cy="3513685"/>
          </a:xfrm>
        </p:spPr>
        <p:txBody>
          <a:bodyPr>
            <a:normAutofit/>
          </a:bodyPr>
          <a:lstStyle/>
          <a:p>
            <a:pPr marL="361950" indent="-361950">
              <a:buSzPct val="50000"/>
            </a:pPr>
            <a:r>
              <a:rPr lang="en-GB" altLang="en-US" sz="2400" dirty="0"/>
              <a:t>Research into who painted / sculpted / engraved / installed what, where and when (questions of provenance, attribution etc.)</a:t>
            </a:r>
          </a:p>
          <a:p>
            <a:pPr marL="361950" indent="-361950">
              <a:buSzPct val="50000"/>
            </a:pPr>
            <a:r>
              <a:rPr lang="en-GB" altLang="en-US" sz="2400" dirty="0"/>
              <a:t>Research into the life history of artworks (who owned them, how much they were sold for etc.)</a:t>
            </a:r>
          </a:p>
          <a:p>
            <a:pPr marL="361950" indent="-361950">
              <a:buSzPct val="50000"/>
            </a:pPr>
            <a:r>
              <a:rPr lang="en-GB" altLang="en-US" sz="2400" dirty="0"/>
              <a:t>Catalogues </a:t>
            </a:r>
            <a:r>
              <a:rPr lang="en-GB" altLang="en-US" sz="2400" dirty="0" err="1"/>
              <a:t>raisonnées</a:t>
            </a:r>
            <a:endParaRPr lang="en-GB" altLang="en-US" sz="2400" dirty="0"/>
          </a:p>
          <a:p>
            <a:pPr marL="361950" indent="-361950">
              <a:buSzPct val="50000"/>
            </a:pPr>
            <a:r>
              <a:rPr lang="en-GB" altLang="en-US" sz="2400" dirty="0"/>
              <a:t>Topographical Studies</a:t>
            </a:r>
          </a:p>
          <a:p>
            <a:pPr marL="361950" indent="-361950">
              <a:buSzPct val="50000"/>
            </a:pPr>
            <a:r>
              <a:rPr lang="en-GB" altLang="en-US" sz="2400" dirty="0"/>
              <a:t>Iconological dictionaries</a:t>
            </a:r>
          </a:p>
          <a:p>
            <a:pPr marL="361950" indent="-361950">
              <a:buSzPct val="50000"/>
              <a:buNone/>
            </a:pPr>
            <a:endParaRPr lang="en-US" altLang="en-US" sz="2400" dirty="0"/>
          </a:p>
        </p:txBody>
      </p:sp>
    </p:spTree>
    <p:extLst>
      <p:ext uri="{BB962C8B-B14F-4D97-AF65-F5344CB8AC3E}">
        <p14:creationId xmlns:p14="http://schemas.microsoft.com/office/powerpoint/2010/main" val="3081818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68610" name="TextBox 2">
            <a:extLst>
              <a:ext uri="{FF2B5EF4-FFF2-40B4-BE49-F238E27FC236}">
                <a16:creationId xmlns:a16="http://schemas.microsoft.com/office/drawing/2014/main" id="{F77CBFFF-2BBB-7E4E-9510-5146684D70BD}"/>
              </a:ext>
            </a:extLst>
          </p:cNvPr>
          <p:cNvSpPr txBox="1">
            <a:spLocks noChangeArrowheads="1"/>
          </p:cNvSpPr>
          <p:nvPr/>
        </p:nvSpPr>
        <p:spPr bwMode="auto">
          <a:xfrm>
            <a:off x="611497" y="571577"/>
            <a:ext cx="480799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GB" altLang="en-US" sz="2000" dirty="0"/>
              <a:t>‘Research into sources leads, as every expert knows, to the singular item; hence the results of my research disintegrated into a series of ragged treatises, for which I could provide no external coherence. In order to avoid repetition of this, it therefore seemed all the more necessary to determine the point of view from which I was grasping the individual objects. I was thereby prompted, against my wishes and initial purpose, to reach into the domain of theory …’</a:t>
            </a:r>
          </a:p>
          <a:p>
            <a:pPr>
              <a:lnSpc>
                <a:spcPct val="100000"/>
              </a:lnSpc>
            </a:pPr>
            <a:endParaRPr lang="en-GB" altLang="en-US" sz="2000" dirty="0"/>
          </a:p>
          <a:p>
            <a:pPr>
              <a:lnSpc>
                <a:spcPct val="100000"/>
              </a:lnSpc>
            </a:pPr>
            <a:endParaRPr lang="en-GB" altLang="en-US" sz="2000" dirty="0"/>
          </a:p>
          <a:p>
            <a:pPr>
              <a:lnSpc>
                <a:spcPct val="100000"/>
              </a:lnSpc>
            </a:pPr>
            <a:r>
              <a:rPr lang="en-GB" altLang="en-US" sz="2000" dirty="0"/>
              <a:t>Rumohr – </a:t>
            </a:r>
            <a:r>
              <a:rPr lang="en-GB" altLang="en-US" sz="2000" i="1" dirty="0" err="1"/>
              <a:t>Italienische</a:t>
            </a:r>
            <a:r>
              <a:rPr lang="en-GB" altLang="en-US" sz="2000" i="1" dirty="0"/>
              <a:t> </a:t>
            </a:r>
            <a:r>
              <a:rPr lang="en-GB" altLang="en-US" sz="2000" i="1" dirty="0" err="1"/>
              <a:t>Forschungen</a:t>
            </a:r>
            <a:r>
              <a:rPr lang="en-GB" altLang="en-US" sz="2000" dirty="0"/>
              <a:t>, p. ix</a:t>
            </a:r>
          </a:p>
        </p:txBody>
      </p:sp>
      <p:pic>
        <p:nvPicPr>
          <p:cNvPr id="13314" name="Picture 2">
            <a:extLst>
              <a:ext uri="{FF2B5EF4-FFF2-40B4-BE49-F238E27FC236}">
                <a16:creationId xmlns:a16="http://schemas.microsoft.com/office/drawing/2014/main" id="{581B622D-EFD1-594E-834F-5051FC44B6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72510" y="-1"/>
            <a:ext cx="4233744" cy="68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92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A0A76F1-F68D-0542-8FE4-6C7A3D3CCE8F}"/>
              </a:ext>
            </a:extLst>
          </p:cNvPr>
          <p:cNvSpPr>
            <a:spLocks noGrp="1" noChangeArrowheads="1"/>
          </p:cNvSpPr>
          <p:nvPr>
            <p:ph type="body" idx="1"/>
          </p:nvPr>
        </p:nvSpPr>
        <p:spPr>
          <a:xfrm>
            <a:off x="6843032" y="385990"/>
            <a:ext cx="4762500" cy="5993039"/>
          </a:xfrm>
        </p:spPr>
        <p:txBody>
          <a:bodyPr>
            <a:normAutofit/>
          </a:bodyPr>
          <a:lstStyle/>
          <a:p>
            <a:pPr marL="0" indent="0">
              <a:buNone/>
            </a:pPr>
            <a:r>
              <a:rPr lang="en-GB" altLang="en-US" sz="2200" dirty="0"/>
              <a:t>‘The hundreds of pictures in a gallery … Art History places them in a context they do not possess in themselves, and for which they were not painted, and from which there arises a sequence, a continuity, under the influence of which the painters of these pictures stood without being aware of it.’</a:t>
            </a:r>
            <a:r>
              <a:rPr lang="en-US" altLang="en-US" sz="2200" dirty="0"/>
              <a:t> </a:t>
            </a:r>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lgn="r">
              <a:buNone/>
            </a:pPr>
            <a:r>
              <a:rPr lang="en-GB" altLang="en-US" sz="2200" dirty="0"/>
              <a:t>Gustav Droysen, </a:t>
            </a:r>
            <a:r>
              <a:rPr lang="en-GB" altLang="en-US" sz="2200" i="1" dirty="0" err="1"/>
              <a:t>Historik</a:t>
            </a:r>
            <a:r>
              <a:rPr lang="en-GB" altLang="en-US" sz="2200" i="1" dirty="0"/>
              <a:t>. </a:t>
            </a:r>
            <a:r>
              <a:rPr lang="en-GB" altLang="en-US" sz="2200" i="1" dirty="0" err="1"/>
              <a:t>Enzyklopädie</a:t>
            </a:r>
            <a:r>
              <a:rPr lang="en-GB" altLang="en-US" sz="2200" i="1" dirty="0"/>
              <a:t> und </a:t>
            </a:r>
            <a:r>
              <a:rPr lang="en-GB" altLang="en-US" sz="2200" i="1" dirty="0" err="1"/>
              <a:t>Methodologie</a:t>
            </a:r>
            <a:r>
              <a:rPr lang="en-GB" altLang="en-US" sz="2200" i="1" dirty="0"/>
              <a:t> der </a:t>
            </a:r>
            <a:r>
              <a:rPr lang="en-GB" altLang="en-US" sz="2200" i="1" dirty="0" err="1"/>
              <a:t>Geschichte</a:t>
            </a:r>
            <a:r>
              <a:rPr lang="en-GB" altLang="en-US" sz="2200" i="1" dirty="0"/>
              <a:t> </a:t>
            </a:r>
            <a:r>
              <a:rPr lang="en-GB" altLang="en-US" sz="2200" dirty="0"/>
              <a:t>(1858) (Munich, 1958) p. 35</a:t>
            </a:r>
            <a:endParaRPr lang="en-US" altLang="en-US" sz="2200" dirty="0"/>
          </a:p>
        </p:txBody>
      </p:sp>
      <p:pic>
        <p:nvPicPr>
          <p:cNvPr id="4" name="Picture 3" descr="A picture containing text, indoor, different, several&#10;&#10;Description automatically generated">
            <a:extLst>
              <a:ext uri="{FF2B5EF4-FFF2-40B4-BE49-F238E27FC236}">
                <a16:creationId xmlns:a16="http://schemas.microsoft.com/office/drawing/2014/main" id="{9CB916ED-8930-814E-83CE-C2E83D7F70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643" y="385990"/>
            <a:ext cx="6359071" cy="5094805"/>
          </a:xfrm>
          <a:prstGeom prst="rect">
            <a:avLst/>
          </a:prstGeom>
        </p:spPr>
      </p:pic>
      <p:sp>
        <p:nvSpPr>
          <p:cNvPr id="5" name="TextBox 4">
            <a:extLst>
              <a:ext uri="{FF2B5EF4-FFF2-40B4-BE49-F238E27FC236}">
                <a16:creationId xmlns:a16="http://schemas.microsoft.com/office/drawing/2014/main" id="{2B6B7FDF-7947-AE44-8828-7BC711A8D059}"/>
              </a:ext>
            </a:extLst>
          </p:cNvPr>
          <p:cNvSpPr txBox="1"/>
          <p:nvPr/>
        </p:nvSpPr>
        <p:spPr>
          <a:xfrm>
            <a:off x="446314" y="5747657"/>
            <a:ext cx="6248400" cy="646331"/>
          </a:xfrm>
          <a:prstGeom prst="rect">
            <a:avLst/>
          </a:prstGeom>
          <a:noFill/>
        </p:spPr>
        <p:txBody>
          <a:bodyPr wrap="square" rtlCol="0">
            <a:spAutoFit/>
          </a:bodyPr>
          <a:lstStyle/>
          <a:p>
            <a:r>
              <a:rPr lang="en-US" dirty="0"/>
              <a:t>David Teniers the Younger</a:t>
            </a:r>
          </a:p>
          <a:p>
            <a:r>
              <a:rPr lang="en-US" dirty="0"/>
              <a:t>Archduke Leopold in his Art Gallery in Brussels (1647-51)</a:t>
            </a:r>
          </a:p>
        </p:txBody>
      </p:sp>
    </p:spTree>
    <p:extLst>
      <p:ext uri="{BB962C8B-B14F-4D97-AF65-F5344CB8AC3E}">
        <p14:creationId xmlns:p14="http://schemas.microsoft.com/office/powerpoint/2010/main" val="934423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875BEF-11A5-5B41-8CD3-2BD418CC110D}"/>
              </a:ext>
            </a:extLst>
          </p:cNvPr>
          <p:cNvSpPr txBox="1"/>
          <p:nvPr/>
        </p:nvSpPr>
        <p:spPr>
          <a:xfrm>
            <a:off x="892628" y="2013857"/>
            <a:ext cx="10700658" cy="2462213"/>
          </a:xfrm>
          <a:prstGeom prst="rect">
            <a:avLst/>
          </a:prstGeom>
          <a:noFill/>
        </p:spPr>
        <p:txBody>
          <a:bodyPr wrap="square" rtlCol="0">
            <a:spAutoFit/>
          </a:bodyPr>
          <a:lstStyle/>
          <a:p>
            <a:r>
              <a:rPr lang="en-US" sz="2200" dirty="0"/>
              <a:t>‘ … if historians are to contribute distinctive knowledge, annals of events have to be ordered according to some principle. The alternative … amounts to nothing more than a “planless conglomeration of human actions.” But what might serve as an ordering principle? This question in turn raises other questions. Does history have meaning? Shape? Pattern? Direction? Stages?’</a:t>
            </a:r>
          </a:p>
          <a:p>
            <a:endParaRPr lang="en-US" sz="2200" dirty="0"/>
          </a:p>
          <a:p>
            <a:r>
              <a:rPr lang="en-US" sz="2200" dirty="0"/>
              <a:t>John Hall, </a:t>
            </a:r>
            <a:r>
              <a:rPr lang="en-US" sz="2200" i="1" dirty="0"/>
              <a:t>Cultures of Inquiry </a:t>
            </a:r>
            <a:r>
              <a:rPr lang="en-US" sz="2200" dirty="0"/>
              <a:t>(Cambridge, 1999) p. 35.</a:t>
            </a:r>
          </a:p>
        </p:txBody>
      </p:sp>
    </p:spTree>
    <p:extLst>
      <p:ext uri="{BB962C8B-B14F-4D97-AF65-F5344CB8AC3E}">
        <p14:creationId xmlns:p14="http://schemas.microsoft.com/office/powerpoint/2010/main" val="83845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E099BF09-8B0D-B342-9A9A-D3BE48B494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3143" y="291802"/>
            <a:ext cx="4474709" cy="627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8EADAE-4F68-C24C-8AB6-507E705B45AF}"/>
              </a:ext>
            </a:extLst>
          </p:cNvPr>
          <p:cNvSpPr txBox="1"/>
          <p:nvPr/>
        </p:nvSpPr>
        <p:spPr>
          <a:xfrm>
            <a:off x="5619979" y="404814"/>
            <a:ext cx="6321650" cy="6186309"/>
          </a:xfrm>
          <a:prstGeom prst="rect">
            <a:avLst/>
          </a:prstGeom>
          <a:noFill/>
        </p:spPr>
        <p:txBody>
          <a:bodyPr wrap="square">
            <a:spAutoFit/>
          </a:bodyPr>
          <a:lstStyle/>
          <a:p>
            <a:r>
              <a:rPr lang="en-US" altLang="en-US" dirty="0"/>
              <a:t>Alois Riegl</a:t>
            </a:r>
          </a:p>
          <a:p>
            <a:endParaRPr lang="en-US" altLang="en-US" dirty="0"/>
          </a:p>
          <a:p>
            <a:r>
              <a:rPr lang="en-US" altLang="en-US" i="1" dirty="0"/>
              <a:t>Late Roman Art Industry </a:t>
            </a:r>
            <a:r>
              <a:rPr lang="en-US" altLang="en-US" dirty="0"/>
              <a:t>(1901)</a:t>
            </a:r>
          </a:p>
          <a:p>
            <a:endParaRPr lang="en-US" altLang="en-US" dirty="0"/>
          </a:p>
          <a:p>
            <a:r>
              <a:rPr lang="en-US" altLang="en-US" dirty="0"/>
              <a:t>‘Scientific’ Art History here means grounding it in:</a:t>
            </a:r>
          </a:p>
          <a:p>
            <a:endParaRPr lang="en-US" altLang="en-US" dirty="0"/>
          </a:p>
          <a:p>
            <a:pPr marL="285750" indent="-285750">
              <a:buFont typeface="Arial" panose="020B0604020202020204" pitchFamily="34" charset="0"/>
              <a:buChar char="•"/>
            </a:pPr>
            <a:r>
              <a:rPr lang="en-US" altLang="en-US" dirty="0"/>
              <a:t>The psychology of Johann Friedrich Herbart (1776-1841)</a:t>
            </a:r>
          </a:p>
          <a:p>
            <a:pPr marL="285750" indent="-285750">
              <a:buFont typeface="Arial" panose="020B0604020202020204" pitchFamily="34" charset="0"/>
              <a:buChar char="•"/>
            </a:pPr>
            <a:r>
              <a:rPr lang="en-US" altLang="en-US" dirty="0"/>
              <a:t>The aesthetic theory of Robert Zimmermann (1824-1898)</a:t>
            </a:r>
          </a:p>
          <a:p>
            <a:endParaRPr lang="en-US" altLang="en-US" i="1" dirty="0"/>
          </a:p>
          <a:p>
            <a:r>
              <a:rPr lang="en-US" altLang="en-US" dirty="0"/>
              <a:t>Sought to understand the visual style of late Roman art as expression of late Roman ‘Kunstwollen’ (formal artistic impulse)</a:t>
            </a:r>
          </a:p>
          <a:p>
            <a:endParaRPr lang="en-US" altLang="en-US" dirty="0"/>
          </a:p>
          <a:p>
            <a:r>
              <a:rPr lang="en-US" altLang="en-US" dirty="0"/>
              <a:t>Based on theory of history of perception:</a:t>
            </a:r>
          </a:p>
          <a:p>
            <a:endParaRPr lang="en-US" altLang="en-US" dirty="0">
              <a:solidFill>
                <a:srgbClr val="FFFFFF"/>
              </a:solidFill>
            </a:endParaRPr>
          </a:p>
          <a:p>
            <a:pPr marL="342900" indent="-342900">
              <a:buAutoNum type="arabicPeriod"/>
            </a:pPr>
            <a:r>
              <a:rPr lang="en-US" altLang="en-US" i="1" dirty="0" err="1">
                <a:solidFill>
                  <a:srgbClr val="FFFFFF"/>
                </a:solidFill>
              </a:rPr>
              <a:t>Nahsicht</a:t>
            </a:r>
            <a:r>
              <a:rPr lang="en-US" altLang="en-US" dirty="0">
                <a:solidFill>
                  <a:srgbClr val="FFFFFF"/>
                </a:solidFill>
              </a:rPr>
              <a:t> (proximate vision, with an emphasis on tactile engagement with the external world)</a:t>
            </a:r>
            <a:br>
              <a:rPr lang="en-US" altLang="en-US" dirty="0">
                <a:solidFill>
                  <a:srgbClr val="FFFFFF"/>
                </a:solidFill>
              </a:rPr>
            </a:br>
            <a:endParaRPr lang="en-US" altLang="en-US" dirty="0">
              <a:solidFill>
                <a:srgbClr val="FFFFFF"/>
              </a:solidFill>
            </a:endParaRPr>
          </a:p>
          <a:p>
            <a:pPr marL="342900" indent="-342900">
              <a:buAutoNum type="arabicPeriod"/>
            </a:pPr>
            <a:r>
              <a:rPr lang="en-US" altLang="en-US" i="1" dirty="0" err="1">
                <a:solidFill>
                  <a:srgbClr val="FFFFFF"/>
                </a:solidFill>
              </a:rPr>
              <a:t>Normalsicht</a:t>
            </a:r>
            <a:r>
              <a:rPr lang="en-US" altLang="en-US" dirty="0">
                <a:solidFill>
                  <a:srgbClr val="FFFFFF"/>
                </a:solidFill>
              </a:rPr>
              <a:t> (a combination of tactile and visual engagement)</a:t>
            </a:r>
            <a:br>
              <a:rPr lang="en-US" altLang="en-US" dirty="0">
                <a:solidFill>
                  <a:srgbClr val="FFFFFF"/>
                </a:solidFill>
              </a:rPr>
            </a:br>
            <a:endParaRPr lang="en-US" altLang="en-US" dirty="0">
              <a:solidFill>
                <a:srgbClr val="FFFFFF"/>
              </a:solidFill>
            </a:endParaRPr>
          </a:p>
          <a:p>
            <a:pPr marL="342900" indent="-342900">
              <a:buAutoNum type="arabicPeriod"/>
            </a:pPr>
            <a:r>
              <a:rPr lang="en-US" altLang="en-US" i="1" dirty="0" err="1">
                <a:solidFill>
                  <a:srgbClr val="FFFFFF"/>
                </a:solidFill>
              </a:rPr>
              <a:t>Fernsicht</a:t>
            </a:r>
            <a:r>
              <a:rPr lang="en-US" altLang="en-US" i="1" dirty="0">
                <a:solidFill>
                  <a:srgbClr val="FFFFFF"/>
                </a:solidFill>
              </a:rPr>
              <a:t> </a:t>
            </a:r>
            <a:r>
              <a:rPr lang="en-US" altLang="en-US" dirty="0">
                <a:solidFill>
                  <a:srgbClr val="FFFFFF"/>
                </a:solidFill>
              </a:rPr>
              <a:t>(a distanced vision, based purely on visual engagement)</a:t>
            </a:r>
            <a:endParaRPr lang="en-US" altLang="en-US" i="1" dirty="0">
              <a:solidFill>
                <a:srgbClr val="FFFFFF"/>
              </a:solidFill>
            </a:endParaRPr>
          </a:p>
          <a:p>
            <a:endParaRPr lang="en-US" altLang="en-US" dirty="0"/>
          </a:p>
        </p:txBody>
      </p:sp>
    </p:spTree>
    <p:extLst>
      <p:ext uri="{BB962C8B-B14F-4D97-AF65-F5344CB8AC3E}">
        <p14:creationId xmlns:p14="http://schemas.microsoft.com/office/powerpoint/2010/main" val="4249558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97281" name="Rectangle 1">
            <a:extLst>
              <a:ext uri="{FF2B5EF4-FFF2-40B4-BE49-F238E27FC236}">
                <a16:creationId xmlns:a16="http://schemas.microsoft.com/office/drawing/2014/main" id="{B5C7F4D5-41A2-A247-88D3-DB191EAECF0C}"/>
              </a:ext>
            </a:extLst>
          </p:cNvPr>
          <p:cNvSpPr>
            <a:spLocks noChangeArrowheads="1"/>
          </p:cNvSpPr>
          <p:nvPr/>
        </p:nvSpPr>
        <p:spPr bwMode="auto">
          <a:xfrm>
            <a:off x="609598" y="4181923"/>
            <a:ext cx="11136086" cy="230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 from the viewpoint of modern taste it seems absolutely impossible that there should ever have been a positive </a:t>
            </a:r>
            <a:r>
              <a:rPr lang="en-GB" altLang="ja-JP" sz="2000" i="1" dirty="0">
                <a:solidFill>
                  <a:srgbClr val="FFFFFF"/>
                </a:solidFill>
                <a:latin typeface="Calibri" panose="020F0502020204030204" pitchFamily="34" charset="0"/>
              </a:rPr>
              <a:t>Kunstwollen </a:t>
            </a:r>
            <a:r>
              <a:rPr lang="en-GB" altLang="ja-JP" sz="2000" dirty="0">
                <a:solidFill>
                  <a:srgbClr val="FFFFFF"/>
                </a:solidFill>
                <a:latin typeface="Calibri" panose="020F0502020204030204" pitchFamily="34" charset="0"/>
              </a:rPr>
              <a:t>directed towards ugliness and non-animation, as we seem to see it in late Roman art. But everything depends on our understanding that the aim of the fine arts is not completely exhausted with what we call beauty … but that </a:t>
            </a:r>
            <a:r>
              <a:rPr lang="en-GB" altLang="ja-JP" sz="2000" i="1" dirty="0">
                <a:solidFill>
                  <a:srgbClr val="FFFFFF"/>
                </a:solidFill>
                <a:latin typeface="Calibri" panose="020F0502020204030204" pitchFamily="34" charset="0"/>
              </a:rPr>
              <a:t>Kunstwollen </a:t>
            </a:r>
            <a:r>
              <a:rPr lang="en-GB" altLang="ja-JP" sz="2000" dirty="0">
                <a:solidFill>
                  <a:srgbClr val="FFFFFF"/>
                </a:solidFill>
                <a:latin typeface="Calibri" panose="020F0502020204030204" pitchFamily="34" charset="0"/>
              </a:rPr>
              <a:t>may be directed towards the perception of other forms of objects ... one must first demonstrate the existence of laws specific to late Roman art.</a:t>
            </a:r>
            <a:r>
              <a:rPr lang="ja-JP" altLang="en-GB" sz="2000">
                <a:solidFill>
                  <a:srgbClr val="FFFFFF"/>
                </a:solidFill>
                <a:latin typeface="Calibri" panose="020F0502020204030204" pitchFamily="34" charset="0"/>
              </a:rPr>
              <a:t>’</a:t>
            </a:r>
            <a:endParaRPr lang="en-GB" altLang="ja-JP" sz="2000" dirty="0">
              <a:solidFill>
                <a:srgbClr val="FFFFFF"/>
              </a:solidFill>
              <a:latin typeface="Calibri" panose="020F0502020204030204" pitchFamily="34" charset="0"/>
            </a:endParaRPr>
          </a:p>
          <a:p>
            <a:pPr eaLnBrk="1" hangingPunct="1">
              <a:lnSpc>
                <a:spcPct val="90000"/>
              </a:lnSpc>
            </a:pPr>
            <a:endParaRPr lang="en-GB" altLang="en-US" sz="2000" dirty="0">
              <a:solidFill>
                <a:srgbClr val="FFFFFF"/>
              </a:solidFill>
              <a:latin typeface="Calibri" panose="020F0502020204030204" pitchFamily="34" charset="0"/>
            </a:endParaRPr>
          </a:p>
          <a:p>
            <a:pPr algn="r" eaLnBrk="1" hangingPunct="1">
              <a:lnSpc>
                <a:spcPct val="90000"/>
              </a:lnSpc>
            </a:pPr>
            <a:r>
              <a:rPr lang="en-GB" altLang="en-US" sz="2000" dirty="0">
                <a:solidFill>
                  <a:srgbClr val="FFFFFF"/>
                </a:solidFill>
                <a:latin typeface="Calibri" panose="020F0502020204030204" pitchFamily="34" charset="0"/>
              </a:rPr>
              <a:t>Riegl, </a:t>
            </a:r>
            <a:r>
              <a:rPr lang="en-GB" altLang="ja-JP" sz="2000" i="1" dirty="0">
                <a:solidFill>
                  <a:srgbClr val="FFFFFF"/>
                </a:solidFill>
                <a:latin typeface="Calibri" panose="020F0502020204030204" pitchFamily="34" charset="0"/>
                <a:ea typeface="SimSun" panose="02010600030101010101" pitchFamily="2" charset="-122"/>
              </a:rPr>
              <a:t>Late Roman Art Industry </a:t>
            </a:r>
            <a:r>
              <a:rPr lang="en-GB" altLang="ja-JP" sz="2000" dirty="0">
                <a:solidFill>
                  <a:srgbClr val="FFFFFF"/>
                </a:solidFill>
                <a:latin typeface="Calibri" panose="020F0502020204030204" pitchFamily="34" charset="0"/>
                <a:ea typeface="SimSun" panose="02010600030101010101" pitchFamily="2" charset="-122"/>
              </a:rPr>
              <a:t>(Vienna, 1901) p. 6</a:t>
            </a:r>
          </a:p>
          <a:p>
            <a:pPr eaLnBrk="1" hangingPunct="1">
              <a:lnSpc>
                <a:spcPct val="90000"/>
              </a:lnSpc>
            </a:pPr>
            <a:endParaRPr lang="en-GB" altLang="en-US" sz="2000" dirty="0">
              <a:solidFill>
                <a:srgbClr val="FFFFFF"/>
              </a:solidFill>
              <a:latin typeface="Calibri" panose="020F0502020204030204" pitchFamily="34" charset="0"/>
              <a:ea typeface="SimSun" panose="02010600030101010101" pitchFamily="2" charset="-122"/>
            </a:endParaRPr>
          </a:p>
        </p:txBody>
      </p:sp>
      <p:pic>
        <p:nvPicPr>
          <p:cNvPr id="97282" name="Picture 2">
            <a:extLst>
              <a:ext uri="{FF2B5EF4-FFF2-40B4-BE49-F238E27FC236}">
                <a16:creationId xmlns:a16="http://schemas.microsoft.com/office/drawing/2014/main" id="{D7E0859F-D479-BE40-833F-3406EC779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9" y="260350"/>
            <a:ext cx="718502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153945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E099BF09-8B0D-B342-9A9A-D3BE48B494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3143" y="291802"/>
            <a:ext cx="4474709" cy="627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8EADAE-4F68-C24C-8AB6-507E705B45AF}"/>
              </a:ext>
            </a:extLst>
          </p:cNvPr>
          <p:cNvSpPr txBox="1"/>
          <p:nvPr/>
        </p:nvSpPr>
        <p:spPr>
          <a:xfrm>
            <a:off x="5619979" y="404814"/>
            <a:ext cx="6321650" cy="5078313"/>
          </a:xfrm>
          <a:prstGeom prst="rect">
            <a:avLst/>
          </a:prstGeom>
          <a:noFill/>
        </p:spPr>
        <p:txBody>
          <a:bodyPr wrap="square">
            <a:spAutoFit/>
          </a:bodyPr>
          <a:lstStyle/>
          <a:p>
            <a:r>
              <a:rPr lang="en-US" altLang="en-US" dirty="0"/>
              <a:t>Alois Riegl</a:t>
            </a:r>
          </a:p>
          <a:p>
            <a:endParaRPr lang="en-US" altLang="en-US" dirty="0"/>
          </a:p>
          <a:p>
            <a:r>
              <a:rPr lang="en-US" altLang="en-US" i="1" dirty="0"/>
              <a:t>Late Roman Art Industry </a:t>
            </a:r>
            <a:r>
              <a:rPr lang="en-US" altLang="en-US" dirty="0"/>
              <a:t>(1901)</a:t>
            </a:r>
          </a:p>
          <a:p>
            <a:endParaRPr lang="en-US" altLang="en-US" dirty="0"/>
          </a:p>
          <a:p>
            <a:r>
              <a:rPr lang="en-US" altLang="en-US" dirty="0"/>
              <a:t>Key focus of analysis: </a:t>
            </a:r>
          </a:p>
          <a:p>
            <a:endParaRPr lang="en-US" altLang="en-US" dirty="0"/>
          </a:p>
          <a:p>
            <a:endParaRPr lang="en-US" altLang="en-US" dirty="0"/>
          </a:p>
          <a:p>
            <a:r>
              <a:rPr lang="en-US" altLang="en-US" dirty="0">
                <a:solidFill>
                  <a:srgbClr val="FFFFFF"/>
                </a:solidFill>
              </a:rPr>
              <a:t>1. figure  / ground relation </a:t>
            </a:r>
          </a:p>
          <a:p>
            <a:endParaRPr lang="en-US" altLang="en-US" dirty="0">
              <a:solidFill>
                <a:srgbClr val="FFFFFF"/>
              </a:solidFill>
            </a:endParaRPr>
          </a:p>
          <a:p>
            <a:r>
              <a:rPr lang="en-US" altLang="en-US" dirty="0">
                <a:solidFill>
                  <a:srgbClr val="FFFFFF"/>
                </a:solidFill>
              </a:rPr>
              <a:t>2. relation between figures and space</a:t>
            </a:r>
          </a:p>
          <a:p>
            <a:endParaRPr lang="en-US" altLang="en-US" dirty="0">
              <a:solidFill>
                <a:srgbClr val="FFFFFF"/>
              </a:solidFill>
            </a:endParaRPr>
          </a:p>
          <a:p>
            <a:r>
              <a:rPr lang="en-US" altLang="en-US" dirty="0">
                <a:solidFill>
                  <a:srgbClr val="FFFFFF"/>
                </a:solidFill>
              </a:rPr>
              <a:t>His argument =  </a:t>
            </a:r>
          </a:p>
          <a:p>
            <a:endParaRPr lang="en-US" altLang="en-US" dirty="0">
              <a:solidFill>
                <a:srgbClr val="FFFFFF"/>
              </a:solidFill>
            </a:endParaRPr>
          </a:p>
          <a:p>
            <a:pPr marL="342900" indent="-342900">
              <a:buAutoNum type="arabicPeriod"/>
            </a:pPr>
            <a:r>
              <a:rPr lang="en-US" altLang="en-US" dirty="0">
                <a:solidFill>
                  <a:srgbClr val="FFFFFF"/>
                </a:solidFill>
              </a:rPr>
              <a:t>the history of perception is reflected in the changing relationship between these in art, and </a:t>
            </a:r>
          </a:p>
          <a:p>
            <a:pPr marL="342900" indent="-342900">
              <a:buAutoNum type="arabicPeriod"/>
            </a:pPr>
            <a:r>
              <a:rPr lang="en-US" altLang="en-US" dirty="0">
                <a:solidFill>
                  <a:srgbClr val="FFFFFF"/>
                </a:solidFill>
              </a:rPr>
              <a:t>can also explain the specific aesthetic qualities [‘style’] of classical art (especially late Roman art)</a:t>
            </a:r>
          </a:p>
          <a:p>
            <a:endParaRPr lang="en-US" altLang="en-US" dirty="0"/>
          </a:p>
        </p:txBody>
      </p:sp>
    </p:spTree>
    <p:extLst>
      <p:ext uri="{BB962C8B-B14F-4D97-AF65-F5344CB8AC3E}">
        <p14:creationId xmlns:p14="http://schemas.microsoft.com/office/powerpoint/2010/main" val="196068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C5F537BA-DE5A-4C42-8905-6AEF79C5CB7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9799" y="0"/>
            <a:ext cx="4210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3">
            <a:extLst>
              <a:ext uri="{FF2B5EF4-FFF2-40B4-BE49-F238E27FC236}">
                <a16:creationId xmlns:a16="http://schemas.microsoft.com/office/drawing/2014/main" id="{0226A15B-0C17-964B-9E0C-E8B086D85E20}"/>
              </a:ext>
            </a:extLst>
          </p:cNvPr>
          <p:cNvSpPr txBox="1">
            <a:spLocks noChangeArrowheads="1"/>
          </p:cNvSpPr>
          <p:nvPr/>
        </p:nvSpPr>
        <p:spPr bwMode="auto">
          <a:xfrm>
            <a:off x="6359298" y="5928406"/>
            <a:ext cx="535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L: Bust of Constantine the Great (4</a:t>
            </a:r>
            <a:r>
              <a:rPr lang="en-US" altLang="en-US" baseline="30000" dirty="0"/>
              <a:t>th</a:t>
            </a:r>
            <a:r>
              <a:rPr lang="en-US" altLang="en-US" dirty="0"/>
              <a:t> Century CE)</a:t>
            </a:r>
          </a:p>
          <a:p>
            <a:r>
              <a:rPr lang="en-US" altLang="en-US" dirty="0"/>
              <a:t>R: Bust of Cato the Elder (1</a:t>
            </a:r>
            <a:r>
              <a:rPr lang="en-US" altLang="en-US" baseline="30000" dirty="0"/>
              <a:t>st</a:t>
            </a:r>
            <a:r>
              <a:rPr lang="en-US" altLang="en-US" dirty="0"/>
              <a:t> century BCE</a:t>
            </a:r>
          </a:p>
        </p:txBody>
      </p:sp>
      <p:pic>
        <p:nvPicPr>
          <p:cNvPr id="14338" name="Picture 2">
            <a:extLst>
              <a:ext uri="{FF2B5EF4-FFF2-40B4-BE49-F238E27FC236}">
                <a16:creationId xmlns:a16="http://schemas.microsoft.com/office/drawing/2014/main" id="{C7C3BDC4-9CF9-C045-B145-4FC21674D5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9531" y="0"/>
            <a:ext cx="3942670" cy="549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4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7F3CE97-2C62-134E-8607-509F7F17CA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26544" y="665619"/>
            <a:ext cx="38052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a:extLst>
              <a:ext uri="{FF2B5EF4-FFF2-40B4-BE49-F238E27FC236}">
                <a16:creationId xmlns:a16="http://schemas.microsoft.com/office/drawing/2014/main" id="{6B060F15-A597-B943-8529-FBCAA93E995D}"/>
              </a:ext>
            </a:extLst>
          </p:cNvPr>
          <p:cNvSpPr txBox="1">
            <a:spLocks noChangeArrowheads="1"/>
          </p:cNvSpPr>
          <p:nvPr/>
        </p:nvSpPr>
        <p:spPr bwMode="auto">
          <a:xfrm>
            <a:off x="8123815" y="6007715"/>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err="1"/>
              <a:t>Moriz</a:t>
            </a:r>
            <a:r>
              <a:rPr lang="en-US" altLang="en-US" dirty="0"/>
              <a:t> </a:t>
            </a:r>
            <a:r>
              <a:rPr lang="en-US" altLang="en-US" dirty="0" err="1"/>
              <a:t>Thausing</a:t>
            </a:r>
            <a:r>
              <a:rPr lang="en-US" altLang="en-US" dirty="0"/>
              <a:t> (1838-1884) </a:t>
            </a:r>
          </a:p>
        </p:txBody>
      </p:sp>
      <p:sp>
        <p:nvSpPr>
          <p:cNvPr id="67588" name="Rectangle 4">
            <a:extLst>
              <a:ext uri="{FF2B5EF4-FFF2-40B4-BE49-F238E27FC236}">
                <a16:creationId xmlns:a16="http://schemas.microsoft.com/office/drawing/2014/main" id="{A4B772DF-7839-3447-99E7-DE7B4E451941}"/>
              </a:ext>
            </a:extLst>
          </p:cNvPr>
          <p:cNvSpPr>
            <a:spLocks noChangeArrowheads="1"/>
          </p:cNvSpPr>
          <p:nvPr/>
        </p:nvSpPr>
        <p:spPr bwMode="auto">
          <a:xfrm>
            <a:off x="360218" y="665619"/>
            <a:ext cx="745374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GB" altLang="en-US" sz="2000" dirty="0"/>
              <a:t>‘[Art history]</a:t>
            </a:r>
            <a:r>
              <a:rPr lang="en-GB" sz="2000" dirty="0"/>
              <a:t> has nothing whatsoever to do with deduction or speculation: what it publishes are not aesthetic judgments, but historical facts which might then serve as a subject for inductive research. The benchmarks of the history of art are as little of an aesthetic nature as political history serves as the subject for moral judgments [ … ] the question whether a painting is beautiful or not is actually not in any way justifiable in the history of art, and the question for instance of whether Raphael or Michelangelo, Rembrandt or Rubens achieved greater perfection is an art historical absurdity. I can imagine the best history of art in which the word ‘beautiful’ does not at all occur. Art historical judgments are limited to the conditions under which a work of art was created, as these are discovered through research and autopsy.</a:t>
            </a:r>
            <a:endParaRPr lang="en-GB" altLang="en-US" sz="2000" dirty="0"/>
          </a:p>
          <a:p>
            <a:pPr>
              <a:lnSpc>
                <a:spcPct val="100000"/>
              </a:lnSpc>
            </a:pPr>
            <a:endParaRPr lang="en-GB" altLang="en-US" sz="2000" dirty="0"/>
          </a:p>
          <a:p>
            <a:pPr>
              <a:lnSpc>
                <a:spcPct val="100000"/>
              </a:lnSpc>
            </a:pPr>
            <a:r>
              <a:rPr lang="en-US" altLang="en-US" sz="2000" dirty="0" err="1"/>
              <a:t>Moriz</a:t>
            </a:r>
            <a:r>
              <a:rPr lang="en-US" altLang="en-US" sz="2000" dirty="0"/>
              <a:t> </a:t>
            </a:r>
            <a:r>
              <a:rPr lang="en-US" altLang="en-US" sz="2000" dirty="0" err="1"/>
              <a:t>Thausing</a:t>
            </a:r>
            <a:endParaRPr lang="en-US" altLang="en-US" sz="2000" dirty="0"/>
          </a:p>
          <a:p>
            <a:pPr>
              <a:lnSpc>
                <a:spcPct val="100000"/>
              </a:lnSpc>
            </a:pPr>
            <a:endParaRPr lang="en-US" altLang="en-US" sz="2000" dirty="0"/>
          </a:p>
          <a:p>
            <a:pPr>
              <a:lnSpc>
                <a:spcPct val="100000"/>
              </a:lnSpc>
            </a:pPr>
            <a:r>
              <a:rPr lang="en-US" altLang="en-US" sz="2000" dirty="0"/>
              <a:t>‘The Place of Art History as an Academic Discipline [</a:t>
            </a:r>
            <a:r>
              <a:rPr lang="en-US" altLang="en-US" sz="2000" dirty="0" err="1"/>
              <a:t>Wissenschaft</a:t>
            </a:r>
            <a:r>
              <a:rPr lang="en-US" altLang="en-US" sz="2000" dirty="0"/>
              <a:t>]’ (1873)</a:t>
            </a:r>
          </a:p>
        </p:txBody>
      </p:sp>
    </p:spTree>
    <p:extLst>
      <p:ext uri="{BB962C8B-B14F-4D97-AF65-F5344CB8AC3E}">
        <p14:creationId xmlns:p14="http://schemas.microsoft.com/office/powerpoint/2010/main" val="766084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99330" name="TextBox 2">
            <a:extLst>
              <a:ext uri="{FF2B5EF4-FFF2-40B4-BE49-F238E27FC236}">
                <a16:creationId xmlns:a16="http://schemas.microsoft.com/office/drawing/2014/main" id="{08AC3B61-41D0-F54B-BEC7-E43B303DDCC3}"/>
              </a:ext>
            </a:extLst>
          </p:cNvPr>
          <p:cNvSpPr txBox="1">
            <a:spLocks noChangeArrowheads="1"/>
          </p:cNvSpPr>
          <p:nvPr/>
        </p:nvSpPr>
        <p:spPr bwMode="auto">
          <a:xfrm>
            <a:off x="838200" y="727529"/>
            <a:ext cx="1063534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t>‘ … the ultimate aim of the visual art of the whole of antiquity was the representation of external things in their clear material individuality, and thereby in contrast to the accidental appearance of things in nature, to avoid and minimize anything that might cloud or weaken this direct convincing impression of material separateness.’</a:t>
            </a:r>
          </a:p>
          <a:p>
            <a:endParaRPr lang="en-US" altLang="en-US" sz="2000" dirty="0"/>
          </a:p>
          <a:p>
            <a:r>
              <a:rPr lang="en-US" altLang="en-US" sz="2000" dirty="0"/>
              <a:t>Riegl, </a:t>
            </a:r>
            <a:r>
              <a:rPr lang="en-US" altLang="en-US" sz="2000" i="1" dirty="0" err="1"/>
              <a:t>Spätrömische</a:t>
            </a:r>
            <a:r>
              <a:rPr lang="en-US" altLang="en-US" sz="2000" i="1" dirty="0"/>
              <a:t> </a:t>
            </a:r>
            <a:r>
              <a:rPr lang="en-US" altLang="en-US" sz="2000" i="1" dirty="0" err="1"/>
              <a:t>Kunstindustrie</a:t>
            </a:r>
            <a:r>
              <a:rPr lang="en-US" altLang="en-US" sz="2000" i="1" dirty="0"/>
              <a:t> </a:t>
            </a:r>
            <a:r>
              <a:rPr lang="en-US" altLang="en-US" sz="2000" dirty="0"/>
              <a:t>p. 17</a:t>
            </a:r>
          </a:p>
          <a:p>
            <a:endParaRPr lang="en-US" altLang="en-US" sz="2000" dirty="0"/>
          </a:p>
          <a:p>
            <a:endParaRPr lang="en-US" altLang="en-US" sz="2000" dirty="0"/>
          </a:p>
          <a:p>
            <a:endParaRPr lang="en-US" altLang="en-US" sz="2000" dirty="0"/>
          </a:p>
          <a:p>
            <a:endParaRPr lang="en-US" altLang="en-US" sz="2000" dirty="0"/>
          </a:p>
          <a:p>
            <a:r>
              <a:rPr lang="en-US" altLang="en-US" sz="2000" dirty="0"/>
              <a:t>‘The art of antiquity … had deliberately to deny and suppress the existence of space, for it was detrimental to the clear appearance of absolutely isolated individuality of external objects in the work of art.’</a:t>
            </a:r>
          </a:p>
          <a:p>
            <a:endParaRPr lang="en-US" altLang="en-US" sz="2000" dirty="0"/>
          </a:p>
          <a:p>
            <a:r>
              <a:rPr lang="en-US" altLang="en-US" sz="2000" dirty="0"/>
              <a:t>Riegl, </a:t>
            </a:r>
            <a:r>
              <a:rPr lang="en-US" altLang="en-US" sz="2000" i="1" dirty="0" err="1"/>
              <a:t>Spätrömische</a:t>
            </a:r>
            <a:r>
              <a:rPr lang="en-US" altLang="en-US" sz="2000" i="1" dirty="0"/>
              <a:t> </a:t>
            </a:r>
            <a:r>
              <a:rPr lang="en-US" altLang="en-US" sz="2000" i="1" dirty="0" err="1"/>
              <a:t>Kunstindustrie</a:t>
            </a:r>
            <a:r>
              <a:rPr lang="en-US" altLang="en-US" sz="2000" i="1" dirty="0"/>
              <a:t> </a:t>
            </a:r>
            <a:r>
              <a:rPr lang="en-US" altLang="en-US" sz="2000" dirty="0"/>
              <a:t>p. 18</a:t>
            </a:r>
          </a:p>
          <a:p>
            <a:endParaRPr lang="en-US" altLang="en-US" sz="2000" dirty="0"/>
          </a:p>
          <a:p>
            <a:endParaRPr lang="en-US" altLang="en-US" sz="2000" dirty="0"/>
          </a:p>
        </p:txBody>
      </p:sp>
    </p:spTree>
    <p:extLst>
      <p:ext uri="{BB962C8B-B14F-4D97-AF65-F5344CB8AC3E}">
        <p14:creationId xmlns:p14="http://schemas.microsoft.com/office/powerpoint/2010/main" val="1247697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0354" name="TextBox 2">
            <a:extLst>
              <a:ext uri="{FF2B5EF4-FFF2-40B4-BE49-F238E27FC236}">
                <a16:creationId xmlns:a16="http://schemas.microsoft.com/office/drawing/2014/main" id="{8281B974-1C01-B847-8B57-6483A4D162E9}"/>
              </a:ext>
            </a:extLst>
          </p:cNvPr>
          <p:cNvSpPr txBox="1">
            <a:spLocks noChangeArrowheads="1"/>
          </p:cNvSpPr>
          <p:nvPr/>
        </p:nvSpPr>
        <p:spPr bwMode="auto">
          <a:xfrm>
            <a:off x="559254" y="872900"/>
            <a:ext cx="1107349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2000" dirty="0"/>
          </a:p>
          <a:p>
            <a:r>
              <a:rPr lang="en-US" altLang="en-US" sz="2000" dirty="0"/>
              <a:t>‘In ancient Egyptian art there is … just planar composition, while it evidently deliberately avoided spatial composition … Relief figures are kept flat, so that a minimum of shadow is visible; they must therefore be enjoyed by being viewed close up [</a:t>
            </a:r>
            <a:r>
              <a:rPr lang="en-US" altLang="en-US" sz="2000" dirty="0" err="1"/>
              <a:t>Nahsicht</a:t>
            </a:r>
            <a:r>
              <a:rPr lang="en-US" altLang="en-US" sz="2000" dirty="0"/>
              <a:t>] because the further one moves away from them, the blunter and flatter the surface will necessarily appear to be …’</a:t>
            </a:r>
          </a:p>
          <a:p>
            <a:endParaRPr lang="en-US" altLang="en-US" sz="2000" dirty="0"/>
          </a:p>
          <a:p>
            <a:r>
              <a:rPr lang="en-US" altLang="en-US" sz="2000" dirty="0"/>
              <a:t>Riegl, </a:t>
            </a:r>
            <a:r>
              <a:rPr lang="en-US" altLang="en-US" sz="2000" i="1" dirty="0" err="1"/>
              <a:t>Spätrömische</a:t>
            </a:r>
            <a:r>
              <a:rPr lang="en-US" altLang="en-US" sz="2000" i="1" dirty="0"/>
              <a:t> </a:t>
            </a:r>
            <a:r>
              <a:rPr lang="en-US" altLang="en-US" sz="2000" i="1" dirty="0" err="1"/>
              <a:t>Kunstindustrie</a:t>
            </a:r>
            <a:r>
              <a:rPr lang="en-US" altLang="en-US" sz="2000" i="1" dirty="0"/>
              <a:t> </a:t>
            </a:r>
            <a:r>
              <a:rPr lang="en-US" altLang="en-US" sz="2000" dirty="0"/>
              <a:t>p. 52</a:t>
            </a:r>
          </a:p>
          <a:p>
            <a:endParaRPr lang="en-US" altLang="en-US" sz="2000" dirty="0"/>
          </a:p>
          <a:p>
            <a:endParaRPr lang="en-US" altLang="en-US" sz="2000" dirty="0"/>
          </a:p>
          <a:p>
            <a:r>
              <a:rPr lang="en-US" altLang="en-US" sz="2000" dirty="0"/>
              <a:t>‘Two phenomena accompanied the decisive transition to an optical perception of things … First, the viewer is placed at a distance, whereby the tactile material existence of things withdraws in </a:t>
            </a:r>
            <a:r>
              <a:rPr lang="en-US" altLang="en-US" sz="2000" dirty="0" err="1"/>
              <a:t>favour</a:t>
            </a:r>
            <a:r>
              <a:rPr lang="en-US" altLang="en-US" sz="2000" dirty="0"/>
              <a:t> of their mere chromatic appearance … we call this distancing “viewing from afar” [</a:t>
            </a:r>
            <a:r>
              <a:rPr lang="en-US" altLang="en-US" sz="2000" dirty="0" err="1"/>
              <a:t>Fernsicht</a:t>
            </a:r>
            <a:r>
              <a:rPr lang="en-US" altLang="en-US" sz="2000" dirty="0"/>
              <a:t>]</a:t>
            </a:r>
            <a:r>
              <a:rPr lang="en-US" altLang="en-US" sz="2000" i="1" dirty="0"/>
              <a:t> </a:t>
            </a:r>
            <a:r>
              <a:rPr lang="en-US" altLang="en-US" sz="2000" dirty="0"/>
              <a:t>in contrast to </a:t>
            </a:r>
          </a:p>
          <a:p>
            <a:r>
              <a:rPr lang="en-US" altLang="en-US" sz="2000" dirty="0"/>
              <a:t>“viewing from close up” [</a:t>
            </a:r>
            <a:r>
              <a:rPr lang="en-US" altLang="en-US" sz="2000" dirty="0" err="1"/>
              <a:t>Nahsicht</a:t>
            </a:r>
            <a:r>
              <a:rPr lang="en-US" altLang="en-US" sz="2000" dirty="0"/>
              <a:t>] … Second, there is a heightened appeal to the experience, the consciousness of the viewer.’</a:t>
            </a:r>
          </a:p>
          <a:p>
            <a:endParaRPr lang="en-US" altLang="en-US" sz="2000" dirty="0"/>
          </a:p>
          <a:p>
            <a:r>
              <a:rPr lang="en-US" altLang="en-US" sz="2000" dirty="0"/>
              <a:t> Riegl, </a:t>
            </a:r>
            <a:r>
              <a:rPr lang="en-US" altLang="en-US" sz="2000" i="1" dirty="0" err="1"/>
              <a:t>Spätrömische</a:t>
            </a:r>
            <a:r>
              <a:rPr lang="en-US" altLang="en-US" sz="2000" i="1" dirty="0"/>
              <a:t> </a:t>
            </a:r>
            <a:r>
              <a:rPr lang="en-US" altLang="en-US" sz="2000" i="1" dirty="0" err="1"/>
              <a:t>Kunstindustrie</a:t>
            </a:r>
            <a:r>
              <a:rPr lang="en-US" altLang="en-US" sz="2000" i="1" dirty="0"/>
              <a:t> </a:t>
            </a:r>
            <a:r>
              <a:rPr lang="en-US" altLang="en-US" sz="2000" dirty="0"/>
              <a:t>p. 64</a:t>
            </a:r>
          </a:p>
          <a:p>
            <a:endParaRPr lang="en-US" altLang="en-US" sz="2000" dirty="0"/>
          </a:p>
        </p:txBody>
      </p:sp>
    </p:spTree>
    <p:extLst>
      <p:ext uri="{BB962C8B-B14F-4D97-AF65-F5344CB8AC3E}">
        <p14:creationId xmlns:p14="http://schemas.microsoft.com/office/powerpoint/2010/main" val="2451389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1379" name="Picture 2">
            <a:extLst>
              <a:ext uri="{FF2B5EF4-FFF2-40B4-BE49-F238E27FC236}">
                <a16:creationId xmlns:a16="http://schemas.microsoft.com/office/drawing/2014/main" id="{A6F1D641-E8C9-974E-84E8-2755E6109BE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148" y="0"/>
            <a:ext cx="540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180276AA-601E-0841-8915-C58AE24D18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7527" y="265793"/>
            <a:ext cx="61563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9E7B320-6D7B-484B-B8B3-34BD95C4AF13}"/>
              </a:ext>
            </a:extLst>
          </p:cNvPr>
          <p:cNvSpPr txBox="1"/>
          <p:nvPr/>
        </p:nvSpPr>
        <p:spPr>
          <a:xfrm>
            <a:off x="6033632" y="5018314"/>
            <a:ext cx="5704114" cy="923330"/>
          </a:xfrm>
          <a:prstGeom prst="rect">
            <a:avLst/>
          </a:prstGeom>
          <a:noFill/>
        </p:spPr>
        <p:txBody>
          <a:bodyPr wrap="square" rtlCol="0">
            <a:spAutoFit/>
          </a:bodyPr>
          <a:lstStyle/>
          <a:p>
            <a:r>
              <a:rPr lang="en-US" dirty="0"/>
              <a:t>L: Etruscan relief (ca. 7th century BCE)</a:t>
            </a:r>
          </a:p>
          <a:p>
            <a:endParaRPr lang="en-US" dirty="0"/>
          </a:p>
          <a:p>
            <a:r>
              <a:rPr lang="en-US" dirty="0"/>
              <a:t>R: </a:t>
            </a:r>
            <a:r>
              <a:rPr lang="en-US" altLang="en-US" dirty="0"/>
              <a:t>Sarcophagus of Junius Bassus (359 CE)</a:t>
            </a:r>
          </a:p>
        </p:txBody>
      </p:sp>
    </p:spTree>
    <p:extLst>
      <p:ext uri="{BB962C8B-B14F-4D97-AF65-F5344CB8AC3E}">
        <p14:creationId xmlns:p14="http://schemas.microsoft.com/office/powerpoint/2010/main" val="1359907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5E096176-CFF6-8342-92F8-3D221CAED5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19738" y="0"/>
            <a:ext cx="488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3">
            <a:extLst>
              <a:ext uri="{FF2B5EF4-FFF2-40B4-BE49-F238E27FC236}">
                <a16:creationId xmlns:a16="http://schemas.microsoft.com/office/drawing/2014/main" id="{5425ACC6-8D7A-BC4F-93CC-76F2B3E66F00}"/>
              </a:ext>
            </a:extLst>
          </p:cNvPr>
          <p:cNvSpPr txBox="1">
            <a:spLocks noChangeArrowheads="1"/>
          </p:cNvSpPr>
          <p:nvPr/>
        </p:nvSpPr>
        <p:spPr bwMode="auto">
          <a:xfrm>
            <a:off x="1790700" y="474890"/>
            <a:ext cx="33115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00" dirty="0"/>
              <a:t>'</a:t>
            </a:r>
            <a:r>
              <a:rPr lang="en-US" altLang="en-US" sz="2200" dirty="0" err="1"/>
              <a:t>Normalsicht</a:t>
            </a:r>
            <a:r>
              <a:rPr lang="en-US" altLang="en-US" sz="2200" dirty="0"/>
              <a:t>’</a:t>
            </a:r>
          </a:p>
          <a:p>
            <a:endParaRPr lang="en-US" altLang="en-US" sz="2200" dirty="0"/>
          </a:p>
          <a:p>
            <a:endParaRPr lang="en-US" altLang="en-US" sz="2200" dirty="0"/>
          </a:p>
          <a:p>
            <a:endParaRPr lang="en-US" altLang="en-US" sz="2200" dirty="0"/>
          </a:p>
          <a:p>
            <a:r>
              <a:rPr lang="en-US" altLang="en-US" sz="2200" dirty="0" err="1"/>
              <a:t>Hegiso</a:t>
            </a:r>
            <a:r>
              <a:rPr lang="en-US" altLang="en-US" sz="2200" dirty="0"/>
              <a:t> Relief (ca. 400 BCE)</a:t>
            </a:r>
          </a:p>
          <a:p>
            <a:endParaRPr lang="en-US" altLang="en-US" sz="2200" dirty="0"/>
          </a:p>
          <a:p>
            <a:endParaRPr lang="en-US" altLang="en-US" sz="2200" dirty="0"/>
          </a:p>
          <a:p>
            <a:endParaRPr lang="en-US" altLang="en-US" sz="2200" dirty="0"/>
          </a:p>
          <a:p>
            <a:endParaRPr lang="en-US" altLang="en-US" sz="2200" dirty="0"/>
          </a:p>
        </p:txBody>
      </p:sp>
    </p:spTree>
    <p:extLst>
      <p:ext uri="{BB962C8B-B14F-4D97-AF65-F5344CB8AC3E}">
        <p14:creationId xmlns:p14="http://schemas.microsoft.com/office/powerpoint/2010/main" val="4277711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13A6-FA1E-E440-80F0-4E2670030952}"/>
              </a:ext>
            </a:extLst>
          </p:cNvPr>
          <p:cNvSpPr>
            <a:spLocks noGrp="1"/>
          </p:cNvSpPr>
          <p:nvPr>
            <p:ph type="title"/>
          </p:nvPr>
        </p:nvSpPr>
        <p:spPr/>
        <p:txBody>
          <a:bodyPr/>
          <a:lstStyle/>
          <a:p>
            <a:r>
              <a:rPr lang="en-US" dirty="0"/>
              <a:t>The problem of ‘objectivity’</a:t>
            </a:r>
          </a:p>
        </p:txBody>
      </p:sp>
      <p:sp>
        <p:nvSpPr>
          <p:cNvPr id="3" name="Text Placeholder 2">
            <a:extLst>
              <a:ext uri="{FF2B5EF4-FFF2-40B4-BE49-F238E27FC236}">
                <a16:creationId xmlns:a16="http://schemas.microsoft.com/office/drawing/2014/main" id="{BE605D76-217D-E24E-A9F3-D9775CD2DE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1578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415DDFE-117A-EF4F-9B72-D3861A92A5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1" y="291493"/>
            <a:ext cx="4584246" cy="6275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22ADC-4064-0449-A188-B789DDA2F9BA}"/>
              </a:ext>
            </a:extLst>
          </p:cNvPr>
          <p:cNvSpPr txBox="1"/>
          <p:nvPr/>
        </p:nvSpPr>
        <p:spPr>
          <a:xfrm>
            <a:off x="5486400" y="291493"/>
            <a:ext cx="6411686" cy="6186309"/>
          </a:xfrm>
          <a:prstGeom prst="rect">
            <a:avLst/>
          </a:prstGeom>
          <a:noFill/>
        </p:spPr>
        <p:txBody>
          <a:bodyPr wrap="square" rtlCol="0">
            <a:spAutoFit/>
          </a:bodyPr>
          <a:lstStyle/>
          <a:p>
            <a:r>
              <a:rPr lang="en-US" dirty="0"/>
              <a:t>Max Weber (1864-1920)</a:t>
            </a:r>
          </a:p>
          <a:p>
            <a:endParaRPr lang="en-US" dirty="0"/>
          </a:p>
          <a:p>
            <a:r>
              <a:rPr lang="en-US" dirty="0"/>
              <a:t>‘Objectivity in Social Science and Social Policy’</a:t>
            </a:r>
          </a:p>
          <a:p>
            <a:endParaRPr lang="en-US" dirty="0"/>
          </a:p>
          <a:p>
            <a:r>
              <a:rPr lang="en-GB" dirty="0"/>
              <a:t>‘The quality of an event as a “social-economic” event is not something which it possesses “objectively.” It is rather conditioned by the orientation of our cognitive interest, as it arises from the specific cultural significance which we attribute to the particular event in a given case.’</a:t>
            </a:r>
          </a:p>
          <a:p>
            <a:endParaRPr lang="en-US" dirty="0"/>
          </a:p>
          <a:p>
            <a:r>
              <a:rPr lang="en-GB" dirty="0"/>
              <a:t>‘There is no absolutely "objective" scientific analysis of culture. ... All knowledge of cultural reality ... is always knowledge from particular points of view. ... An “objective” analysis of cultural events, which proceeds according to the thesis that the ideal of science is the reduction of empirical reality to “laws,” is meaningless [because] the knowledge of social laws is not knowledge of social reality but is rather one of the various aids used by our minds for attaining this end.’</a:t>
            </a:r>
          </a:p>
          <a:p>
            <a:endParaRPr lang="en-GB" dirty="0"/>
          </a:p>
          <a:p>
            <a:endParaRPr lang="en-GB" dirty="0"/>
          </a:p>
          <a:p>
            <a:r>
              <a:rPr lang="en-GB" i="1" dirty="0"/>
              <a:t>On the Methodology of Social Sciences </a:t>
            </a:r>
            <a:r>
              <a:rPr lang="en-GB" dirty="0"/>
              <a:t>(Glencoe, 1949) p. 64 and 80.</a:t>
            </a:r>
          </a:p>
        </p:txBody>
      </p:sp>
    </p:spTree>
    <p:extLst>
      <p:ext uri="{BB962C8B-B14F-4D97-AF65-F5344CB8AC3E}">
        <p14:creationId xmlns:p14="http://schemas.microsoft.com/office/powerpoint/2010/main" val="1111008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8E081A2A-4F1F-464B-8DD1-17E9F4477BCB}"/>
              </a:ext>
            </a:extLst>
          </p:cNvPr>
          <p:cNvSpPr>
            <a:spLocks noGrp="1" noChangeArrowheads="1"/>
          </p:cNvSpPr>
          <p:nvPr>
            <p:ph type="body" idx="4294967295"/>
          </p:nvPr>
        </p:nvSpPr>
        <p:spPr>
          <a:xfrm>
            <a:off x="337457" y="249464"/>
            <a:ext cx="5932714" cy="6010728"/>
          </a:xfrm>
        </p:spPr>
        <p:txBody>
          <a:bodyPr/>
          <a:lstStyle/>
          <a:p>
            <a:pPr marL="0" indent="0">
              <a:buNone/>
            </a:pPr>
            <a:r>
              <a:rPr lang="en-GB" altLang="en-US" sz="2400" dirty="0"/>
              <a:t>‘The topics of socio-historical inquiry are not pre-formed things in the world itself. Instead, inquiry draws aspects of the world into focus through concepts like “industrialisation”, “social movement”, “coup </a:t>
            </a:r>
            <a:r>
              <a:rPr lang="en-GB" altLang="en-US" sz="2400" dirty="0" err="1"/>
              <a:t>d’é</a:t>
            </a:r>
            <a:r>
              <a:rPr lang="en-US" altLang="en-US" sz="2400" dirty="0"/>
              <a:t>tat” and “citizenship” … we are best served by assuming that these organizing rubrics are not only historically saturated but also mediated by a welter of meaningful interests that shape inquiry.’</a:t>
            </a:r>
          </a:p>
          <a:p>
            <a:pPr marL="0" indent="0">
              <a:buNone/>
            </a:pPr>
            <a:endParaRPr lang="en-US" altLang="en-US" sz="2400" dirty="0"/>
          </a:p>
          <a:p>
            <a:pPr marL="0" indent="0">
              <a:buNone/>
            </a:pPr>
            <a:r>
              <a:rPr lang="en-US" altLang="en-US" sz="2400" dirty="0"/>
              <a:t>John Hall, </a:t>
            </a:r>
            <a:r>
              <a:rPr lang="en-US" altLang="en-US" sz="2400" i="1" dirty="0"/>
              <a:t>Cultures of Inquiry </a:t>
            </a:r>
            <a:r>
              <a:rPr lang="en-US" altLang="en-US" sz="2400" dirty="0"/>
              <a:t>(Cambridge, 1999) p. 33</a:t>
            </a:r>
          </a:p>
        </p:txBody>
      </p:sp>
      <p:pic>
        <p:nvPicPr>
          <p:cNvPr id="3" name="Picture 2" descr="Diagram&#10;&#10;Description automatically generated">
            <a:extLst>
              <a:ext uri="{FF2B5EF4-FFF2-40B4-BE49-F238E27FC236}">
                <a16:creationId xmlns:a16="http://schemas.microsoft.com/office/drawing/2014/main" id="{499D0B01-AEA1-D942-ADEA-36822AC495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07828" y="119743"/>
            <a:ext cx="3839760" cy="6434364"/>
          </a:xfrm>
          <a:prstGeom prst="rect">
            <a:avLst/>
          </a:prstGeom>
        </p:spPr>
      </p:pic>
    </p:spTree>
    <p:extLst>
      <p:ext uri="{BB962C8B-B14F-4D97-AF65-F5344CB8AC3E}">
        <p14:creationId xmlns:p14="http://schemas.microsoft.com/office/powerpoint/2010/main" val="1482520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42A0127-F604-514F-BC65-6BDB11D489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858" y="1760703"/>
            <a:ext cx="3466548" cy="49412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CE976D-EE6B-DF4B-9D93-4F280D471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089" y="97973"/>
            <a:ext cx="6139507" cy="2822907"/>
          </a:xfrm>
          <a:prstGeom prst="rect">
            <a:avLst/>
          </a:prstGeom>
        </p:spPr>
      </p:pic>
      <p:pic>
        <p:nvPicPr>
          <p:cNvPr id="3" name="Picture 2">
            <a:extLst>
              <a:ext uri="{FF2B5EF4-FFF2-40B4-BE49-F238E27FC236}">
                <a16:creationId xmlns:a16="http://schemas.microsoft.com/office/drawing/2014/main" id="{7D47E45B-C80F-0546-BC38-59DC734EDE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5667" y="2197433"/>
            <a:ext cx="6139506" cy="4355765"/>
          </a:xfrm>
          <a:prstGeom prst="rect">
            <a:avLst/>
          </a:prstGeom>
        </p:spPr>
      </p:pic>
    </p:spTree>
    <p:extLst>
      <p:ext uri="{BB962C8B-B14F-4D97-AF65-F5344CB8AC3E}">
        <p14:creationId xmlns:p14="http://schemas.microsoft.com/office/powerpoint/2010/main" val="4153240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597D8FF4-AD1B-484D-9700-86B63CDE9CE4}"/>
              </a:ext>
            </a:extLst>
          </p:cNvPr>
          <p:cNvSpPr>
            <a:spLocks noGrp="1" noChangeArrowheads="1"/>
          </p:cNvSpPr>
          <p:nvPr>
            <p:ph type="body" idx="1"/>
          </p:nvPr>
        </p:nvSpPr>
        <p:spPr>
          <a:xfrm>
            <a:off x="838200" y="1352659"/>
            <a:ext cx="10515600" cy="4351338"/>
          </a:xfrm>
        </p:spPr>
        <p:txBody>
          <a:bodyPr/>
          <a:lstStyle/>
          <a:p>
            <a:pPr marL="0" indent="0">
              <a:buNone/>
            </a:pPr>
            <a:r>
              <a:rPr lang="en-GB" altLang="en-US" sz="2400" dirty="0"/>
              <a:t>‘Knowledge is not produced by passively perceiving individuals, but by interacting social groups engaged in particular activities. And it is evaluated communally and not by isolated individual judgement. Its generation … must be accounted for by reference to the social and cultural context in which it arises. Its maintenance is not just a matter of how it relates to reality, but also of how it relates to the objectives and interests a society possess by virtue of its historical development.’</a:t>
            </a:r>
          </a:p>
          <a:p>
            <a:pPr marL="0" indent="0" algn="r">
              <a:buNone/>
            </a:pPr>
            <a:endParaRPr lang="en-GB" altLang="en-US" sz="2400" dirty="0"/>
          </a:p>
          <a:p>
            <a:pPr marL="0" indent="0" algn="r">
              <a:buNone/>
            </a:pPr>
            <a:r>
              <a:rPr lang="en-GB" altLang="en-US" sz="2400" dirty="0"/>
              <a:t>Barry Barnes, ‘Conceptions of Knowledge’ in C. Harrison, ed., </a:t>
            </a:r>
            <a:r>
              <a:rPr lang="en-GB" altLang="en-US" sz="2400" i="1" dirty="0"/>
              <a:t>Modernism, Criticism, Realism </a:t>
            </a:r>
            <a:r>
              <a:rPr lang="en-GB" altLang="en-US" sz="2400" dirty="0"/>
              <a:t>(London, 1984) p. 104</a:t>
            </a:r>
            <a:r>
              <a:rPr lang="en-GB" altLang="en-US" dirty="0"/>
              <a:t> </a:t>
            </a:r>
            <a:endParaRPr lang="en-US" altLang="en-US" dirty="0"/>
          </a:p>
        </p:txBody>
      </p:sp>
    </p:spTree>
    <p:extLst>
      <p:ext uri="{BB962C8B-B14F-4D97-AF65-F5344CB8AC3E}">
        <p14:creationId xmlns:p14="http://schemas.microsoft.com/office/powerpoint/2010/main" val="567109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D3AC5B6C-3212-A949-A559-1669D661FE86}"/>
              </a:ext>
            </a:extLst>
          </p:cNvPr>
          <p:cNvSpPr>
            <a:spLocks noGrp="1" noChangeArrowheads="1"/>
          </p:cNvSpPr>
          <p:nvPr>
            <p:ph type="body" idx="4294967295"/>
          </p:nvPr>
        </p:nvSpPr>
        <p:spPr>
          <a:xfrm>
            <a:off x="674914" y="519340"/>
            <a:ext cx="5769428" cy="3312432"/>
          </a:xfrm>
        </p:spPr>
        <p:txBody>
          <a:bodyPr>
            <a:normAutofit/>
          </a:bodyPr>
          <a:lstStyle/>
          <a:p>
            <a:pPr marL="0" indent="0">
              <a:buNone/>
            </a:pPr>
            <a:r>
              <a:rPr lang="en-GB" altLang="en-US" sz="2400" dirty="0"/>
              <a:t>Hayden White (1928 - 2018) - history as a kind of writing that maps historical events onto narrative structures (‘</a:t>
            </a:r>
            <a:r>
              <a:rPr lang="en-GB" altLang="en-US" sz="2400" dirty="0" err="1"/>
              <a:t>emplotment</a:t>
            </a:r>
            <a:r>
              <a:rPr lang="en-GB" altLang="en-US" sz="2400" dirty="0"/>
              <a:t>’) according to literary genres such as:</a:t>
            </a:r>
          </a:p>
          <a:p>
            <a:r>
              <a:rPr lang="en-GB" altLang="en-US" sz="2400" dirty="0"/>
              <a:t>Tragedy</a:t>
            </a:r>
          </a:p>
          <a:p>
            <a:r>
              <a:rPr lang="en-GB" altLang="en-US" sz="2400" dirty="0"/>
              <a:t>Romance</a:t>
            </a:r>
          </a:p>
          <a:p>
            <a:r>
              <a:rPr lang="en-GB" altLang="en-US" sz="2400" dirty="0"/>
              <a:t>Comedy</a:t>
            </a:r>
          </a:p>
          <a:p>
            <a:r>
              <a:rPr lang="en-GB" altLang="en-US" sz="2400" dirty="0"/>
              <a:t>Satire</a:t>
            </a:r>
          </a:p>
        </p:txBody>
      </p:sp>
      <p:pic>
        <p:nvPicPr>
          <p:cNvPr id="2050" name="Picture 2">
            <a:extLst>
              <a:ext uri="{FF2B5EF4-FFF2-40B4-BE49-F238E27FC236}">
                <a16:creationId xmlns:a16="http://schemas.microsoft.com/office/drawing/2014/main" id="{9CDA00CB-1EF6-1F4F-9F23-0F65845194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1227" y="272143"/>
            <a:ext cx="4209143" cy="6313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5D1340-5A4B-A345-9E76-76B4AA92C42E}"/>
              </a:ext>
            </a:extLst>
          </p:cNvPr>
          <p:cNvSpPr/>
          <p:nvPr/>
        </p:nvSpPr>
        <p:spPr>
          <a:xfrm>
            <a:off x="674914" y="5881525"/>
            <a:ext cx="6096000" cy="590931"/>
          </a:xfrm>
          <a:prstGeom prst="rect">
            <a:avLst/>
          </a:prstGeom>
        </p:spPr>
        <p:txBody>
          <a:bodyPr>
            <a:spAutoFit/>
          </a:bodyPr>
          <a:lstStyle/>
          <a:p>
            <a:pPr>
              <a:lnSpc>
                <a:spcPct val="80000"/>
              </a:lnSpc>
            </a:pPr>
            <a:r>
              <a:rPr lang="en-GB" altLang="en-US" sz="2000" dirty="0"/>
              <a:t>White, Hayden, </a:t>
            </a:r>
            <a:r>
              <a:rPr lang="en-GB" altLang="en-US" sz="2000" i="1" dirty="0" err="1"/>
              <a:t>Metahistory</a:t>
            </a:r>
            <a:r>
              <a:rPr lang="en-GB" altLang="en-US" sz="2000" i="1" dirty="0"/>
              <a:t>. The Historical Imagination in Nineteenth-century Europe </a:t>
            </a:r>
            <a:r>
              <a:rPr lang="en-GB" altLang="en-US" sz="2000" dirty="0"/>
              <a:t>(Baltimore, 1973).</a:t>
            </a:r>
          </a:p>
        </p:txBody>
      </p:sp>
    </p:spTree>
    <p:extLst>
      <p:ext uri="{BB962C8B-B14F-4D97-AF65-F5344CB8AC3E}">
        <p14:creationId xmlns:p14="http://schemas.microsoft.com/office/powerpoint/2010/main" val="66126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897E7-1EC6-7046-A6D2-092D9485B28C}"/>
              </a:ext>
            </a:extLst>
          </p:cNvPr>
          <p:cNvSpPr txBox="1"/>
          <p:nvPr/>
        </p:nvSpPr>
        <p:spPr>
          <a:xfrm>
            <a:off x="858982" y="1025236"/>
            <a:ext cx="10640291" cy="4585871"/>
          </a:xfrm>
          <a:prstGeom prst="rect">
            <a:avLst/>
          </a:prstGeom>
          <a:noFill/>
        </p:spPr>
        <p:txBody>
          <a:bodyPr wrap="square" rtlCol="0">
            <a:spAutoFit/>
          </a:bodyPr>
          <a:lstStyle/>
          <a:p>
            <a:r>
              <a:rPr lang="en-GB" sz="2200" dirty="0"/>
              <a:t>The aestheticizing approach has been a great disadvantage for the reputation of a discipline which has only recently been successfully inaugurate ... It created the impression that history of art represented a sort of intellectual sofa – a sort of snack which carries with it the threat of indigestion - and not a hearty intellectual fare, a field fraught with difficulties and satisfaction like any other scholarly </a:t>
            </a:r>
            <a:r>
              <a:rPr lang="en-GB" sz="2200" dirty="0" err="1"/>
              <a:t>endeavor</a:t>
            </a:r>
            <a:r>
              <a:rPr lang="en-GB" sz="2200" dirty="0"/>
              <a:t>. For these reasons, the history of art has been unnecessarily often associated with aesthetics, and we are here all the more admonished to clarify the distinguishing characteristics more strongly than the common elements.</a:t>
            </a:r>
          </a:p>
          <a:p>
            <a:endParaRPr lang="en-GB" sz="2200" dirty="0"/>
          </a:p>
          <a:p>
            <a:endParaRPr lang="en-GB" sz="2200" dirty="0"/>
          </a:p>
          <a:p>
            <a:pPr>
              <a:lnSpc>
                <a:spcPct val="100000"/>
              </a:lnSpc>
            </a:pPr>
            <a:r>
              <a:rPr lang="en-US" altLang="en-US" sz="2400" dirty="0" err="1"/>
              <a:t>Moriz</a:t>
            </a:r>
            <a:r>
              <a:rPr lang="en-US" altLang="en-US" sz="2400" dirty="0"/>
              <a:t> </a:t>
            </a:r>
            <a:r>
              <a:rPr lang="en-US" altLang="en-US" sz="2400" dirty="0" err="1"/>
              <a:t>Thausing</a:t>
            </a:r>
            <a:endParaRPr lang="en-US" altLang="en-US" sz="2400" dirty="0"/>
          </a:p>
          <a:p>
            <a:pPr>
              <a:lnSpc>
                <a:spcPct val="100000"/>
              </a:lnSpc>
            </a:pPr>
            <a:endParaRPr lang="en-US" altLang="en-US" sz="2400" dirty="0"/>
          </a:p>
          <a:p>
            <a:pPr>
              <a:lnSpc>
                <a:spcPct val="100000"/>
              </a:lnSpc>
            </a:pPr>
            <a:r>
              <a:rPr lang="en-US" altLang="en-US" sz="2400" dirty="0"/>
              <a:t>‘The Place of Art History as an Academic Discipline [</a:t>
            </a:r>
            <a:r>
              <a:rPr lang="en-US" altLang="en-US" sz="2400" dirty="0" err="1"/>
              <a:t>Wissenschaft</a:t>
            </a:r>
            <a:r>
              <a:rPr lang="en-US" altLang="en-US" sz="2400" dirty="0"/>
              <a:t>]’ (1873)</a:t>
            </a:r>
          </a:p>
        </p:txBody>
      </p:sp>
    </p:spTree>
    <p:extLst>
      <p:ext uri="{BB962C8B-B14F-4D97-AF65-F5344CB8AC3E}">
        <p14:creationId xmlns:p14="http://schemas.microsoft.com/office/powerpoint/2010/main" val="270411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D06106DA-1D96-4548-B6D0-A707A9D66050}"/>
              </a:ext>
            </a:extLst>
          </p:cNvPr>
          <p:cNvSpPr>
            <a:spLocks noGrp="1" noChangeArrowheads="1"/>
          </p:cNvSpPr>
          <p:nvPr>
            <p:ph type="body" sz="half" idx="1"/>
          </p:nvPr>
        </p:nvSpPr>
        <p:spPr>
          <a:xfrm>
            <a:off x="495300" y="476250"/>
            <a:ext cx="5384800" cy="4525963"/>
          </a:xfrm>
        </p:spPr>
        <p:txBody>
          <a:bodyPr/>
          <a:lstStyle/>
          <a:p>
            <a:pPr marL="0" indent="0">
              <a:buNone/>
            </a:pPr>
            <a:r>
              <a:rPr lang="en-GB" altLang="en-US" sz="2400" dirty="0"/>
              <a:t>Consider the tradition of artists’ biographies, which involves constructing a narrative about the artist’s life, using </a:t>
            </a:r>
            <a:r>
              <a:rPr lang="en-GB" altLang="en-US" sz="2400" dirty="0" err="1"/>
              <a:t>emplotment</a:t>
            </a:r>
            <a:r>
              <a:rPr lang="en-GB" altLang="en-US" sz="2400" dirty="0"/>
              <a:t> according to a particular literary genre. Thus, Artemisia Gentileschi is heroic, Suzanne Valadon is romantic, van Gogh is tragic …. </a:t>
            </a:r>
            <a:endParaRPr lang="en-US" altLang="en-US" sz="2400" dirty="0"/>
          </a:p>
        </p:txBody>
      </p:sp>
      <p:pic>
        <p:nvPicPr>
          <p:cNvPr id="73733" name="Picture 5">
            <a:extLst>
              <a:ext uri="{FF2B5EF4-FFF2-40B4-BE49-F238E27FC236}">
                <a16:creationId xmlns:a16="http://schemas.microsoft.com/office/drawing/2014/main" id="{E0289744-A466-E844-8040-37CBD0F3E315}"/>
              </a:ext>
            </a:extLst>
          </p:cNvPr>
          <p:cNvPicPr>
            <a:picLocks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880100" y="539977"/>
            <a:ext cx="3173949" cy="39308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a:extLst>
              <a:ext uri="{FF2B5EF4-FFF2-40B4-BE49-F238E27FC236}">
                <a16:creationId xmlns:a16="http://schemas.microsoft.com/office/drawing/2014/main" id="{BF887F49-53D4-8444-A5E2-360181FF83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 y="3135086"/>
            <a:ext cx="4829413" cy="3246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394D791D-0B6D-BA4A-AD29-1CF01908FE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8094606" y="3428999"/>
            <a:ext cx="3978483" cy="30901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195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EB5859E-3BB4-194B-BEE2-F02DEE55E920}"/>
              </a:ext>
            </a:extLst>
          </p:cNvPr>
          <p:cNvSpPr>
            <a:spLocks noGrp="1" noChangeArrowheads="1"/>
          </p:cNvSpPr>
          <p:nvPr>
            <p:ph type="title"/>
          </p:nvPr>
        </p:nvSpPr>
        <p:spPr>
          <a:xfrm>
            <a:off x="321128" y="278040"/>
            <a:ext cx="10515600" cy="592818"/>
          </a:xfrm>
        </p:spPr>
        <p:txBody>
          <a:bodyPr anchor="t" anchorCtr="0"/>
          <a:lstStyle/>
          <a:p>
            <a:pPr algn="l"/>
            <a:r>
              <a:rPr lang="en-GB" altLang="en-US" sz="2800" dirty="0"/>
              <a:t>…. Tracy </a:t>
            </a:r>
            <a:r>
              <a:rPr lang="en-GB" altLang="en-US" sz="2800" dirty="0" err="1"/>
              <a:t>Emin</a:t>
            </a:r>
            <a:r>
              <a:rPr lang="en-GB" altLang="en-US" sz="2800" dirty="0"/>
              <a:t> is satirical</a:t>
            </a:r>
            <a:endParaRPr lang="en-US" altLang="en-US" sz="2800" dirty="0"/>
          </a:p>
        </p:txBody>
      </p:sp>
      <p:pic>
        <p:nvPicPr>
          <p:cNvPr id="77829" name="Picture 5">
            <a:extLst>
              <a:ext uri="{FF2B5EF4-FFF2-40B4-BE49-F238E27FC236}">
                <a16:creationId xmlns:a16="http://schemas.microsoft.com/office/drawing/2014/main" id="{3B256A27-183F-964E-9FA0-879BE3D56C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143" y="1161146"/>
            <a:ext cx="4038599" cy="5555728"/>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a:extLst>
              <a:ext uri="{FF2B5EF4-FFF2-40B4-BE49-F238E27FC236}">
                <a16:creationId xmlns:a16="http://schemas.microsoft.com/office/drawing/2014/main" id="{3397C6DD-7FC8-3B4F-BD7D-52366B0D7F4A}"/>
              </a:ext>
            </a:extLst>
          </p:cNvPr>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409621" y="161924"/>
            <a:ext cx="4483100" cy="302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AEEB3911-E02A-154D-BABF-EC0DA6F2BD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0914" y="2744562"/>
            <a:ext cx="5268685" cy="395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303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242" name="Picture 2" descr="Art works">
            <a:extLst>
              <a:ext uri="{FF2B5EF4-FFF2-40B4-BE49-F238E27FC236}">
                <a16:creationId xmlns:a16="http://schemas.microsoft.com/office/drawing/2014/main" id="{427BB9A4-C741-B142-95A4-A330D64EA3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3158" y="1177158"/>
            <a:ext cx="4723634" cy="3896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00D820-6D87-D441-BE14-03A66D0DB1A3}"/>
              </a:ext>
            </a:extLst>
          </p:cNvPr>
          <p:cNvSpPr/>
          <p:nvPr/>
        </p:nvSpPr>
        <p:spPr>
          <a:xfrm>
            <a:off x="599090" y="596271"/>
            <a:ext cx="6096000" cy="5078313"/>
          </a:xfrm>
          <a:prstGeom prst="rect">
            <a:avLst/>
          </a:prstGeom>
        </p:spPr>
        <p:txBody>
          <a:bodyPr>
            <a:spAutoFit/>
          </a:bodyPr>
          <a:lstStyle/>
          <a:p>
            <a:pPr eaLnBrk="0" hangingPunct="0">
              <a:spcBef>
                <a:spcPct val="50000"/>
              </a:spcBef>
            </a:pPr>
            <a:r>
              <a:rPr lang="en-GB" altLang="en-US" sz="2000" dirty="0" err="1"/>
              <a:t>Indecidability</a:t>
            </a:r>
            <a:r>
              <a:rPr lang="en-GB" altLang="en-US" sz="2000" dirty="0"/>
              <a:t> – the Case of Modernism</a:t>
            </a:r>
          </a:p>
          <a:p>
            <a:pPr eaLnBrk="0" hangingPunct="0">
              <a:spcBef>
                <a:spcPct val="50000"/>
              </a:spcBef>
            </a:pPr>
            <a:endParaRPr lang="en-GB" altLang="en-US" dirty="0"/>
          </a:p>
          <a:p>
            <a:pPr eaLnBrk="0" hangingPunct="0">
              <a:spcBef>
                <a:spcPct val="50000"/>
              </a:spcBef>
            </a:pPr>
            <a:endParaRPr lang="en-GB" altLang="en-US" dirty="0"/>
          </a:p>
          <a:p>
            <a:pPr eaLnBrk="0" hangingPunct="0">
              <a:spcBef>
                <a:spcPct val="50000"/>
              </a:spcBef>
            </a:pPr>
            <a:r>
              <a:rPr lang="en-GB" altLang="en-US" sz="2000" dirty="0"/>
              <a:t>For Clement Greenberg the rise of modern painting was dominated by the quest for artistic autonomy in the face of popular culture (‘kitsch’).</a:t>
            </a:r>
          </a:p>
          <a:p>
            <a:pPr eaLnBrk="0" hangingPunct="0">
              <a:spcBef>
                <a:spcPct val="50000"/>
              </a:spcBef>
            </a:pPr>
            <a:endParaRPr lang="en-GB" altLang="en-US" sz="2000" dirty="0"/>
          </a:p>
          <a:p>
            <a:pPr eaLnBrk="0" hangingPunct="0">
              <a:spcBef>
                <a:spcPct val="50000"/>
              </a:spcBef>
            </a:pPr>
            <a:r>
              <a:rPr lang="en-GB" altLang="en-US" sz="2000" dirty="0"/>
              <a:t>The logic of modernism was driven by an emphasis on the physicality of painting, resulting in a flattening of the pictorial space and, eventually, abstraction.</a:t>
            </a:r>
          </a:p>
          <a:p>
            <a:pPr eaLnBrk="0" hangingPunct="0">
              <a:spcBef>
                <a:spcPct val="50000"/>
              </a:spcBef>
            </a:pPr>
            <a:endParaRPr lang="en-GB" altLang="en-US" sz="2000" dirty="0"/>
          </a:p>
          <a:p>
            <a:pPr eaLnBrk="0" hangingPunct="0">
              <a:spcBef>
                <a:spcPct val="50000"/>
              </a:spcBef>
            </a:pPr>
            <a:r>
              <a:rPr lang="en-GB" altLang="en-US" sz="2000" dirty="0"/>
              <a:t>Greenberg, Clement (1939). ‘Avant-Garde and Kitsch,’ in </a:t>
            </a:r>
            <a:r>
              <a:rPr lang="en-GB" altLang="en-US" sz="2000" i="1" dirty="0"/>
              <a:t>Partisan Review </a:t>
            </a:r>
            <a:r>
              <a:rPr lang="en-GB" altLang="en-US" sz="2000" dirty="0"/>
              <a:t>Vol. VI No. 5, pp. 34-39.</a:t>
            </a:r>
          </a:p>
        </p:txBody>
      </p:sp>
    </p:spTree>
    <p:extLst>
      <p:ext uri="{BB962C8B-B14F-4D97-AF65-F5344CB8AC3E}">
        <p14:creationId xmlns:p14="http://schemas.microsoft.com/office/powerpoint/2010/main" val="4153370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1C3469FF-FDE5-A649-B0A0-72364080300F}"/>
              </a:ext>
            </a:extLst>
          </p:cNvPr>
          <p:cNvSpPr>
            <a:spLocks noGrp="1" noChangeArrowheads="1"/>
          </p:cNvSpPr>
          <p:nvPr>
            <p:ph type="body" sz="half" idx="1"/>
          </p:nvPr>
        </p:nvSpPr>
        <p:spPr>
          <a:xfrm>
            <a:off x="637026" y="240080"/>
            <a:ext cx="7955829" cy="2264490"/>
          </a:xfrm>
        </p:spPr>
        <p:txBody>
          <a:bodyPr>
            <a:normAutofit/>
          </a:bodyPr>
          <a:lstStyle/>
          <a:p>
            <a:pPr marL="0" indent="0">
              <a:buNone/>
            </a:pPr>
            <a:r>
              <a:rPr lang="en-GB" altLang="en-US" sz="2200" dirty="0"/>
              <a:t>For Thomas Crow the flatness of modernist art was a positive engagement with popular culture, and in particular, with the flat surfaces of advertising posters.</a:t>
            </a:r>
          </a:p>
          <a:p>
            <a:pPr marL="0" indent="0">
              <a:buNone/>
            </a:pPr>
            <a:endParaRPr lang="en-GB" altLang="en-US" sz="2200" dirty="0"/>
          </a:p>
          <a:p>
            <a:pPr marL="0" indent="0">
              <a:buNone/>
            </a:pPr>
            <a:r>
              <a:rPr lang="en-GB" altLang="en-US" sz="2200" dirty="0"/>
              <a:t>Thomas Crow, ‘Modernism and Mass Culture in the Visual Arts’ (1985)</a:t>
            </a:r>
            <a:endParaRPr lang="en-US" altLang="en-US" sz="2200" dirty="0"/>
          </a:p>
        </p:txBody>
      </p:sp>
      <p:pic>
        <p:nvPicPr>
          <p:cNvPr id="11266" name="Picture 2">
            <a:extLst>
              <a:ext uri="{FF2B5EF4-FFF2-40B4-BE49-F238E27FC236}">
                <a16:creationId xmlns:a16="http://schemas.microsoft.com/office/drawing/2014/main" id="{C0913787-CC1E-F341-A897-A457EB41EA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13646" y="192925"/>
            <a:ext cx="3015912" cy="397824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D5FD691D-76EA-FE47-97A6-24D431D4B5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7026" y="3610555"/>
            <a:ext cx="4151223" cy="30073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A08FE5FA-B6E5-544D-8BA1-A943BBC969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0606" y="2182046"/>
            <a:ext cx="4906963" cy="350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95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BA71D782-4DBD-524B-B6BC-82362CE01B51}"/>
              </a:ext>
            </a:extLst>
          </p:cNvPr>
          <p:cNvSpPr>
            <a:spLocks noGrp="1" noChangeArrowheads="1"/>
          </p:cNvSpPr>
          <p:nvPr>
            <p:ph type="body" idx="1"/>
          </p:nvPr>
        </p:nvSpPr>
        <p:spPr>
          <a:xfrm>
            <a:off x="595750" y="298754"/>
            <a:ext cx="11366606" cy="2259575"/>
          </a:xfrm>
        </p:spPr>
        <p:txBody>
          <a:bodyPr>
            <a:normAutofit/>
          </a:bodyPr>
          <a:lstStyle/>
          <a:p>
            <a:pPr marL="0" indent="0">
              <a:lnSpc>
                <a:spcPct val="80000"/>
              </a:lnSpc>
              <a:buNone/>
            </a:pPr>
            <a:r>
              <a:rPr lang="en-GB" altLang="en-US" sz="2400" dirty="0"/>
              <a:t>For Rosalind Krauss modernity resulted in a crisis of subjective identity, as a result of which modernism was concerned with interrogation of identity. Consequently, for Krauss, it is </a:t>
            </a:r>
            <a:r>
              <a:rPr lang="en-GB" altLang="en-US" sz="2400" i="1" dirty="0"/>
              <a:t>surrealism</a:t>
            </a:r>
            <a:r>
              <a:rPr lang="en-GB" altLang="en-US" sz="2400" dirty="0"/>
              <a:t>, rather than abstraction, that is of key importance.</a:t>
            </a:r>
          </a:p>
          <a:p>
            <a:pPr marL="0" indent="0">
              <a:lnSpc>
                <a:spcPct val="80000"/>
              </a:lnSpc>
              <a:buNone/>
            </a:pPr>
            <a:endParaRPr lang="en-GB" altLang="en-US" sz="2400" dirty="0"/>
          </a:p>
          <a:p>
            <a:pPr marL="0" indent="0">
              <a:lnSpc>
                <a:spcPct val="80000"/>
              </a:lnSpc>
              <a:buNone/>
            </a:pPr>
            <a:r>
              <a:rPr lang="en-GB" altLang="en-US" sz="2400" dirty="0"/>
              <a:t>Krauss, Rosalind (1985). </a:t>
            </a:r>
            <a:r>
              <a:rPr lang="en-GB" altLang="en-US" sz="2400" i="1" dirty="0"/>
              <a:t>Amour </a:t>
            </a:r>
            <a:r>
              <a:rPr lang="en-GB" altLang="en-US" sz="2400" i="1" dirty="0" err="1"/>
              <a:t>Fou</a:t>
            </a:r>
            <a:r>
              <a:rPr lang="en-GB" altLang="en-US" sz="2400" i="1" dirty="0"/>
              <a:t>. Photography and Surrealism</a:t>
            </a:r>
            <a:r>
              <a:rPr lang="en-GB" altLang="en-US" sz="2400" dirty="0"/>
              <a:t>. Cambridge, MA, MIT Press.</a:t>
            </a:r>
          </a:p>
          <a:p>
            <a:pPr marL="0" indent="0">
              <a:lnSpc>
                <a:spcPct val="80000"/>
              </a:lnSpc>
              <a:buNone/>
            </a:pPr>
            <a:endParaRPr lang="en-US" altLang="en-US" sz="2400" dirty="0"/>
          </a:p>
        </p:txBody>
      </p:sp>
      <p:pic>
        <p:nvPicPr>
          <p:cNvPr id="94213" name="Picture 5">
            <a:extLst>
              <a:ext uri="{FF2B5EF4-FFF2-40B4-BE49-F238E27FC236}">
                <a16:creationId xmlns:a16="http://schemas.microsoft.com/office/drawing/2014/main" id="{82162E17-06B5-6843-B86C-2EAE9E12C4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570" y="2755631"/>
            <a:ext cx="3471211" cy="342748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37CDE0ED-8645-774C-B0F8-0AE6080852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6961" y="2768388"/>
            <a:ext cx="3363490" cy="35431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05152106-D3EF-3147-9ADC-8A322ECAB9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9631" y="2762638"/>
            <a:ext cx="4424184" cy="301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1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C6A8691D-29D0-0144-80E6-8373117BD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7300" y="188913"/>
            <a:ext cx="26606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02" name="Picture 2">
            <a:extLst>
              <a:ext uri="{FF2B5EF4-FFF2-40B4-BE49-F238E27FC236}">
                <a16:creationId xmlns:a16="http://schemas.microsoft.com/office/drawing/2014/main" id="{3371E6B4-55B6-A743-B56D-691BE7045A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8596" y="188913"/>
            <a:ext cx="4021137"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03" name="Rectangle 3">
            <a:extLst>
              <a:ext uri="{FF2B5EF4-FFF2-40B4-BE49-F238E27FC236}">
                <a16:creationId xmlns:a16="http://schemas.microsoft.com/office/drawing/2014/main" id="{EE5BBE5F-FA0F-454A-A037-AB05D1D5DA64}"/>
              </a:ext>
            </a:extLst>
          </p:cNvPr>
          <p:cNvSpPr>
            <a:spLocks noChangeArrowheads="1"/>
          </p:cNvSpPr>
          <p:nvPr/>
        </p:nvSpPr>
        <p:spPr bwMode="auto">
          <a:xfrm>
            <a:off x="6303818" y="4799515"/>
            <a:ext cx="5527963" cy="162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2000" dirty="0">
                <a:solidFill>
                  <a:srgbClr val="FFFFFF"/>
                </a:solidFill>
                <a:latin typeface="Calibri" panose="020F0502020204030204" pitchFamily="34" charset="0"/>
              </a:rPr>
              <a:t>R: Giorgio Vasari – Self Portrait (1566-68)</a:t>
            </a: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r>
              <a:rPr lang="en-GB" altLang="en-US" sz="2000" dirty="0">
                <a:solidFill>
                  <a:srgbClr val="FFFFFF"/>
                </a:solidFill>
                <a:latin typeface="Calibri" panose="020F0502020204030204" pitchFamily="34" charset="0"/>
              </a:rPr>
              <a:t>L: Giorgio Vasari – Frontispiece of </a:t>
            </a:r>
            <a:r>
              <a:rPr lang="en-GB" altLang="en-US" sz="2000" i="1" dirty="0">
                <a:solidFill>
                  <a:srgbClr val="FFFFFF"/>
                </a:solidFill>
                <a:latin typeface="Calibri" panose="020F0502020204030204" pitchFamily="34" charset="0"/>
              </a:rPr>
              <a:t>The Lives of the Most Excellent Architects, Painters and Sculptors </a:t>
            </a:r>
            <a:r>
              <a:rPr lang="en-GB" altLang="en-US" sz="2000" dirty="0">
                <a:solidFill>
                  <a:srgbClr val="FFFFFF"/>
                </a:solidFill>
                <a:latin typeface="Calibri" panose="020F0502020204030204" pitchFamily="34" charset="0"/>
              </a:rPr>
              <a:t>(Florence, 1550)</a:t>
            </a:r>
          </a:p>
        </p:txBody>
      </p:sp>
    </p:spTree>
    <p:extLst>
      <p:ext uri="{BB962C8B-B14F-4D97-AF65-F5344CB8AC3E}">
        <p14:creationId xmlns:p14="http://schemas.microsoft.com/office/powerpoint/2010/main" val="68356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AEE6C43E-B322-BD4C-988D-E361734884BC}"/>
              </a:ext>
            </a:extLst>
          </p:cNvPr>
          <p:cNvSpPr>
            <a:spLocks noChangeArrowheads="1"/>
          </p:cNvSpPr>
          <p:nvPr/>
        </p:nvSpPr>
        <p:spPr bwMode="auto">
          <a:xfrm>
            <a:off x="914400" y="404813"/>
            <a:ext cx="5181601" cy="620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2200" dirty="0">
                <a:solidFill>
                  <a:srgbClr val="FFFFFF"/>
                </a:solidFill>
                <a:latin typeface="Calibri" panose="020F0502020204030204" pitchFamily="34" charset="0"/>
              </a:rPr>
              <a:t>Furthermore …</a:t>
            </a:r>
          </a:p>
          <a:p>
            <a:pPr eaLnBrk="1">
              <a:spcAft>
                <a:spcPts val="600"/>
              </a:spcAft>
            </a:pPr>
            <a:endParaRPr lang="en-GB" altLang="en-US" sz="2200" dirty="0">
              <a:solidFill>
                <a:srgbClr val="FFFFFF"/>
              </a:solidFill>
              <a:latin typeface="Calibri" panose="020F0502020204030204" pitchFamily="34" charset="0"/>
            </a:endParaRPr>
          </a:p>
          <a:p>
            <a:pPr eaLnBrk="1" hangingPunct="1">
              <a:lnSpc>
                <a:spcPct val="100000"/>
              </a:lnSpc>
            </a:pPr>
            <a:r>
              <a:rPr lang="ja-JP" altLang="en-GB" sz="2200">
                <a:solidFill>
                  <a:srgbClr val="FFFFFF"/>
                </a:solidFill>
                <a:latin typeface="Calibri" panose="020F0502020204030204" pitchFamily="34" charset="0"/>
              </a:rPr>
              <a:t>‘</a:t>
            </a:r>
            <a:r>
              <a:rPr lang="en-GB" altLang="ja-JP" sz="2200" dirty="0">
                <a:solidFill>
                  <a:srgbClr val="FFFFFF"/>
                </a:solidFill>
                <a:latin typeface="Calibri" panose="020F0502020204030204" pitchFamily="34" charset="0"/>
              </a:rPr>
              <a:t>I have endeavoured not only to record what the artists have done but also to distinguish between the good, the better and the best, and to note with some care the methods, manners, styles and behaviour and ideas of the painters and sculptors. I have tried as well as I know how to help people who cannot find out for themselves to understand the sources and origins of various styles, and the reasons for the improvement or decline of the arts at various times and among different people.</a:t>
            </a:r>
            <a:r>
              <a:rPr lang="ja-JP" altLang="en-GB" sz="2200">
                <a:solidFill>
                  <a:srgbClr val="FFFFFF"/>
                </a:solidFill>
                <a:latin typeface="Calibri" panose="020F0502020204030204" pitchFamily="34" charset="0"/>
              </a:rPr>
              <a:t>’</a:t>
            </a:r>
            <a:endParaRPr lang="en-GB" altLang="ja-JP" sz="2200" dirty="0">
              <a:solidFill>
                <a:srgbClr val="FFFFFF"/>
              </a:solidFill>
              <a:latin typeface="Calibri" panose="020F0502020204030204" pitchFamily="34" charset="0"/>
            </a:endParaRPr>
          </a:p>
          <a:p>
            <a:pPr eaLnBrk="1" hangingPunct="1">
              <a:lnSpc>
                <a:spcPct val="100000"/>
              </a:lnSpc>
            </a:pPr>
            <a:endParaRPr lang="en-GB" altLang="en-US" sz="2200" dirty="0">
              <a:solidFill>
                <a:srgbClr val="FFFFFF"/>
              </a:solidFill>
              <a:latin typeface="Calibri" panose="020F0502020204030204" pitchFamily="34" charset="0"/>
            </a:endParaRPr>
          </a:p>
          <a:p>
            <a:pPr eaLnBrk="1" hangingPunct="1">
              <a:lnSpc>
                <a:spcPct val="100000"/>
              </a:lnSpc>
            </a:pPr>
            <a:r>
              <a:rPr lang="en-GB" altLang="en-US" sz="2200" dirty="0">
                <a:solidFill>
                  <a:srgbClr val="FFFFFF"/>
                </a:solidFill>
                <a:latin typeface="Calibri" panose="020F0502020204030204" pitchFamily="34" charset="0"/>
              </a:rPr>
              <a:t>Vasari, </a:t>
            </a:r>
            <a:r>
              <a:rPr lang="en-GB" altLang="en-US" sz="2200" i="1" dirty="0">
                <a:solidFill>
                  <a:srgbClr val="FFFFFF"/>
                </a:solidFill>
                <a:latin typeface="Calibri" panose="020F0502020204030204" pitchFamily="34" charset="0"/>
              </a:rPr>
              <a:t>Lives of the Artists</a:t>
            </a:r>
            <a:r>
              <a:rPr lang="en-GB" altLang="en-US" sz="2200" dirty="0">
                <a:solidFill>
                  <a:srgbClr val="FFFFFF"/>
                </a:solidFill>
                <a:latin typeface="Calibri" panose="020F0502020204030204" pitchFamily="34" charset="0"/>
              </a:rPr>
              <a:t>, Preface to Part 2, p. 84.</a:t>
            </a:r>
          </a:p>
          <a:p>
            <a:pPr eaLnBrk="1">
              <a:spcAft>
                <a:spcPts val="600"/>
              </a:spcAft>
            </a:pPr>
            <a:endParaRPr lang="en-GB" altLang="en-US" sz="1800" dirty="0">
              <a:solidFill>
                <a:srgbClr val="FFFFFF"/>
              </a:solidFill>
              <a:latin typeface="Calibri" panose="020F0502020204030204" pitchFamily="34" charset="0"/>
            </a:endParaRPr>
          </a:p>
        </p:txBody>
      </p:sp>
      <p:pic>
        <p:nvPicPr>
          <p:cNvPr id="57346" name="Picture 2">
            <a:extLst>
              <a:ext uri="{FF2B5EF4-FFF2-40B4-BE49-F238E27FC236}">
                <a16:creationId xmlns:a16="http://schemas.microsoft.com/office/drawing/2014/main" id="{B90653A4-0A66-AB4B-A7A4-CD786823A8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397886"/>
            <a:ext cx="41148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47" name="Rectangle 3">
            <a:extLst>
              <a:ext uri="{FF2B5EF4-FFF2-40B4-BE49-F238E27FC236}">
                <a16:creationId xmlns:a16="http://schemas.microsoft.com/office/drawing/2014/main" id="{B06C3066-A478-AA49-ABA8-E8A70B353D43}"/>
              </a:ext>
            </a:extLst>
          </p:cNvPr>
          <p:cNvSpPr>
            <a:spLocks noChangeArrowheads="1"/>
          </p:cNvSpPr>
          <p:nvPr/>
        </p:nvSpPr>
        <p:spPr bwMode="auto">
          <a:xfrm>
            <a:off x="6705600" y="5815237"/>
            <a:ext cx="4572000"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100000"/>
              </a:lnSpc>
            </a:pPr>
            <a:r>
              <a:rPr lang="en-GB" altLang="en-US" sz="1800" dirty="0">
                <a:solidFill>
                  <a:srgbClr val="FFFFFF"/>
                </a:solidFill>
                <a:latin typeface="Calibri" panose="020F0502020204030204" pitchFamily="34" charset="0"/>
              </a:rPr>
              <a:t>Cimabue – Flagellation of Christ (1280s) </a:t>
            </a:r>
            <a:br>
              <a:rPr lang="en-GB" altLang="en-US" sz="1800" dirty="0">
                <a:solidFill>
                  <a:srgbClr val="FFFFFF"/>
                </a:solidFill>
                <a:latin typeface="Calibri" panose="020F0502020204030204" pitchFamily="34" charset="0"/>
              </a:rPr>
            </a:br>
            <a:r>
              <a:rPr lang="en-GB" altLang="en-US" sz="1800" dirty="0">
                <a:solidFill>
                  <a:srgbClr val="FFFFFF"/>
                </a:solidFill>
                <a:latin typeface="Calibri" panose="020F0502020204030204" pitchFamily="34" charset="0"/>
              </a:rPr>
              <a:t>(Frick Collection, New York)</a:t>
            </a:r>
          </a:p>
        </p:txBody>
      </p:sp>
    </p:spTree>
    <p:extLst>
      <p:ext uri="{BB962C8B-B14F-4D97-AF65-F5344CB8AC3E}">
        <p14:creationId xmlns:p14="http://schemas.microsoft.com/office/powerpoint/2010/main" val="569230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776B6A1E-D030-FF4A-84E5-D0D3BD8EAB5F}"/>
              </a:ext>
            </a:extLst>
          </p:cNvPr>
          <p:cNvSpPr>
            <a:spLocks noChangeArrowheads="1"/>
          </p:cNvSpPr>
          <p:nvPr/>
        </p:nvSpPr>
        <p:spPr bwMode="auto">
          <a:xfrm>
            <a:off x="1703389" y="6021388"/>
            <a:ext cx="4103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Giotto – Kiss of Judas (1305) Arena Chapel, Padua. </a:t>
            </a:r>
          </a:p>
        </p:txBody>
      </p:sp>
      <p:sp>
        <p:nvSpPr>
          <p:cNvPr id="59394" name="Rectangle 2">
            <a:extLst>
              <a:ext uri="{FF2B5EF4-FFF2-40B4-BE49-F238E27FC236}">
                <a16:creationId xmlns:a16="http://schemas.microsoft.com/office/drawing/2014/main" id="{887417A1-0F52-C04B-9560-8CD38ABBEC10}"/>
              </a:ext>
            </a:extLst>
          </p:cNvPr>
          <p:cNvSpPr>
            <a:spLocks noChangeArrowheads="1"/>
          </p:cNvSpPr>
          <p:nvPr/>
        </p:nvSpPr>
        <p:spPr bwMode="auto">
          <a:xfrm>
            <a:off x="7807183" y="299749"/>
            <a:ext cx="3830636" cy="470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Although Giotto’s fame obscured his … Cimabue was, as it were, the first cause of the renewal of the art of painting. Giotto, although he was his pupil … aspired even higher. It was Giotto who opened the door of truth to those who have subsequently brought the art of painting to the greatness and perfection it can claim in our own century.</a:t>
            </a:r>
            <a:r>
              <a:rPr lang="ja-JP" altLang="en-GB" sz="2000">
                <a:solidFill>
                  <a:srgbClr val="FFFFFF"/>
                </a:solidFill>
                <a:latin typeface="Calibri" panose="020F0502020204030204" pitchFamily="34" charset="0"/>
              </a:rPr>
              <a:t>’</a:t>
            </a:r>
            <a:br>
              <a:rPr lang="en-GB" altLang="ja-JP" sz="2000" dirty="0">
                <a:solidFill>
                  <a:srgbClr val="FFFFFF"/>
                </a:solidFill>
                <a:latin typeface="Calibri" panose="020F0502020204030204" pitchFamily="34" charset="0"/>
              </a:rPr>
            </a:br>
            <a:endParaRPr lang="en-GB" altLang="ja-JP" sz="2000" dirty="0">
              <a:solidFill>
                <a:srgbClr val="FFFFFF"/>
              </a:solidFill>
              <a:latin typeface="Calibri" panose="020F0502020204030204" pitchFamily="34" charset="0"/>
            </a:endParaRPr>
          </a:p>
          <a:p>
            <a:pPr eaLnBrk="1" hangingPunct="1">
              <a:lnSpc>
                <a:spcPct val="100000"/>
              </a:lnSpc>
            </a:pPr>
            <a:endParaRPr lang="en-GB" altLang="ja-JP"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Vasari, </a:t>
            </a:r>
            <a:r>
              <a:rPr lang="en-GB" altLang="en-US" sz="2000" i="1" dirty="0">
                <a:solidFill>
                  <a:srgbClr val="FFFFFF"/>
                </a:solidFill>
                <a:latin typeface="Calibri" panose="020F0502020204030204" pitchFamily="34" charset="0"/>
              </a:rPr>
              <a:t>Lives of the Artists</a:t>
            </a:r>
            <a:r>
              <a:rPr lang="en-GB" altLang="en-US" sz="2000" dirty="0">
                <a:solidFill>
                  <a:srgbClr val="FFFFFF"/>
                </a:solidFill>
                <a:latin typeface="Calibri" panose="020F0502020204030204" pitchFamily="34" charset="0"/>
              </a:rPr>
              <a:t>, </a:t>
            </a: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Cimabue,</a:t>
            </a: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 p. 55.</a:t>
            </a:r>
            <a:endParaRPr lang="en-GB" altLang="en-US" sz="2000" dirty="0">
              <a:solidFill>
                <a:srgbClr val="FFFFFF"/>
              </a:solidFill>
              <a:latin typeface="Calibri" panose="020F0502020204030204" pitchFamily="34" charset="0"/>
            </a:endParaRPr>
          </a:p>
        </p:txBody>
      </p:sp>
      <p:pic>
        <p:nvPicPr>
          <p:cNvPr id="59395" name="Picture 3">
            <a:extLst>
              <a:ext uri="{FF2B5EF4-FFF2-40B4-BE49-F238E27FC236}">
                <a16:creationId xmlns:a16="http://schemas.microsoft.com/office/drawing/2014/main" id="{CE77018B-EE61-DE49-8766-8565F73D33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3389" y="299749"/>
            <a:ext cx="597693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7694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70657" name="Picture 1">
            <a:extLst>
              <a:ext uri="{FF2B5EF4-FFF2-40B4-BE49-F238E27FC236}">
                <a16:creationId xmlns:a16="http://schemas.microsoft.com/office/drawing/2014/main" id="{5D5A356F-7FA7-2348-9538-349F5C74BA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431" y="282928"/>
            <a:ext cx="47418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8" name="Rectangle 2">
            <a:extLst>
              <a:ext uri="{FF2B5EF4-FFF2-40B4-BE49-F238E27FC236}">
                <a16:creationId xmlns:a16="http://schemas.microsoft.com/office/drawing/2014/main" id="{013BDBB9-77F3-3945-AA09-64863F032BFA}"/>
              </a:ext>
            </a:extLst>
          </p:cNvPr>
          <p:cNvSpPr>
            <a:spLocks noChangeArrowheads="1"/>
          </p:cNvSpPr>
          <p:nvPr/>
        </p:nvSpPr>
        <p:spPr bwMode="auto">
          <a:xfrm>
            <a:off x="5993391" y="5734051"/>
            <a:ext cx="3671887"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dirty="0">
                <a:solidFill>
                  <a:srgbClr val="FFFFFF"/>
                </a:solidFill>
                <a:latin typeface="Calibri" panose="020F0502020204030204" pitchFamily="34" charset="0"/>
              </a:rPr>
              <a:t>Anton Raphael Mengs - Johann Winckelmann (after 1755)</a:t>
            </a:r>
          </a:p>
        </p:txBody>
      </p:sp>
      <p:sp>
        <p:nvSpPr>
          <p:cNvPr id="70659" name="Rectangle 3">
            <a:extLst>
              <a:ext uri="{FF2B5EF4-FFF2-40B4-BE49-F238E27FC236}">
                <a16:creationId xmlns:a16="http://schemas.microsoft.com/office/drawing/2014/main" id="{3F073FBC-6718-FC40-8C04-7A5E597E7475}"/>
              </a:ext>
            </a:extLst>
          </p:cNvPr>
          <p:cNvSpPr>
            <a:spLocks noChangeArrowheads="1"/>
          </p:cNvSpPr>
          <p:nvPr/>
        </p:nvSpPr>
        <p:spPr bwMode="auto">
          <a:xfrm>
            <a:off x="7901565" y="4992834"/>
            <a:ext cx="3527425"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100000"/>
              </a:lnSpc>
            </a:pPr>
            <a:r>
              <a:rPr lang="en-GB" altLang="en-US" sz="1800" dirty="0">
                <a:solidFill>
                  <a:srgbClr val="FFFFFF"/>
                </a:solidFill>
                <a:latin typeface="Calibri" panose="020F0502020204030204" pitchFamily="34" charset="0"/>
              </a:rPr>
              <a:t>Winckelmann – </a:t>
            </a:r>
            <a:r>
              <a:rPr lang="en-GB" altLang="en-US" sz="1800" i="1" dirty="0">
                <a:solidFill>
                  <a:srgbClr val="FFFFFF"/>
                </a:solidFill>
                <a:latin typeface="Calibri" panose="020F0502020204030204" pitchFamily="34" charset="0"/>
              </a:rPr>
              <a:t>History of the Art of Antiquity </a:t>
            </a:r>
            <a:r>
              <a:rPr lang="en-GB" altLang="en-US" sz="1800" dirty="0">
                <a:solidFill>
                  <a:srgbClr val="FFFFFF"/>
                </a:solidFill>
                <a:latin typeface="Calibri" panose="020F0502020204030204" pitchFamily="34" charset="0"/>
              </a:rPr>
              <a:t>(Dresden, 1764)</a:t>
            </a:r>
          </a:p>
        </p:txBody>
      </p:sp>
      <p:pic>
        <p:nvPicPr>
          <p:cNvPr id="70660" name="Picture 4">
            <a:extLst>
              <a:ext uri="{FF2B5EF4-FFF2-40B4-BE49-F238E27FC236}">
                <a16:creationId xmlns:a16="http://schemas.microsoft.com/office/drawing/2014/main" id="{F6D0FC4F-C0C5-124D-A595-DC2A8C0063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5128" y="282927"/>
            <a:ext cx="2965308" cy="464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02971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1817A941-51E9-6F41-BC48-580E0E12B62C}"/>
              </a:ext>
            </a:extLst>
          </p:cNvPr>
          <p:cNvSpPr>
            <a:spLocks noChangeArrowheads="1"/>
          </p:cNvSpPr>
          <p:nvPr/>
        </p:nvSpPr>
        <p:spPr bwMode="auto">
          <a:xfrm>
            <a:off x="1992314" y="333376"/>
            <a:ext cx="3959225" cy="593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The history of the art of antiquity that I have endeavoured to write is no mere narrative of the chronology and alterations of art …. The history of art should inform us about the origin, growth, change and fall of art, together with the various styles of peoples, periods and artists ….</a:t>
            </a:r>
            <a:r>
              <a:rPr lang="ja-JP" altLang="en-GB" sz="2000">
                <a:solidFill>
                  <a:srgbClr val="FFFFFF"/>
                </a:solidFill>
                <a:latin typeface="Calibri" panose="020F0502020204030204" pitchFamily="34" charset="0"/>
              </a:rPr>
              <a:t>’</a:t>
            </a:r>
            <a:endParaRPr lang="en-GB" altLang="ja-JP"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Winckelmann, </a:t>
            </a:r>
            <a:r>
              <a:rPr lang="en-GB" altLang="en-US" sz="2000" i="1" dirty="0">
                <a:solidFill>
                  <a:srgbClr val="FFFFFF"/>
                </a:solidFill>
                <a:latin typeface="Calibri" panose="020F0502020204030204" pitchFamily="34" charset="0"/>
              </a:rPr>
              <a:t>History of the Art of Antiquity </a:t>
            </a:r>
            <a:r>
              <a:rPr lang="en-GB" altLang="en-US" sz="2000" dirty="0">
                <a:solidFill>
                  <a:srgbClr val="FFFFFF"/>
                </a:solidFill>
                <a:latin typeface="Calibri" panose="020F0502020204030204" pitchFamily="34" charset="0"/>
              </a:rPr>
              <a:t>(Los Angeles, 2006) p. 71 </a:t>
            </a:r>
          </a:p>
        </p:txBody>
      </p:sp>
      <p:pic>
        <p:nvPicPr>
          <p:cNvPr id="72706" name="Picture 2">
            <a:extLst>
              <a:ext uri="{FF2B5EF4-FFF2-40B4-BE49-F238E27FC236}">
                <a16:creationId xmlns:a16="http://schemas.microsoft.com/office/drawing/2014/main" id="{589CEEAD-9FC3-1246-8DB4-0FBF9BB35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455" y="333375"/>
            <a:ext cx="4299672" cy="59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64330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1720</TotalTime>
  <Words>3242</Words>
  <Application>Microsoft Macintosh PowerPoint</Application>
  <PresentationFormat>Widescreen</PresentationFormat>
  <Paragraphs>252</Paragraphs>
  <Slides>44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Art History as a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Positivism and its problems</vt:lpstr>
      <vt:lpstr>Examples of Art Historical Positivism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of ‘objectivity’</vt:lpstr>
      <vt:lpstr>PowerPoint Presentation</vt:lpstr>
      <vt:lpstr>PowerPoint Presentation</vt:lpstr>
      <vt:lpstr>PowerPoint Presentation</vt:lpstr>
      <vt:lpstr>PowerPoint Presentation</vt:lpstr>
      <vt:lpstr>PowerPoint Presentation</vt:lpstr>
      <vt:lpstr>PowerPoint Presentation</vt:lpstr>
      <vt:lpstr>…. Tracy Emin is satirical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Rampley</dc:creator>
  <cp:lastModifiedBy>Matthew Rampley</cp:lastModifiedBy>
  <cp:revision>1</cp:revision>
  <dcterms:created xsi:type="dcterms:W3CDTF">2021-03-01T09:45:21Z</dcterms:created>
  <dcterms:modified xsi:type="dcterms:W3CDTF">2021-03-02T21:40:45Z</dcterms:modified>
</cp:coreProperties>
</file>