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5" r:id="rId4"/>
    <p:sldId id="266" r:id="rId5"/>
    <p:sldId id="270" r:id="rId6"/>
    <p:sldId id="271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78198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5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20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75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27840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031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47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60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3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98507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01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66A2FD-8E20-4A05-8E3E-25EC56A5E9C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6D742C-3970-4B2C-AD3A-6FDD6B33F4A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110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 smtClean="0"/>
              <a:t>Nejmíň metodologická exkurze do </a:t>
            </a:r>
            <a:r>
              <a:rPr lang="cs-CZ" sz="4800" dirty="0" err="1" smtClean="0"/>
              <a:t>television</a:t>
            </a:r>
            <a:r>
              <a:rPr lang="cs-CZ" sz="4800" dirty="0" smtClean="0"/>
              <a:t> </a:t>
            </a:r>
            <a:r>
              <a:rPr lang="cs-CZ" sz="4800" dirty="0" err="1" smtClean="0"/>
              <a:t>studies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15045" y="4345578"/>
            <a:ext cx="8045373" cy="269530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 FAVBPa120 - Bakalářský projekt</a:t>
            </a:r>
          </a:p>
          <a:p>
            <a:endParaRPr lang="cs-CZ" sz="1700" dirty="0" smtClean="0"/>
          </a:p>
          <a:p>
            <a:endParaRPr lang="cs-CZ" sz="1500" dirty="0" smtClean="0"/>
          </a:p>
          <a:p>
            <a:endParaRPr lang="cs-CZ" sz="1500" dirty="0"/>
          </a:p>
          <a:p>
            <a:endParaRPr lang="cs-CZ" sz="1500" dirty="0" smtClean="0"/>
          </a:p>
          <a:p>
            <a:r>
              <a:rPr lang="cs-CZ" sz="1500" dirty="0" smtClean="0"/>
              <a:t>MGR</a:t>
            </a:r>
            <a:r>
              <a:rPr lang="cs-CZ" sz="1500" dirty="0" smtClean="0"/>
              <a:t>. Kateřina Šardická</a:t>
            </a:r>
            <a:r>
              <a:rPr lang="cs-CZ" sz="1900" dirty="0" smtClean="0"/>
              <a:t/>
            </a:r>
            <a:br>
              <a:rPr lang="cs-CZ" sz="1900" dirty="0" smtClean="0"/>
            </a:b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8076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O mně a mém výzkumu</a:t>
            </a:r>
            <a:endParaRPr lang="cs-CZ" sz="4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209" y="4724311"/>
            <a:ext cx="1066295" cy="2007416"/>
          </a:xfrm>
        </p:spPr>
      </p:pic>
      <p:sp>
        <p:nvSpPr>
          <p:cNvPr id="5" name="Obdélník 4"/>
          <p:cNvSpPr/>
          <p:nvPr/>
        </p:nvSpPr>
        <p:spPr>
          <a:xfrm>
            <a:off x="1312638" y="1478042"/>
            <a:ext cx="85280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éma výzkumu: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Jak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veřejnoprávní televize experimentuje s reality </a:t>
            </a: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TV</a:t>
            </a:r>
          </a:p>
          <a:p>
            <a:pPr algn="just"/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 </a:t>
            </a:r>
            <a:r>
              <a:rPr lang="cs-CZ" dirty="0"/>
              <a:t>roce 2012 se v České televizi odehrála série zásadních změn, které se dotkly i způsobu vývoje a výroby pořadů. </a:t>
            </a:r>
            <a:endParaRPr lang="cs-CZ" dirty="0" smtClean="0"/>
          </a:p>
          <a:p>
            <a:pPr algn="just"/>
            <a:r>
              <a:rPr lang="cs-CZ" dirty="0" smtClean="0"/>
              <a:t>Disertační </a:t>
            </a:r>
            <a:r>
              <a:rPr lang="cs-CZ" dirty="0"/>
              <a:t>práce zkoumá, jak se ČT na základě strategických plánů nového vedení pustila do výroby reality TV a jak v konkurenčním boji s komerčními televizemi obstála. </a:t>
            </a:r>
            <a:endParaRPr lang="cs-CZ" dirty="0" smtClean="0"/>
          </a:p>
          <a:p>
            <a:pPr algn="just"/>
            <a:r>
              <a:rPr lang="cs-CZ" dirty="0" smtClean="0"/>
              <a:t>ČT </a:t>
            </a:r>
            <a:r>
              <a:rPr lang="cs-CZ" dirty="0"/>
              <a:t>by jako médium veřejné služby měla být průkopníkem, který posouvá dál celý televizní průmysl, má přicházet s novými formáty, být jakýmsi inkubátorem. </a:t>
            </a:r>
            <a:endParaRPr lang="cs-CZ" dirty="0" smtClean="0"/>
          </a:p>
          <a:p>
            <a:pPr algn="just"/>
            <a:r>
              <a:rPr lang="cs-CZ" dirty="0" smtClean="0"/>
              <a:t>Práce </a:t>
            </a:r>
            <a:r>
              <a:rPr lang="cs-CZ" dirty="0"/>
              <a:t>si klade za cíl odhalit, zda tomu tak v současné tvorbě je a jak ČT hranice mezi realitou a fikcí překračuje. </a:t>
            </a:r>
          </a:p>
        </p:txBody>
      </p:sp>
    </p:spTree>
    <p:extLst>
      <p:ext uri="{BB962C8B-B14F-4D97-AF65-F5344CB8AC3E}">
        <p14:creationId xmlns:p14="http://schemas.microsoft.com/office/powerpoint/2010/main" val="3833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1. obecný úvod do </a:t>
            </a:r>
            <a:r>
              <a:rPr lang="cs-CZ" sz="4000" dirty="0" err="1" smtClean="0"/>
              <a:t>television</a:t>
            </a:r>
            <a:r>
              <a:rPr lang="cs-CZ" sz="4000" dirty="0" smtClean="0"/>
              <a:t> </a:t>
            </a:r>
            <a:r>
              <a:rPr lang="cs-CZ" sz="4000" dirty="0" err="1" smtClean="0"/>
              <a:t>studies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0641"/>
            <a:ext cx="10178322" cy="5394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1.1 Proč se zabývat televizí</a:t>
            </a:r>
            <a:r>
              <a:rPr lang="fi-F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roměna pozice televize v posledních letech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ástup nových producentů a distributorů na trh (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Netflix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Apple TV,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Disney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+, HBO, Amazon, Hulu…)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zestup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TV“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seriály se stále vyšším rozpočtem, výrazným stylem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mizející hranice mezi filmovým a televizním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průmyslem – migrace velkých filmařů k „menším“ televizním projektům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změna diváckých návyků – sledování na počítačích, mobilech, předplacená nabídka</a:t>
            </a: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2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1. obecný úvod do </a:t>
            </a:r>
            <a:r>
              <a:rPr lang="cs-CZ" sz="4000" dirty="0" err="1" smtClean="0"/>
              <a:t>television</a:t>
            </a:r>
            <a:r>
              <a:rPr lang="cs-CZ" sz="4000" dirty="0" smtClean="0"/>
              <a:t> </a:t>
            </a:r>
            <a:r>
              <a:rPr lang="cs-CZ" sz="4000" dirty="0" err="1" smtClean="0"/>
              <a:t>studies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0641"/>
            <a:ext cx="10178322" cy="5394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>
                <a:latin typeface="Calibri" panose="020F0502020204030204" pitchFamily="34" charset="0"/>
                <a:cs typeface="Calibri" panose="020F0502020204030204" pitchFamily="34" charset="0"/>
              </a:rPr>
              <a:t>1.1 Formování oboru tv </a:t>
            </a:r>
            <a:r>
              <a:rPr lang="fi-F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 k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tv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dělíme do dvou základních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kategorií.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arenBoth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tzv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empirické výzkumy televize, 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snaha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exaktní zkoumání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média, jehož výstupem jsou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zpravidla kvantifikované výsledky,</a:t>
            </a: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(2) tzv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kritické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přístupy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k televizi, 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primárně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interpretativní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přístup spočívající na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principech kvalitativních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analytických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procedur</a:t>
            </a: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3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1. obecný úvod do </a:t>
            </a:r>
            <a:r>
              <a:rPr lang="cs-CZ" sz="4000" dirty="0" err="1" smtClean="0"/>
              <a:t>television</a:t>
            </a:r>
            <a:r>
              <a:rPr lang="cs-CZ" sz="4000" dirty="0" smtClean="0"/>
              <a:t> </a:t>
            </a:r>
            <a:r>
              <a:rPr lang="cs-CZ" sz="4000" dirty="0" err="1" smtClean="0"/>
              <a:t>studies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0641"/>
            <a:ext cx="10178322" cy="5394959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tzv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. empirické výzkumy televize, 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Obecně má proces empirického výzkumu tři základní fáze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a. stanovení hypotézy či otázky,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b. testování hypotézy pomocí určité metody (mezi často používanými metodami se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objevuje řízený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experiment, strukturované pozorování, dotazníkové šetření,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obsahová, analýza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ad.),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c. interpretace výsledků (tato část je relativně kontroverzní fází, protože všechna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je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třeba vyhodnotit, a do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procesu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tak vstupuje určité subjektivní hledisko).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52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1. obecný úvod do </a:t>
            </a:r>
            <a:r>
              <a:rPr lang="cs-CZ" sz="4000" dirty="0" err="1" smtClean="0"/>
              <a:t>television</a:t>
            </a:r>
            <a:r>
              <a:rPr lang="cs-CZ" sz="4000" dirty="0" smtClean="0"/>
              <a:t> </a:t>
            </a:r>
            <a:r>
              <a:rPr lang="cs-CZ" sz="4000" dirty="0" err="1" smtClean="0"/>
              <a:t>studies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0641"/>
            <a:ext cx="10178322" cy="53949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(2) tzv. kritické přístupy k televizi, </a:t>
            </a: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1. Informace o objektu zkoumání nejsou pouze v něm samém, ale do určité míry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vznikají v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procesu interakce mezi objektem/fenoménem a tím, kdo jej zkoumá.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2. Badatel se neprezentuje jako objektivní, proces analýzy je výsledkem určitého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teoretického zázemí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badatele, jeho zkušeností a psychologických dispozic.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3. Analýza není opakovatelná, není garantován vždy stejný výsledek.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4. Jsou sbírána taková data, která slouží rozvinutí interpretace, nejde tedy o sběr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velkého množství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dat s tím, že potom „vyjeví poznání“ o objektu.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5. Výsledky se zpravidla nekvantifikují.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6. Teorie slouží jako východisko o spekulaci o objektu zájmu a nedochází k úpravě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teorie po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skončení analýzy. </a:t>
            </a:r>
          </a:p>
        </p:txBody>
      </p:sp>
    </p:spTree>
    <p:extLst>
      <p:ext uri="{BB962C8B-B14F-4D97-AF65-F5344CB8AC3E}">
        <p14:creationId xmlns:p14="http://schemas.microsoft.com/office/powerpoint/2010/main" val="199979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1. obecný úvod do </a:t>
            </a:r>
            <a:r>
              <a:rPr lang="cs-CZ" sz="4000" dirty="0" err="1" smtClean="0"/>
              <a:t>television</a:t>
            </a:r>
            <a:r>
              <a:rPr lang="cs-CZ" sz="4000" dirty="0" smtClean="0"/>
              <a:t> </a:t>
            </a:r>
            <a:r>
              <a:rPr lang="cs-CZ" sz="4000" dirty="0" err="1" smtClean="0"/>
              <a:t>studies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310641"/>
            <a:ext cx="10178322" cy="5394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fi-FI" sz="2400" b="1" dirty="0">
                <a:latin typeface="Calibri" panose="020F0502020204030204" pitchFamily="34" charset="0"/>
                <a:cs typeface="Calibri" panose="020F0502020204030204" pitchFamily="34" charset="0"/>
              </a:rPr>
              <a:t> Pluralistická povaha televizních </a:t>
            </a:r>
            <a:r>
              <a:rPr lang="fi-FI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studií</a:t>
            </a:r>
            <a:endParaRPr 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Obor televizních studií procházel v posledních zhruba třech dekádách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dynamickým vnitřním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vývojem, který reflektoval poznatky řady oborů: od kulturních studií,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audience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 etnografického výzkumu přes uměnovědné, ekonomické až po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politologické obory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. Proto jsou TV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(tedy soubor kritických přístupů) někdy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nazývány "esenciálně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pluralistickým oborem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“.</a:t>
            </a:r>
          </a:p>
          <a:p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cs-CZ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Textuální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analýza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analýza televizních pořadů, jejich obsahových a estetických prvků; sémiotika, žánrová analýza, </a:t>
            </a:r>
            <a:r>
              <a:rPr lang="cs-CZ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naratologie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a další</a:t>
            </a:r>
            <a:endParaRPr lang="cs-CZ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Divácké a recepční </a:t>
            </a:r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studie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výzkum mechanismů, které přispívají k produkci významů diváky a nejsou součástí samotných pořadů</a:t>
            </a:r>
          </a:p>
          <a:p>
            <a:pPr marL="457200" indent="-457200">
              <a:buAutoNum type="arabicPeriod"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Institucionální analýza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politické a socioekonomické aspekty televize</a:t>
            </a:r>
          </a:p>
          <a:p>
            <a:pPr marL="457200" indent="-457200">
              <a:buAutoNum type="arabicPeriod"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Historická analýza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– vývoj a proměny určitého fenoménu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mě zajímá dál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5884" y="1197429"/>
            <a:ext cx="10178322" cy="5394959"/>
          </a:xfrm>
        </p:spPr>
        <p:txBody>
          <a:bodyPr>
            <a:normAutofit lnSpcReduction="10000"/>
          </a:bodyPr>
          <a:lstStyle/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jiné současné </a:t>
            </a:r>
            <a:r>
              <a:rPr lang="cs-CZ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nonfikční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 televizní formáty než reality 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TV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iné televize než Česká televize</a:t>
            </a:r>
            <a:endParaRPr 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proměny televizního a VOD trhu v současnosti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dějiny československého 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dokumentu (armádní film)</a:t>
            </a:r>
            <a:endParaRPr 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počátky a dějiny československé 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televize</a:t>
            </a:r>
          </a:p>
          <a:p>
            <a:endParaRPr lang="cs-CZ" sz="1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pl-PL" sz="4000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 </a:t>
            </a:r>
            <a:r>
              <a:rPr lang="pl-PL" sz="4000" cap="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vedu</a:t>
            </a:r>
            <a:endParaRPr lang="cs-CZ" sz="4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/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oučasné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možnosti distribuce krátkometrážních děl v České republice</a:t>
            </a:r>
          </a:p>
          <a:p>
            <a:pPr marL="0" indent="0" algn="r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</a:p>
          <a:p>
            <a:pPr algn="r"/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transformace </a:t>
            </a:r>
            <a:r>
              <a:rPr lang="cs-CZ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neo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-orientalistických prvků v rámci distribučních cest</a:t>
            </a:r>
          </a:p>
          <a:p>
            <a:pPr marL="0" indent="0" algn="r">
              <a:buNone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vs.</a:t>
            </a:r>
          </a:p>
          <a:p>
            <a:pPr algn="r"/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ž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ánrová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hybridizace českého krátkometrážního </a:t>
            </a:r>
            <a:r>
              <a:rPr lang="cs-CZ" sz="1800" b="1" dirty="0" err="1">
                <a:latin typeface="Calibri" panose="020F0502020204030204" pitchFamily="34" charset="0"/>
                <a:cs typeface="Calibri" panose="020F0502020204030204" pitchFamily="34" charset="0"/>
              </a:rPr>
              <a:t>webseriálu</a:t>
            </a:r>
            <a:endParaRPr lang="cs-C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38" y="3912735"/>
            <a:ext cx="3572871" cy="267965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2500" y1="72778" x2="52500" y2="7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940" y="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00959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460</TotalTime>
  <Words>688</Words>
  <Application>Microsoft Office PowerPoint</Application>
  <PresentationFormat>Širokoúhlá obrazovka</PresentationFormat>
  <Paragraphs>74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Nejmíň metodologická exkurze do television studies</vt:lpstr>
      <vt:lpstr>O mně a mém výzkumu</vt:lpstr>
      <vt:lpstr>1. obecný úvod do television studies</vt:lpstr>
      <vt:lpstr>1. obecný úvod do television studies</vt:lpstr>
      <vt:lpstr>1. obecný úvod do television studies</vt:lpstr>
      <vt:lpstr>1. obecný úvod do television studies</vt:lpstr>
      <vt:lpstr>1. obecný úvod do television studies</vt:lpstr>
      <vt:lpstr>Co mě zajímá dál</vt:lpstr>
    </vt:vector>
  </TitlesOfParts>
  <Company>Česká televize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televizních formátů</dc:title>
  <dc:creator>Šardická Kateřina</dc:creator>
  <cp:lastModifiedBy>Šardická Kateřina</cp:lastModifiedBy>
  <cp:revision>29</cp:revision>
  <dcterms:created xsi:type="dcterms:W3CDTF">2020-10-14T09:20:20Z</dcterms:created>
  <dcterms:modified xsi:type="dcterms:W3CDTF">2021-03-02T13:37:06Z</dcterms:modified>
</cp:coreProperties>
</file>