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A8D3B0-ACB0-49C0-B4E7-E8AB7F657093}" v="14" dt="2021-04-15T10:11:18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Němec" userId="8a5a5902-35b1-41ab-a72b-9b464ac754a2" providerId="ADAL" clId="{68A8D3B0-ACB0-49C0-B4E7-E8AB7F657093}"/>
    <pc:docChg chg="undo custSel addSld modSld sldOrd">
      <pc:chgData name="Jiří Němec" userId="8a5a5902-35b1-41ab-a72b-9b464ac754a2" providerId="ADAL" clId="{68A8D3B0-ACB0-49C0-B4E7-E8AB7F657093}" dt="2021-04-15T10:16:44.596" v="445" actId="27636"/>
      <pc:docMkLst>
        <pc:docMk/>
      </pc:docMkLst>
      <pc:sldChg chg="addSp delSp modSp mod">
        <pc:chgData name="Jiří Němec" userId="8a5a5902-35b1-41ab-a72b-9b464ac754a2" providerId="ADAL" clId="{68A8D3B0-ACB0-49C0-B4E7-E8AB7F657093}" dt="2021-04-15T10:00:24.366" v="203" actId="1076"/>
        <pc:sldMkLst>
          <pc:docMk/>
          <pc:sldMk cId="2820338835" sldId="259"/>
        </pc:sldMkLst>
        <pc:spChg chg="mod">
          <ac:chgData name="Jiří Němec" userId="8a5a5902-35b1-41ab-a72b-9b464ac754a2" providerId="ADAL" clId="{68A8D3B0-ACB0-49C0-B4E7-E8AB7F657093}" dt="2021-04-15T09:53:04.736" v="146" actId="1076"/>
          <ac:spMkLst>
            <pc:docMk/>
            <pc:sldMk cId="2820338835" sldId="259"/>
            <ac:spMk id="2" creationId="{BAE15D78-7953-4AAE-908A-FB9CE4B0F228}"/>
          </ac:spMkLst>
        </pc:spChg>
        <pc:spChg chg="del">
          <ac:chgData name="Jiří Němec" userId="8a5a5902-35b1-41ab-a72b-9b464ac754a2" providerId="ADAL" clId="{68A8D3B0-ACB0-49C0-B4E7-E8AB7F657093}" dt="2021-04-15T09:49:43.421" v="95" actId="931"/>
          <ac:spMkLst>
            <pc:docMk/>
            <pc:sldMk cId="2820338835" sldId="259"/>
            <ac:spMk id="3" creationId="{EBAEEE84-99BE-4DF5-B43F-060A5879BD0F}"/>
          </ac:spMkLst>
        </pc:spChg>
        <pc:spChg chg="add mod">
          <ac:chgData name="Jiří Němec" userId="8a5a5902-35b1-41ab-a72b-9b464ac754a2" providerId="ADAL" clId="{68A8D3B0-ACB0-49C0-B4E7-E8AB7F657093}" dt="2021-04-15T09:52:45.370" v="144" actId="1076"/>
          <ac:spMkLst>
            <pc:docMk/>
            <pc:sldMk cId="2820338835" sldId="259"/>
            <ac:spMk id="8" creationId="{DFEDF8D9-CADB-4F87-B6CB-5DB00EFAA82F}"/>
          </ac:spMkLst>
        </pc:spChg>
        <pc:spChg chg="add mod">
          <ac:chgData name="Jiří Němec" userId="8a5a5902-35b1-41ab-a72b-9b464ac754a2" providerId="ADAL" clId="{68A8D3B0-ACB0-49C0-B4E7-E8AB7F657093}" dt="2021-04-15T10:00:24.366" v="203" actId="1076"/>
          <ac:spMkLst>
            <pc:docMk/>
            <pc:sldMk cId="2820338835" sldId="259"/>
            <ac:spMk id="9" creationId="{AC31169F-0BA3-487C-A4BE-8317EBDCA8FD}"/>
          </ac:spMkLst>
        </pc:spChg>
        <pc:picChg chg="add mod">
          <ac:chgData name="Jiří Němec" userId="8a5a5902-35b1-41ab-a72b-9b464ac754a2" providerId="ADAL" clId="{68A8D3B0-ACB0-49C0-B4E7-E8AB7F657093}" dt="2021-04-15T09:52:54.782" v="145" actId="1076"/>
          <ac:picMkLst>
            <pc:docMk/>
            <pc:sldMk cId="2820338835" sldId="259"/>
            <ac:picMk id="5" creationId="{B0D3350F-1547-4CFD-9D47-EAA4F0368625}"/>
          </ac:picMkLst>
        </pc:picChg>
        <pc:picChg chg="add mod">
          <ac:chgData name="Jiří Němec" userId="8a5a5902-35b1-41ab-a72b-9b464ac754a2" providerId="ADAL" clId="{68A8D3B0-ACB0-49C0-B4E7-E8AB7F657093}" dt="2021-04-15T09:51:44.428" v="127" actId="14100"/>
          <ac:picMkLst>
            <pc:docMk/>
            <pc:sldMk cId="2820338835" sldId="259"/>
            <ac:picMk id="7" creationId="{7D5BC3E9-EC5A-4548-A182-F6282E7381EA}"/>
          </ac:picMkLst>
        </pc:picChg>
      </pc:sldChg>
      <pc:sldChg chg="addSp delSp modSp new mod ord setBg">
        <pc:chgData name="Jiří Němec" userId="8a5a5902-35b1-41ab-a72b-9b464ac754a2" providerId="ADAL" clId="{68A8D3B0-ACB0-49C0-B4E7-E8AB7F657093}" dt="2021-04-15T09:59:44.385" v="201" actId="255"/>
        <pc:sldMkLst>
          <pc:docMk/>
          <pc:sldMk cId="1384404432" sldId="260"/>
        </pc:sldMkLst>
        <pc:spChg chg="mod">
          <ac:chgData name="Jiří Němec" userId="8a5a5902-35b1-41ab-a72b-9b464ac754a2" providerId="ADAL" clId="{68A8D3B0-ACB0-49C0-B4E7-E8AB7F657093}" dt="2021-04-15T09:49:08.491" v="94" actId="6549"/>
          <ac:spMkLst>
            <pc:docMk/>
            <pc:sldMk cId="1384404432" sldId="260"/>
            <ac:spMk id="2" creationId="{12D5F5D1-3E1C-47B2-A618-84DA4EF3B297}"/>
          </ac:spMkLst>
        </pc:spChg>
        <pc:spChg chg="del mod">
          <ac:chgData name="Jiří Němec" userId="8a5a5902-35b1-41ab-a72b-9b464ac754a2" providerId="ADAL" clId="{68A8D3B0-ACB0-49C0-B4E7-E8AB7F657093}" dt="2021-04-15T09:41:38.387" v="2" actId="931"/>
          <ac:spMkLst>
            <pc:docMk/>
            <pc:sldMk cId="1384404432" sldId="260"/>
            <ac:spMk id="3" creationId="{58E2EB69-5E5D-46A6-858A-168585450EDD}"/>
          </ac:spMkLst>
        </pc:spChg>
        <pc:spChg chg="add mod">
          <ac:chgData name="Jiří Němec" userId="8a5a5902-35b1-41ab-a72b-9b464ac754a2" providerId="ADAL" clId="{68A8D3B0-ACB0-49C0-B4E7-E8AB7F657093}" dt="2021-04-15T09:59:44.385" v="201" actId="255"/>
          <ac:spMkLst>
            <pc:docMk/>
            <pc:sldMk cId="1384404432" sldId="260"/>
            <ac:spMk id="8" creationId="{73FA7F54-ECA5-4AC8-ADE1-91C946D647D7}"/>
          </ac:spMkLst>
        </pc:spChg>
        <pc:spChg chg="add">
          <ac:chgData name="Jiří Němec" userId="8a5a5902-35b1-41ab-a72b-9b464ac754a2" providerId="ADAL" clId="{68A8D3B0-ACB0-49C0-B4E7-E8AB7F657093}" dt="2021-04-15T09:41:45.856" v="7" actId="26606"/>
          <ac:spMkLst>
            <pc:docMk/>
            <pc:sldMk cId="1384404432" sldId="260"/>
            <ac:spMk id="16" creationId="{7C0BD359-D559-4BFC-937D-AD18DE8FB5E8}"/>
          </ac:spMkLst>
        </pc:spChg>
        <pc:spChg chg="add">
          <ac:chgData name="Jiří Němec" userId="8a5a5902-35b1-41ab-a72b-9b464ac754a2" providerId="ADAL" clId="{68A8D3B0-ACB0-49C0-B4E7-E8AB7F657093}" dt="2021-04-15T09:41:45.856" v="7" actId="26606"/>
          <ac:spMkLst>
            <pc:docMk/>
            <pc:sldMk cId="1384404432" sldId="260"/>
            <ac:spMk id="18" creationId="{7E267C07-D2E2-4F1F-929D-5410989D1B46}"/>
          </ac:spMkLst>
        </pc:spChg>
        <pc:spChg chg="add">
          <ac:chgData name="Jiří Němec" userId="8a5a5902-35b1-41ab-a72b-9b464ac754a2" providerId="ADAL" clId="{68A8D3B0-ACB0-49C0-B4E7-E8AB7F657093}" dt="2021-04-15T09:41:45.856" v="7" actId="26606"/>
          <ac:spMkLst>
            <pc:docMk/>
            <pc:sldMk cId="1384404432" sldId="260"/>
            <ac:spMk id="20" creationId="{E96F3397-1315-4A44-96FF-19CF65AC955A}"/>
          </ac:spMkLst>
        </pc:spChg>
        <pc:spChg chg="add">
          <ac:chgData name="Jiří Němec" userId="8a5a5902-35b1-41ab-a72b-9b464ac754a2" providerId="ADAL" clId="{68A8D3B0-ACB0-49C0-B4E7-E8AB7F657093}" dt="2021-04-15T09:41:45.856" v="7" actId="26606"/>
          <ac:spMkLst>
            <pc:docMk/>
            <pc:sldMk cId="1384404432" sldId="260"/>
            <ac:spMk id="22" creationId="{C6CB5C60-F8F1-4BF1-B0AE-E413D465DC97}"/>
          </ac:spMkLst>
        </pc:spChg>
        <pc:spChg chg="add mod">
          <ac:chgData name="Jiří Němec" userId="8a5a5902-35b1-41ab-a72b-9b464ac754a2" providerId="ADAL" clId="{68A8D3B0-ACB0-49C0-B4E7-E8AB7F657093}" dt="2021-04-15T09:48:53.438" v="93" actId="122"/>
          <ac:spMkLst>
            <pc:docMk/>
            <pc:sldMk cId="1384404432" sldId="260"/>
            <ac:spMk id="23" creationId="{38D9BDCD-6CE0-413D-8145-EE5C06220DC0}"/>
          </ac:spMkLst>
        </pc:spChg>
        <pc:spChg chg="add">
          <ac:chgData name="Jiří Němec" userId="8a5a5902-35b1-41ab-a72b-9b464ac754a2" providerId="ADAL" clId="{68A8D3B0-ACB0-49C0-B4E7-E8AB7F657093}" dt="2021-04-15T09:41:45.856" v="7" actId="26606"/>
          <ac:spMkLst>
            <pc:docMk/>
            <pc:sldMk cId="1384404432" sldId="260"/>
            <ac:spMk id="24" creationId="{423E54F5-5BAE-46D4-8232-38D434214CCA}"/>
          </ac:spMkLst>
        </pc:spChg>
        <pc:spChg chg="add">
          <ac:chgData name="Jiří Němec" userId="8a5a5902-35b1-41ab-a72b-9b464ac754a2" providerId="ADAL" clId="{68A8D3B0-ACB0-49C0-B4E7-E8AB7F657093}" dt="2021-04-15T09:41:45.856" v="7" actId="26606"/>
          <ac:spMkLst>
            <pc:docMk/>
            <pc:sldMk cId="1384404432" sldId="260"/>
            <ac:spMk id="26" creationId="{69DF0B97-D98A-4066-A2A0-F4A7BDB509E9}"/>
          </ac:spMkLst>
        </pc:spChg>
        <pc:spChg chg="add">
          <ac:chgData name="Jiří Němec" userId="8a5a5902-35b1-41ab-a72b-9b464ac754a2" providerId="ADAL" clId="{68A8D3B0-ACB0-49C0-B4E7-E8AB7F657093}" dt="2021-04-15T09:41:45.856" v="7" actId="26606"/>
          <ac:spMkLst>
            <pc:docMk/>
            <pc:sldMk cId="1384404432" sldId="260"/>
            <ac:spMk id="32" creationId="{CB9EAC77-14FC-4F15-AB4E-FDBD4B463A65}"/>
          </ac:spMkLst>
        </pc:spChg>
        <pc:spChg chg="add">
          <ac:chgData name="Jiří Němec" userId="8a5a5902-35b1-41ab-a72b-9b464ac754a2" providerId="ADAL" clId="{68A8D3B0-ACB0-49C0-B4E7-E8AB7F657093}" dt="2021-04-15T09:41:45.856" v="7" actId="26606"/>
          <ac:spMkLst>
            <pc:docMk/>
            <pc:sldMk cId="1384404432" sldId="260"/>
            <ac:spMk id="34" creationId="{67376073-1177-44D6-B26E-2BA353214668}"/>
          </ac:spMkLst>
        </pc:spChg>
        <pc:spChg chg="add">
          <ac:chgData name="Jiří Němec" userId="8a5a5902-35b1-41ab-a72b-9b464ac754a2" providerId="ADAL" clId="{68A8D3B0-ACB0-49C0-B4E7-E8AB7F657093}" dt="2021-04-15T09:41:45.856" v="7" actId="26606"/>
          <ac:spMkLst>
            <pc:docMk/>
            <pc:sldMk cId="1384404432" sldId="260"/>
            <ac:spMk id="36" creationId="{3D7D282A-952C-4247-B24B-F59D6C827AAC}"/>
          </ac:spMkLst>
        </pc:spChg>
        <pc:spChg chg="add">
          <ac:chgData name="Jiří Němec" userId="8a5a5902-35b1-41ab-a72b-9b464ac754a2" providerId="ADAL" clId="{68A8D3B0-ACB0-49C0-B4E7-E8AB7F657093}" dt="2021-04-15T09:41:45.856" v="7" actId="26606"/>
          <ac:spMkLst>
            <pc:docMk/>
            <pc:sldMk cId="1384404432" sldId="260"/>
            <ac:spMk id="38" creationId="{B1584414-6FAE-489A-9836-E42FEB8C936E}"/>
          </ac:spMkLst>
        </pc:spChg>
        <pc:picChg chg="add mod">
          <ac:chgData name="Jiří Němec" userId="8a5a5902-35b1-41ab-a72b-9b464ac754a2" providerId="ADAL" clId="{68A8D3B0-ACB0-49C0-B4E7-E8AB7F657093}" dt="2021-04-15T09:47:43.102" v="63" actId="1076"/>
          <ac:picMkLst>
            <pc:docMk/>
            <pc:sldMk cId="1384404432" sldId="260"/>
            <ac:picMk id="5" creationId="{DDA0EFDE-F3C8-4C70-8AAE-A76469897582}"/>
          </ac:picMkLst>
        </pc:picChg>
        <pc:picChg chg="add mod">
          <ac:chgData name="Jiří Němec" userId="8a5a5902-35b1-41ab-a72b-9b464ac754a2" providerId="ADAL" clId="{68A8D3B0-ACB0-49C0-B4E7-E8AB7F657093}" dt="2021-04-15T09:47:56.567" v="65" actId="1076"/>
          <ac:picMkLst>
            <pc:docMk/>
            <pc:sldMk cId="1384404432" sldId="260"/>
            <ac:picMk id="7" creationId="{3BE5CDFF-D2CB-4297-8C24-BDD3FF78D6EA}"/>
          </ac:picMkLst>
        </pc:picChg>
        <pc:picChg chg="add">
          <ac:chgData name="Jiří Němec" userId="8a5a5902-35b1-41ab-a72b-9b464ac754a2" providerId="ADAL" clId="{68A8D3B0-ACB0-49C0-B4E7-E8AB7F657093}" dt="2021-04-15T09:41:45.856" v="7" actId="26606"/>
          <ac:picMkLst>
            <pc:docMk/>
            <pc:sldMk cId="1384404432" sldId="260"/>
            <ac:picMk id="12" creationId="{225FAF11-4572-49DF-819C-45AB9E53EE2E}"/>
          </ac:picMkLst>
        </pc:picChg>
        <pc:picChg chg="add">
          <ac:chgData name="Jiří Němec" userId="8a5a5902-35b1-41ab-a72b-9b464ac754a2" providerId="ADAL" clId="{68A8D3B0-ACB0-49C0-B4E7-E8AB7F657093}" dt="2021-04-15T09:41:45.856" v="7" actId="26606"/>
          <ac:picMkLst>
            <pc:docMk/>
            <pc:sldMk cId="1384404432" sldId="260"/>
            <ac:picMk id="14" creationId="{F6A254BB-244F-49A3-A8EF-4D93BD91F111}"/>
          </ac:picMkLst>
        </pc:picChg>
        <pc:picChg chg="add">
          <ac:chgData name="Jiří Němec" userId="8a5a5902-35b1-41ab-a72b-9b464ac754a2" providerId="ADAL" clId="{68A8D3B0-ACB0-49C0-B4E7-E8AB7F657093}" dt="2021-04-15T09:41:45.856" v="7" actId="26606"/>
          <ac:picMkLst>
            <pc:docMk/>
            <pc:sldMk cId="1384404432" sldId="260"/>
            <ac:picMk id="28" creationId="{B16FBE4C-FB72-4CC3-9737-581E73C5020D}"/>
          </ac:picMkLst>
        </pc:picChg>
        <pc:picChg chg="add">
          <ac:chgData name="Jiří Němec" userId="8a5a5902-35b1-41ab-a72b-9b464ac754a2" providerId="ADAL" clId="{68A8D3B0-ACB0-49C0-B4E7-E8AB7F657093}" dt="2021-04-15T09:41:45.856" v="7" actId="26606"/>
          <ac:picMkLst>
            <pc:docMk/>
            <pc:sldMk cId="1384404432" sldId="260"/>
            <ac:picMk id="30" creationId="{3BCF0A43-B15D-4387-9428-895932949D60}"/>
          </ac:picMkLst>
        </pc:picChg>
      </pc:sldChg>
      <pc:sldChg chg="addSp delSp modSp new mod">
        <pc:chgData name="Jiří Němec" userId="8a5a5902-35b1-41ab-a72b-9b464ac754a2" providerId="ADAL" clId="{68A8D3B0-ACB0-49C0-B4E7-E8AB7F657093}" dt="2021-04-15T10:00:38.105" v="205" actId="1076"/>
        <pc:sldMkLst>
          <pc:docMk/>
          <pc:sldMk cId="2898967638" sldId="261"/>
        </pc:sldMkLst>
        <pc:spChg chg="del">
          <ac:chgData name="Jiří Němec" userId="8a5a5902-35b1-41ab-a72b-9b464ac754a2" providerId="ADAL" clId="{68A8D3B0-ACB0-49C0-B4E7-E8AB7F657093}" dt="2021-04-15T09:55:07.012" v="148" actId="478"/>
          <ac:spMkLst>
            <pc:docMk/>
            <pc:sldMk cId="2898967638" sldId="261"/>
            <ac:spMk id="2" creationId="{BD75CED8-6CD6-4CBF-BC4C-574D51AAEE87}"/>
          </ac:spMkLst>
        </pc:spChg>
        <pc:spChg chg="del mod">
          <ac:chgData name="Jiří Němec" userId="8a5a5902-35b1-41ab-a72b-9b464ac754a2" providerId="ADAL" clId="{68A8D3B0-ACB0-49C0-B4E7-E8AB7F657093}" dt="2021-04-15T09:55:23.132" v="150" actId="931"/>
          <ac:spMkLst>
            <pc:docMk/>
            <pc:sldMk cId="2898967638" sldId="261"/>
            <ac:spMk id="3" creationId="{FFD70E3B-7572-41C8-87CE-55B57D68701C}"/>
          </ac:spMkLst>
        </pc:spChg>
        <pc:spChg chg="add mod">
          <ac:chgData name="Jiří Němec" userId="8a5a5902-35b1-41ab-a72b-9b464ac754a2" providerId="ADAL" clId="{68A8D3B0-ACB0-49C0-B4E7-E8AB7F657093}" dt="2021-04-15T10:00:38.105" v="205" actId="1076"/>
          <ac:spMkLst>
            <pc:docMk/>
            <pc:sldMk cId="2898967638" sldId="261"/>
            <ac:spMk id="6" creationId="{5DFDD818-842B-4969-A0FD-06115A4ACEC0}"/>
          </ac:spMkLst>
        </pc:spChg>
        <pc:picChg chg="add mod modCrop">
          <ac:chgData name="Jiří Němec" userId="8a5a5902-35b1-41ab-a72b-9b464ac754a2" providerId="ADAL" clId="{68A8D3B0-ACB0-49C0-B4E7-E8AB7F657093}" dt="2021-04-15T09:56:29.202" v="165" actId="1076"/>
          <ac:picMkLst>
            <pc:docMk/>
            <pc:sldMk cId="2898967638" sldId="261"/>
            <ac:picMk id="5" creationId="{3B0E87B8-6479-4EB5-BEC6-54F1C3CC4F50}"/>
          </ac:picMkLst>
        </pc:picChg>
      </pc:sldChg>
      <pc:sldChg chg="addSp delSp modSp new mod">
        <pc:chgData name="Jiří Němec" userId="8a5a5902-35b1-41ab-a72b-9b464ac754a2" providerId="ADAL" clId="{68A8D3B0-ACB0-49C0-B4E7-E8AB7F657093}" dt="2021-04-15T10:01:47.020" v="229" actId="255"/>
        <pc:sldMkLst>
          <pc:docMk/>
          <pc:sldMk cId="2352230327" sldId="262"/>
        </pc:sldMkLst>
        <pc:spChg chg="del">
          <ac:chgData name="Jiří Němec" userId="8a5a5902-35b1-41ab-a72b-9b464ac754a2" providerId="ADAL" clId="{68A8D3B0-ACB0-49C0-B4E7-E8AB7F657093}" dt="2021-04-15T09:56:55.881" v="167" actId="478"/>
          <ac:spMkLst>
            <pc:docMk/>
            <pc:sldMk cId="2352230327" sldId="262"/>
            <ac:spMk id="2" creationId="{A0F38D4C-CCE2-43E8-93FE-C48C1C56B039}"/>
          </ac:spMkLst>
        </pc:spChg>
        <pc:spChg chg="del">
          <ac:chgData name="Jiří Němec" userId="8a5a5902-35b1-41ab-a72b-9b464ac754a2" providerId="ADAL" clId="{68A8D3B0-ACB0-49C0-B4E7-E8AB7F657093}" dt="2021-04-15T09:57:05.288" v="168" actId="931"/>
          <ac:spMkLst>
            <pc:docMk/>
            <pc:sldMk cId="2352230327" sldId="262"/>
            <ac:spMk id="3" creationId="{BD3DFDE2-FD3E-423C-9FD2-BB52FAD99E14}"/>
          </ac:spMkLst>
        </pc:spChg>
        <pc:spChg chg="add mod">
          <ac:chgData name="Jiří Němec" userId="8a5a5902-35b1-41ab-a72b-9b464ac754a2" providerId="ADAL" clId="{68A8D3B0-ACB0-49C0-B4E7-E8AB7F657093}" dt="2021-04-15T10:01:47.020" v="229" actId="255"/>
          <ac:spMkLst>
            <pc:docMk/>
            <pc:sldMk cId="2352230327" sldId="262"/>
            <ac:spMk id="6" creationId="{28CE4479-B72B-4DF7-ABD1-9610135AF26C}"/>
          </ac:spMkLst>
        </pc:spChg>
        <pc:picChg chg="add mod modCrop">
          <ac:chgData name="Jiří Němec" userId="8a5a5902-35b1-41ab-a72b-9b464ac754a2" providerId="ADAL" clId="{68A8D3B0-ACB0-49C0-B4E7-E8AB7F657093}" dt="2021-04-15T09:57:50.744" v="174" actId="14100"/>
          <ac:picMkLst>
            <pc:docMk/>
            <pc:sldMk cId="2352230327" sldId="262"/>
            <ac:picMk id="5" creationId="{349B596E-6E90-4B40-8613-48F19355832D}"/>
          </ac:picMkLst>
        </pc:picChg>
      </pc:sldChg>
      <pc:sldChg chg="addSp delSp modSp new mod setBg">
        <pc:chgData name="Jiří Němec" userId="8a5a5902-35b1-41ab-a72b-9b464ac754a2" providerId="ADAL" clId="{68A8D3B0-ACB0-49C0-B4E7-E8AB7F657093}" dt="2021-04-15T10:07:03.018" v="355" actId="20577"/>
        <pc:sldMkLst>
          <pc:docMk/>
          <pc:sldMk cId="2083761048" sldId="263"/>
        </pc:sldMkLst>
        <pc:spChg chg="mod">
          <ac:chgData name="Jiří Němec" userId="8a5a5902-35b1-41ab-a72b-9b464ac754a2" providerId="ADAL" clId="{68A8D3B0-ACB0-49C0-B4E7-E8AB7F657093}" dt="2021-04-15T10:03:09.433" v="255" actId="26606"/>
          <ac:spMkLst>
            <pc:docMk/>
            <pc:sldMk cId="2083761048" sldId="263"/>
            <ac:spMk id="2" creationId="{93E6D5CD-67C8-467D-B473-0219AC9DB525}"/>
          </ac:spMkLst>
        </pc:spChg>
        <pc:spChg chg="del mod">
          <ac:chgData name="Jiří Němec" userId="8a5a5902-35b1-41ab-a72b-9b464ac754a2" providerId="ADAL" clId="{68A8D3B0-ACB0-49C0-B4E7-E8AB7F657093}" dt="2021-04-15T10:02:59.572" v="254" actId="931"/>
          <ac:spMkLst>
            <pc:docMk/>
            <pc:sldMk cId="2083761048" sldId="263"/>
            <ac:spMk id="3" creationId="{5DD8F25F-F87D-4C0A-8BE0-DAAD1D02C6F7}"/>
          </ac:spMkLst>
        </pc:spChg>
        <pc:spChg chg="add mod">
          <ac:chgData name="Jiří Němec" userId="8a5a5902-35b1-41ab-a72b-9b464ac754a2" providerId="ADAL" clId="{68A8D3B0-ACB0-49C0-B4E7-E8AB7F657093}" dt="2021-04-15T10:07:03.018" v="355" actId="20577"/>
          <ac:spMkLst>
            <pc:docMk/>
            <pc:sldMk cId="2083761048" sldId="263"/>
            <ac:spMk id="9" creationId="{AFD1D590-EE88-47A6-BE99-F14BE9C03C70}"/>
          </ac:spMkLst>
        </pc:spChg>
        <pc:spChg chg="add">
          <ac:chgData name="Jiří Němec" userId="8a5a5902-35b1-41ab-a72b-9b464ac754a2" providerId="ADAL" clId="{68A8D3B0-ACB0-49C0-B4E7-E8AB7F657093}" dt="2021-04-15T10:03:09.433" v="255" actId="26606"/>
          <ac:spMkLst>
            <pc:docMk/>
            <pc:sldMk cId="2083761048" sldId="263"/>
            <ac:spMk id="12" creationId="{25E9DC4B-BB70-42F5-9922-E177B6EE8569}"/>
          </ac:spMkLst>
        </pc:spChg>
        <pc:spChg chg="add mod">
          <ac:chgData name="Jiří Němec" userId="8a5a5902-35b1-41ab-a72b-9b464ac754a2" providerId="ADAL" clId="{68A8D3B0-ACB0-49C0-B4E7-E8AB7F657093}" dt="2021-04-15T10:06:31.099" v="347" actId="1076"/>
          <ac:spMkLst>
            <pc:docMk/>
            <pc:sldMk cId="2083761048" sldId="263"/>
            <ac:spMk id="15" creationId="{0AC377C5-9DB8-46F7-BB7C-77579D550A36}"/>
          </ac:spMkLst>
        </pc:spChg>
        <pc:spChg chg="add">
          <ac:chgData name="Jiří Němec" userId="8a5a5902-35b1-41ab-a72b-9b464ac754a2" providerId="ADAL" clId="{68A8D3B0-ACB0-49C0-B4E7-E8AB7F657093}" dt="2021-04-15T10:03:09.433" v="255" actId="26606"/>
          <ac:spMkLst>
            <pc:docMk/>
            <pc:sldMk cId="2083761048" sldId="263"/>
            <ac:spMk id="18" creationId="{5136899D-6A72-4129-BC55-BFB59354A4C5}"/>
          </ac:spMkLst>
        </pc:spChg>
        <pc:spChg chg="add">
          <ac:chgData name="Jiří Němec" userId="8a5a5902-35b1-41ab-a72b-9b464ac754a2" providerId="ADAL" clId="{68A8D3B0-ACB0-49C0-B4E7-E8AB7F657093}" dt="2021-04-15T10:03:09.433" v="255" actId="26606"/>
          <ac:spMkLst>
            <pc:docMk/>
            <pc:sldMk cId="2083761048" sldId="263"/>
            <ac:spMk id="20" creationId="{824A89E2-885B-4471-8171-A23200853F14}"/>
          </ac:spMkLst>
        </pc:spChg>
        <pc:spChg chg="add">
          <ac:chgData name="Jiří Němec" userId="8a5a5902-35b1-41ab-a72b-9b464ac754a2" providerId="ADAL" clId="{68A8D3B0-ACB0-49C0-B4E7-E8AB7F657093}" dt="2021-04-15T10:03:09.433" v="255" actId="26606"/>
          <ac:spMkLst>
            <pc:docMk/>
            <pc:sldMk cId="2083761048" sldId="263"/>
            <ac:spMk id="22" creationId="{5B5615E3-4420-4703-94AF-9E5D2F5BD06E}"/>
          </ac:spMkLst>
        </pc:spChg>
        <pc:spChg chg="add">
          <ac:chgData name="Jiří Němec" userId="8a5a5902-35b1-41ab-a72b-9b464ac754a2" providerId="ADAL" clId="{68A8D3B0-ACB0-49C0-B4E7-E8AB7F657093}" dt="2021-04-15T10:03:09.433" v="255" actId="26606"/>
          <ac:spMkLst>
            <pc:docMk/>
            <pc:sldMk cId="2083761048" sldId="263"/>
            <ac:spMk id="24" creationId="{8BF2B1F8-49F5-4F04-B636-50D2795AD435}"/>
          </ac:spMkLst>
        </pc:spChg>
        <pc:picChg chg="add mod">
          <ac:chgData name="Jiří Němec" userId="8a5a5902-35b1-41ab-a72b-9b464ac754a2" providerId="ADAL" clId="{68A8D3B0-ACB0-49C0-B4E7-E8AB7F657093}" dt="2021-04-15T10:03:09.433" v="255" actId="26606"/>
          <ac:picMkLst>
            <pc:docMk/>
            <pc:sldMk cId="2083761048" sldId="263"/>
            <ac:picMk id="5" creationId="{CEAE28A9-2525-4F98-97A0-EA310EEC3D92}"/>
          </ac:picMkLst>
        </pc:picChg>
        <pc:picChg chg="add">
          <ac:chgData name="Jiří Němec" userId="8a5a5902-35b1-41ab-a72b-9b464ac754a2" providerId="ADAL" clId="{68A8D3B0-ACB0-49C0-B4E7-E8AB7F657093}" dt="2021-04-15T10:03:09.433" v="255" actId="26606"/>
          <ac:picMkLst>
            <pc:docMk/>
            <pc:sldMk cId="2083761048" sldId="263"/>
            <ac:picMk id="14" creationId="{F125A0E3-DB76-454F-B7DA-5D842F839684}"/>
          </ac:picMkLst>
        </pc:picChg>
        <pc:picChg chg="add">
          <ac:chgData name="Jiří Němec" userId="8a5a5902-35b1-41ab-a72b-9b464ac754a2" providerId="ADAL" clId="{68A8D3B0-ACB0-49C0-B4E7-E8AB7F657093}" dt="2021-04-15T10:03:09.433" v="255" actId="26606"/>
          <ac:picMkLst>
            <pc:docMk/>
            <pc:sldMk cId="2083761048" sldId="263"/>
            <ac:picMk id="16" creationId="{E0D239F0-014B-4C52-89ED-3BA81F25F367}"/>
          </ac:picMkLst>
        </pc:picChg>
      </pc:sldChg>
      <pc:sldChg chg="addSp delSp modSp new mod setBg">
        <pc:chgData name="Jiří Němec" userId="8a5a5902-35b1-41ab-a72b-9b464ac754a2" providerId="ADAL" clId="{68A8D3B0-ACB0-49C0-B4E7-E8AB7F657093}" dt="2021-04-15T10:14:55.423" v="435" actId="1076"/>
        <pc:sldMkLst>
          <pc:docMk/>
          <pc:sldMk cId="1328628152" sldId="264"/>
        </pc:sldMkLst>
        <pc:spChg chg="mod">
          <ac:chgData name="Jiří Němec" userId="8a5a5902-35b1-41ab-a72b-9b464ac754a2" providerId="ADAL" clId="{68A8D3B0-ACB0-49C0-B4E7-E8AB7F657093}" dt="2021-04-15T10:12:34.806" v="397" actId="255"/>
          <ac:spMkLst>
            <pc:docMk/>
            <pc:sldMk cId="1328628152" sldId="264"/>
            <ac:spMk id="2" creationId="{94D9607C-0DCB-4F64-A091-F2E967A24C0E}"/>
          </ac:spMkLst>
        </pc:spChg>
        <pc:spChg chg="del">
          <ac:chgData name="Jiří Němec" userId="8a5a5902-35b1-41ab-a72b-9b464ac754a2" providerId="ADAL" clId="{68A8D3B0-ACB0-49C0-B4E7-E8AB7F657093}" dt="2021-04-15T10:09:37.602" v="365" actId="931"/>
          <ac:spMkLst>
            <pc:docMk/>
            <pc:sldMk cId="1328628152" sldId="264"/>
            <ac:spMk id="3" creationId="{C5A46D59-9F8D-467D-AF68-862F877E5A0E}"/>
          </ac:spMkLst>
        </pc:spChg>
        <pc:spChg chg="add mod">
          <ac:chgData name="Jiří Němec" userId="8a5a5902-35b1-41ab-a72b-9b464ac754a2" providerId="ADAL" clId="{68A8D3B0-ACB0-49C0-B4E7-E8AB7F657093}" dt="2021-04-15T10:13:21.551" v="405" actId="255"/>
          <ac:spMkLst>
            <pc:docMk/>
            <pc:sldMk cId="1328628152" sldId="264"/>
            <ac:spMk id="9" creationId="{4CC2F548-22AF-4C80-9B8A-D354B1EA9154}"/>
          </ac:spMkLst>
        </pc:spChg>
        <pc:spChg chg="add del">
          <ac:chgData name="Jiří Němec" userId="8a5a5902-35b1-41ab-a72b-9b464ac754a2" providerId="ADAL" clId="{68A8D3B0-ACB0-49C0-B4E7-E8AB7F657093}" dt="2021-04-15T10:11:26.901" v="384" actId="26606"/>
          <ac:spMkLst>
            <pc:docMk/>
            <pc:sldMk cId="1328628152" sldId="264"/>
            <ac:spMk id="12" creationId="{6015C941-B6E2-427B-A786-811A09EE576D}"/>
          </ac:spMkLst>
        </pc:spChg>
        <pc:spChg chg="add del">
          <ac:chgData name="Jiří Němec" userId="8a5a5902-35b1-41ab-a72b-9b464ac754a2" providerId="ADAL" clId="{68A8D3B0-ACB0-49C0-B4E7-E8AB7F657093}" dt="2021-04-15T10:11:26.901" v="384" actId="26606"/>
          <ac:spMkLst>
            <pc:docMk/>
            <pc:sldMk cId="1328628152" sldId="264"/>
            <ac:spMk id="18" creationId="{8CF5748B-30AF-4C80-B2B8-32B65B8CE7B9}"/>
          </ac:spMkLst>
        </pc:spChg>
        <pc:spChg chg="add del">
          <ac:chgData name="Jiří Němec" userId="8a5a5902-35b1-41ab-a72b-9b464ac754a2" providerId="ADAL" clId="{68A8D3B0-ACB0-49C0-B4E7-E8AB7F657093}" dt="2021-04-15T10:11:26.901" v="384" actId="26606"/>
          <ac:spMkLst>
            <pc:docMk/>
            <pc:sldMk cId="1328628152" sldId="264"/>
            <ac:spMk id="20" creationId="{C66DAAF2-6E09-40A3-B848-561D42DDBB1A}"/>
          </ac:spMkLst>
        </pc:spChg>
        <pc:spChg chg="add del">
          <ac:chgData name="Jiří Němec" userId="8a5a5902-35b1-41ab-a72b-9b464ac754a2" providerId="ADAL" clId="{68A8D3B0-ACB0-49C0-B4E7-E8AB7F657093}" dt="2021-04-15T10:11:26.901" v="384" actId="26606"/>
          <ac:spMkLst>
            <pc:docMk/>
            <pc:sldMk cId="1328628152" sldId="264"/>
            <ac:spMk id="22" creationId="{38DEBB06-2F2B-4613-A653-AF24819D8977}"/>
          </ac:spMkLst>
        </pc:spChg>
        <pc:spChg chg="add del">
          <ac:chgData name="Jiří Němec" userId="8a5a5902-35b1-41ab-a72b-9b464ac754a2" providerId="ADAL" clId="{68A8D3B0-ACB0-49C0-B4E7-E8AB7F657093}" dt="2021-04-15T10:11:26.901" v="384" actId="26606"/>
          <ac:spMkLst>
            <pc:docMk/>
            <pc:sldMk cId="1328628152" sldId="264"/>
            <ac:spMk id="24" creationId="{63BE936C-D06F-4A37-A432-00F3432CF177}"/>
          </ac:spMkLst>
        </pc:spChg>
        <pc:spChg chg="add mod">
          <ac:chgData name="Jiří Němec" userId="8a5a5902-35b1-41ab-a72b-9b464ac754a2" providerId="ADAL" clId="{68A8D3B0-ACB0-49C0-B4E7-E8AB7F657093}" dt="2021-04-15T10:14:55.423" v="435" actId="1076"/>
          <ac:spMkLst>
            <pc:docMk/>
            <pc:sldMk cId="1328628152" sldId="264"/>
            <ac:spMk id="32" creationId="{498E3E4C-A43B-44D1-BF10-8E40E33EEEC8}"/>
          </ac:spMkLst>
        </pc:spChg>
        <pc:spChg chg="add">
          <ac:chgData name="Jiří Němec" userId="8a5a5902-35b1-41ab-a72b-9b464ac754a2" providerId="ADAL" clId="{68A8D3B0-ACB0-49C0-B4E7-E8AB7F657093}" dt="2021-04-15T10:11:26.901" v="384" actId="26606"/>
          <ac:spMkLst>
            <pc:docMk/>
            <pc:sldMk cId="1328628152" sldId="264"/>
            <ac:spMk id="33" creationId="{7C0BD359-D559-4BFC-937D-AD18DE8FB5E8}"/>
          </ac:spMkLst>
        </pc:spChg>
        <pc:spChg chg="add">
          <ac:chgData name="Jiří Němec" userId="8a5a5902-35b1-41ab-a72b-9b464ac754a2" providerId="ADAL" clId="{68A8D3B0-ACB0-49C0-B4E7-E8AB7F657093}" dt="2021-04-15T10:11:26.901" v="384" actId="26606"/>
          <ac:spMkLst>
            <pc:docMk/>
            <pc:sldMk cId="1328628152" sldId="264"/>
            <ac:spMk id="35" creationId="{7E267C07-D2E2-4F1F-929D-5410989D1B46}"/>
          </ac:spMkLst>
        </pc:spChg>
        <pc:spChg chg="add">
          <ac:chgData name="Jiří Němec" userId="8a5a5902-35b1-41ab-a72b-9b464ac754a2" providerId="ADAL" clId="{68A8D3B0-ACB0-49C0-B4E7-E8AB7F657093}" dt="2021-04-15T10:11:26.901" v="384" actId="26606"/>
          <ac:spMkLst>
            <pc:docMk/>
            <pc:sldMk cId="1328628152" sldId="264"/>
            <ac:spMk id="37" creationId="{E96F3397-1315-4A44-96FF-19CF65AC955A}"/>
          </ac:spMkLst>
        </pc:spChg>
        <pc:spChg chg="add">
          <ac:chgData name="Jiří Němec" userId="8a5a5902-35b1-41ab-a72b-9b464ac754a2" providerId="ADAL" clId="{68A8D3B0-ACB0-49C0-B4E7-E8AB7F657093}" dt="2021-04-15T10:11:26.901" v="384" actId="26606"/>
          <ac:spMkLst>
            <pc:docMk/>
            <pc:sldMk cId="1328628152" sldId="264"/>
            <ac:spMk id="39" creationId="{C6CB5C60-F8F1-4BF1-B0AE-E413D465DC97}"/>
          </ac:spMkLst>
        </pc:spChg>
        <pc:spChg chg="add">
          <ac:chgData name="Jiří Němec" userId="8a5a5902-35b1-41ab-a72b-9b464ac754a2" providerId="ADAL" clId="{68A8D3B0-ACB0-49C0-B4E7-E8AB7F657093}" dt="2021-04-15T10:11:26.901" v="384" actId="26606"/>
          <ac:spMkLst>
            <pc:docMk/>
            <pc:sldMk cId="1328628152" sldId="264"/>
            <ac:spMk id="41" creationId="{423E54F5-5BAE-46D4-8232-38D434214CCA}"/>
          </ac:spMkLst>
        </pc:spChg>
        <pc:spChg chg="add">
          <ac:chgData name="Jiří Němec" userId="8a5a5902-35b1-41ab-a72b-9b464ac754a2" providerId="ADAL" clId="{68A8D3B0-ACB0-49C0-B4E7-E8AB7F657093}" dt="2021-04-15T10:11:26.901" v="384" actId="26606"/>
          <ac:spMkLst>
            <pc:docMk/>
            <pc:sldMk cId="1328628152" sldId="264"/>
            <ac:spMk id="43" creationId="{69DF0B97-D98A-4066-A2A0-F4A7BDB509E9}"/>
          </ac:spMkLst>
        </pc:spChg>
        <pc:spChg chg="add">
          <ac:chgData name="Jiří Němec" userId="8a5a5902-35b1-41ab-a72b-9b464ac754a2" providerId="ADAL" clId="{68A8D3B0-ACB0-49C0-B4E7-E8AB7F657093}" dt="2021-04-15T10:11:26.901" v="384" actId="26606"/>
          <ac:spMkLst>
            <pc:docMk/>
            <pc:sldMk cId="1328628152" sldId="264"/>
            <ac:spMk id="49" creationId="{CB9EAC77-14FC-4F15-AB4E-FDBD4B463A65}"/>
          </ac:spMkLst>
        </pc:spChg>
        <pc:spChg chg="add">
          <ac:chgData name="Jiří Němec" userId="8a5a5902-35b1-41ab-a72b-9b464ac754a2" providerId="ADAL" clId="{68A8D3B0-ACB0-49C0-B4E7-E8AB7F657093}" dt="2021-04-15T10:11:26.901" v="384" actId="26606"/>
          <ac:spMkLst>
            <pc:docMk/>
            <pc:sldMk cId="1328628152" sldId="264"/>
            <ac:spMk id="51" creationId="{67376073-1177-44D6-B26E-2BA353214668}"/>
          </ac:spMkLst>
        </pc:spChg>
        <pc:spChg chg="add">
          <ac:chgData name="Jiří Němec" userId="8a5a5902-35b1-41ab-a72b-9b464ac754a2" providerId="ADAL" clId="{68A8D3B0-ACB0-49C0-B4E7-E8AB7F657093}" dt="2021-04-15T10:11:26.901" v="384" actId="26606"/>
          <ac:spMkLst>
            <pc:docMk/>
            <pc:sldMk cId="1328628152" sldId="264"/>
            <ac:spMk id="53" creationId="{3D7D282A-952C-4247-B24B-F59D6C827AAC}"/>
          </ac:spMkLst>
        </pc:spChg>
        <pc:spChg chg="add">
          <ac:chgData name="Jiří Němec" userId="8a5a5902-35b1-41ab-a72b-9b464ac754a2" providerId="ADAL" clId="{68A8D3B0-ACB0-49C0-B4E7-E8AB7F657093}" dt="2021-04-15T10:11:26.901" v="384" actId="26606"/>
          <ac:spMkLst>
            <pc:docMk/>
            <pc:sldMk cId="1328628152" sldId="264"/>
            <ac:spMk id="55" creationId="{B1584414-6FAE-489A-9836-E42FEB8C936E}"/>
          </ac:spMkLst>
        </pc:spChg>
        <pc:picChg chg="add mod ord">
          <ac:chgData name="Jiří Němec" userId="8a5a5902-35b1-41ab-a72b-9b464ac754a2" providerId="ADAL" clId="{68A8D3B0-ACB0-49C0-B4E7-E8AB7F657093}" dt="2021-04-15T10:11:55.978" v="391" actId="1076"/>
          <ac:picMkLst>
            <pc:docMk/>
            <pc:sldMk cId="1328628152" sldId="264"/>
            <ac:picMk id="5" creationId="{FD8D350A-74A4-482F-B2EA-5771502B1F99}"/>
          </ac:picMkLst>
        </pc:picChg>
        <pc:picChg chg="add mod">
          <ac:chgData name="Jiří Němec" userId="8a5a5902-35b1-41ab-a72b-9b464ac754a2" providerId="ADAL" clId="{68A8D3B0-ACB0-49C0-B4E7-E8AB7F657093}" dt="2021-04-15T10:13:29.117" v="407" actId="1076"/>
          <ac:picMkLst>
            <pc:docMk/>
            <pc:sldMk cId="1328628152" sldId="264"/>
            <ac:picMk id="7" creationId="{AF27AAF2-C988-4806-B94A-34213D4AC52C}"/>
          </ac:picMkLst>
        </pc:picChg>
        <pc:picChg chg="add del">
          <ac:chgData name="Jiří Němec" userId="8a5a5902-35b1-41ab-a72b-9b464ac754a2" providerId="ADAL" clId="{68A8D3B0-ACB0-49C0-B4E7-E8AB7F657093}" dt="2021-04-15T10:11:26.901" v="384" actId="26606"/>
          <ac:picMkLst>
            <pc:docMk/>
            <pc:sldMk cId="1328628152" sldId="264"/>
            <ac:picMk id="14" creationId="{D4914085-62C8-4066-8CD5-B736B07FE75C}"/>
          </ac:picMkLst>
        </pc:picChg>
        <pc:picChg chg="add del">
          <ac:chgData name="Jiří Němec" userId="8a5a5902-35b1-41ab-a72b-9b464ac754a2" providerId="ADAL" clId="{68A8D3B0-ACB0-49C0-B4E7-E8AB7F657093}" dt="2021-04-15T10:11:26.901" v="384" actId="26606"/>
          <ac:picMkLst>
            <pc:docMk/>
            <pc:sldMk cId="1328628152" sldId="264"/>
            <ac:picMk id="16" creationId="{0BCBA8F8-2B5B-4E10-B3E6-C3C60804B15C}"/>
          </ac:picMkLst>
        </pc:picChg>
        <pc:picChg chg="add">
          <ac:chgData name="Jiří Němec" userId="8a5a5902-35b1-41ab-a72b-9b464ac754a2" providerId="ADAL" clId="{68A8D3B0-ACB0-49C0-B4E7-E8AB7F657093}" dt="2021-04-15T10:11:26.901" v="384" actId="26606"/>
          <ac:picMkLst>
            <pc:docMk/>
            <pc:sldMk cId="1328628152" sldId="264"/>
            <ac:picMk id="29" creationId="{225FAF11-4572-49DF-819C-45AB9E53EE2E}"/>
          </ac:picMkLst>
        </pc:picChg>
        <pc:picChg chg="add">
          <ac:chgData name="Jiří Němec" userId="8a5a5902-35b1-41ab-a72b-9b464ac754a2" providerId="ADAL" clId="{68A8D3B0-ACB0-49C0-B4E7-E8AB7F657093}" dt="2021-04-15T10:11:26.901" v="384" actId="26606"/>
          <ac:picMkLst>
            <pc:docMk/>
            <pc:sldMk cId="1328628152" sldId="264"/>
            <ac:picMk id="31" creationId="{F6A254BB-244F-49A3-A8EF-4D93BD91F111}"/>
          </ac:picMkLst>
        </pc:picChg>
        <pc:picChg chg="add">
          <ac:chgData name="Jiří Němec" userId="8a5a5902-35b1-41ab-a72b-9b464ac754a2" providerId="ADAL" clId="{68A8D3B0-ACB0-49C0-B4E7-E8AB7F657093}" dt="2021-04-15T10:11:26.901" v="384" actId="26606"/>
          <ac:picMkLst>
            <pc:docMk/>
            <pc:sldMk cId="1328628152" sldId="264"/>
            <ac:picMk id="45" creationId="{B16FBE4C-FB72-4CC3-9737-581E73C5020D}"/>
          </ac:picMkLst>
        </pc:picChg>
        <pc:picChg chg="add">
          <ac:chgData name="Jiří Němec" userId="8a5a5902-35b1-41ab-a72b-9b464ac754a2" providerId="ADAL" clId="{68A8D3B0-ACB0-49C0-B4E7-E8AB7F657093}" dt="2021-04-15T10:11:26.901" v="384" actId="26606"/>
          <ac:picMkLst>
            <pc:docMk/>
            <pc:sldMk cId="1328628152" sldId="264"/>
            <ac:picMk id="47" creationId="{3BCF0A43-B15D-4387-9428-895932949D60}"/>
          </ac:picMkLst>
        </pc:picChg>
      </pc:sldChg>
      <pc:sldChg chg="delSp modSp new mod">
        <pc:chgData name="Jiří Němec" userId="8a5a5902-35b1-41ab-a72b-9b464ac754a2" providerId="ADAL" clId="{68A8D3B0-ACB0-49C0-B4E7-E8AB7F657093}" dt="2021-04-15T10:16:44.596" v="445" actId="27636"/>
        <pc:sldMkLst>
          <pc:docMk/>
          <pc:sldMk cId="1037202666" sldId="265"/>
        </pc:sldMkLst>
        <pc:spChg chg="del">
          <ac:chgData name="Jiří Němec" userId="8a5a5902-35b1-41ab-a72b-9b464ac754a2" providerId="ADAL" clId="{68A8D3B0-ACB0-49C0-B4E7-E8AB7F657093}" dt="2021-04-15T10:16:19.559" v="439" actId="478"/>
          <ac:spMkLst>
            <pc:docMk/>
            <pc:sldMk cId="1037202666" sldId="265"/>
            <ac:spMk id="2" creationId="{7A7574F5-737A-467B-992D-30A78592D111}"/>
          </ac:spMkLst>
        </pc:spChg>
        <pc:spChg chg="mod">
          <ac:chgData name="Jiří Němec" userId="8a5a5902-35b1-41ab-a72b-9b464ac754a2" providerId="ADAL" clId="{68A8D3B0-ACB0-49C0-B4E7-E8AB7F657093}" dt="2021-04-15T10:16:44.596" v="445" actId="27636"/>
          <ac:spMkLst>
            <pc:docMk/>
            <pc:sldMk cId="1037202666" sldId="265"/>
            <ac:spMk id="3" creationId="{D742C6A0-147C-4F20-A129-4E534043DE9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D18E20-3E1B-4B33-A058-EEB71FB4B0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Stát</a:t>
            </a:r>
            <a:br>
              <a:rPr lang="cs-CZ" dirty="0"/>
            </a:br>
            <a:r>
              <a:rPr lang="cs-CZ" dirty="0"/>
              <a:t>v moderní době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ACD8D9-0888-4C4B-94A4-EF83AB46FF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Moderní dějiny</a:t>
            </a:r>
          </a:p>
        </p:txBody>
      </p:sp>
    </p:spTree>
    <p:extLst>
      <p:ext uri="{BB962C8B-B14F-4D97-AF65-F5344CB8AC3E}">
        <p14:creationId xmlns:p14="http://schemas.microsoft.com/office/powerpoint/2010/main" val="383570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42C6A0-147C-4F20-A129-4E534043D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375" y="771525"/>
            <a:ext cx="8331764" cy="5838825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stránce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www.kramerius-vs.nkp.cz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jak víte, dočasně otevřeny všechny knihy ke studiu online - čtěte knihu od </a:t>
            </a:r>
            <a:r>
              <a:rPr lang="cs-CZ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Hagena</a:t>
            </a:r>
            <a:r>
              <a:rPr lang="cs-CZ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Schulzeho</a:t>
            </a:r>
            <a:r>
              <a:rPr lang="cs-CZ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Stát a národ v evropských dějinách (Praha 2003)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celé, ale zvláště kapitola Leviatan (s. 52-79), Právní a ústavní stát (s. 79-94).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 studijních materiálech - „Suverenita“ „Moderní stát“ od předního evropského státovědce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Jellinka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přelomu 19. a 20. století. První text Vám ukáže, jak se problém suverenity vyvíjel v dlouhodobé perspektivě, druhý je pro ukázku, abyste viděli, jak se na stát pohlíželo v době, která ještě hluboce věřila, že modernita je vrcholem dějinného pokroku a jeho završením.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Základním pojmem při vzniku moderního unitárního státu je pojem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suverenity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otázka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dělby moci, teorie o společenské smlouvě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 odpovídá J.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Bodin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T. Hobbes v díle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Leviatan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občanovi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otázku po vzniku státu a jeho moci? Jaký význam má suverenita? Jakou roli tu hraje společenská smlouva? Jaký je charakter státní moci?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 proměnilo učení o dělbě moci Hobbesovu představu o státu – jak k tomu přispělo myšlení Johna Locka (zvl.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Dvě pojednání o vládě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a francouzského myslitele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Montesquieua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 knize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 duchu zákonů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(1748)?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20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B12E6-6C71-493F-928E-8B457992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definice státu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F31F4E-3D5D-4281-823F-1AB65529B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975" y="1885285"/>
            <a:ext cx="9246164" cy="463934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Velký sociologický slovník 1996, Heslo: Stát, s. 1218-1219.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Stát: „organizovaná politicky jednotná společnost (resp. politické společenství) na určitém území, tzn. v určitých hranicích, s jednotným zákoníkem, vládou a správou.“ Základními znaky státu jsou : „veřejná donucovací moc, souhrn příspěvků vybíraných od příslušníků státu k vydržování zvláštní veřejné donucovací moci a územní organizaci obyvatelstva“. Hlavními atributy jsou podle VSS moc („síla způsobilá vnutit jednotlivcům a skupinám cizí vůli jako závaznou, podřídit je této vůli i za pomoci hrozby násilí nebo použití fyzického násilí) a autorita (závazná řídící vůle, které se individua podřizují).  Stát disponuje suverenitou jako monopolní a vrchní nositel (tvůrce a ochránce) právní tvorby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76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427AD-CC1E-4A04-8C05-C0827E5B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25" y="779481"/>
            <a:ext cx="8779439" cy="1563669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Stát má monopol na vytváření vlády na svém území (podle Maxe Webera – má „monopol nástrojů legitimního donucování“).</a:t>
            </a:r>
            <a:b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8D44E-A27E-426B-BF68-BF359394D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525" y="2661716"/>
            <a:ext cx="8274614" cy="399782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Moderní stát již necharakterizuje legitimizace výkonu panství nad poddanými z odpovědnosti vůči bohu, nýbrž ústavou určená odpovědnost vůči lidu, tedy občanům společnosti. Takový stát není státem dynastickým, teritoriálním, ale státem národním a občanským. Tento stát, jak jej chápeme dnes, je ovšem pouze státem v moderní epoše. Zrodil se ze sporů mezi církví a státem, mezi říší a regionálními/národními státy, mezi panovníkem a šlechtou.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51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25FAF11-4572-49DF-819C-45AB9E53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A254BB-244F-49A3-A8EF-4D93BD91F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C0BD359-D559-4BFC-937D-AD18DE8F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267C07-D2E2-4F1F-929D-5410989D1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6F3397-1315-4A44-96FF-19CF65AC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CB5C60-F8F1-4BF1-B0AE-E413D465D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3E54F5-5BAE-46D4-8232-38D434214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9DF0B97-D98A-4066-A2A0-F4A7BDB50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16FBE4C-FB72-4CC3-9737-581E73C5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CF0A43-B15D-4387-9428-89593294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B9EAC77-14FC-4F15-AB4E-FDBD4B463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7376073-1177-44D6-B26E-2BA353214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D7D282A-952C-4247-B24B-F59D6C827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D5F5D1-3E1C-47B2-A618-84DA4EF3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267" y="706309"/>
            <a:ext cx="5536405" cy="18559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b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Šest knih o státu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(1576) </a:t>
            </a:r>
            <a:endParaRPr lang="en-US" sz="2800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DDA0EFDE-F3C8-4C70-8AAE-A76469897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137633" y="2105202"/>
            <a:ext cx="2810347" cy="4178953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7" name="Obrázek 6" descr="Obsah obrázku osoba, muž, zeď&#10;&#10;Popis byl vytvořen automaticky">
            <a:extLst>
              <a:ext uri="{FF2B5EF4-FFF2-40B4-BE49-F238E27FC236}">
                <a16:creationId xmlns:a16="http://schemas.microsoft.com/office/drawing/2014/main" id="{3BE5CDFF-D2CB-4297-8C24-BDD3FF78D6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9499" y="569792"/>
            <a:ext cx="3374516" cy="3880693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1584414-6FAE-489A-9836-E42FEB8C9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38D9BDCD-6CE0-413D-8145-EE5C06220DC0}"/>
              </a:ext>
            </a:extLst>
          </p:cNvPr>
          <p:cNvSpPr txBox="1">
            <a:spLocks/>
          </p:cNvSpPr>
          <p:nvPr/>
        </p:nvSpPr>
        <p:spPr>
          <a:xfrm>
            <a:off x="7467656" y="4428239"/>
            <a:ext cx="3386359" cy="18559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Jean </a:t>
            </a:r>
            <a:r>
              <a:rPr lang="cs-CZ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Bodin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(1530-1596)</a:t>
            </a:r>
            <a:endParaRPr lang="en-US" sz="24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3FA7F54-ECA5-4AC8-ADE1-91C946D647D7}"/>
              </a:ext>
            </a:extLst>
          </p:cNvPr>
          <p:cNvSpPr txBox="1"/>
          <p:nvPr/>
        </p:nvSpPr>
        <p:spPr>
          <a:xfrm>
            <a:off x="193040" y="706309"/>
            <a:ext cx="65066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Suverenita</a:t>
            </a:r>
          </a:p>
          <a:p>
            <a:endParaRPr lang="cs-CZ" sz="3200" dirty="0"/>
          </a:p>
          <a:p>
            <a:r>
              <a:rPr lang="cs-CZ" sz="3200" dirty="0"/>
              <a:t>svrchovanost</a:t>
            </a:r>
          </a:p>
        </p:txBody>
      </p:sp>
    </p:spTree>
    <p:extLst>
      <p:ext uri="{BB962C8B-B14F-4D97-AF65-F5344CB8AC3E}">
        <p14:creationId xmlns:p14="http://schemas.microsoft.com/office/powerpoint/2010/main" val="138440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15D78-7953-4AAE-908A-FB9CE4B0F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693" y="2046306"/>
            <a:ext cx="3387019" cy="1077229"/>
          </a:xfrm>
        </p:spPr>
        <p:txBody>
          <a:bodyPr/>
          <a:lstStyle/>
          <a:p>
            <a:r>
              <a:rPr lang="cs-CZ" dirty="0"/>
              <a:t>Thomas Hobbes</a:t>
            </a:r>
            <a:br>
              <a:rPr lang="cs-CZ" dirty="0"/>
            </a:b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(1588-1679) </a:t>
            </a:r>
            <a:endParaRPr lang="cs-CZ" dirty="0"/>
          </a:p>
        </p:txBody>
      </p:sp>
      <p:pic>
        <p:nvPicPr>
          <p:cNvPr id="5" name="Zástupný obsah 4" descr="Obsah obrázku muž, osoba, tmavé&#10;&#10;Popis byl vytvořen automaticky">
            <a:extLst>
              <a:ext uri="{FF2B5EF4-FFF2-40B4-BE49-F238E27FC236}">
                <a16:creationId xmlns:a16="http://schemas.microsoft.com/office/drawing/2014/main" id="{B0D3350F-1547-4CFD-9D47-EAA4F0368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8101" y="3577941"/>
            <a:ext cx="4352611" cy="2901741"/>
          </a:xfr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7D5BC3E9-EC5A-4548-A182-F6282E738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611" y="304800"/>
            <a:ext cx="4010588" cy="617488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FEDF8D9-CADB-4F87-B6CB-5DB00EFAA82F}"/>
              </a:ext>
            </a:extLst>
          </p:cNvPr>
          <p:cNvSpPr txBox="1"/>
          <p:nvPr/>
        </p:nvSpPr>
        <p:spPr>
          <a:xfrm>
            <a:off x="5857875" y="304800"/>
            <a:ext cx="354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1651 </a:t>
            </a:r>
            <a:r>
              <a:rPr lang="cs-CZ" dirty="0" err="1"/>
              <a:t>Leviathan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C31169F-0BA3-487C-A4BE-8317EBDCA8FD}"/>
              </a:ext>
            </a:extLst>
          </p:cNvPr>
          <p:cNvSpPr txBox="1"/>
          <p:nvPr/>
        </p:nvSpPr>
        <p:spPr>
          <a:xfrm>
            <a:off x="193040" y="478039"/>
            <a:ext cx="65066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Suverenita</a:t>
            </a:r>
          </a:p>
          <a:p>
            <a:endParaRPr lang="cs-CZ" sz="3200" dirty="0"/>
          </a:p>
          <a:p>
            <a:r>
              <a:rPr lang="cs-CZ" sz="3200" dirty="0"/>
              <a:t>svrchovanost</a:t>
            </a:r>
          </a:p>
        </p:txBody>
      </p:sp>
    </p:spTree>
    <p:extLst>
      <p:ext uri="{BB962C8B-B14F-4D97-AF65-F5344CB8AC3E}">
        <p14:creationId xmlns:p14="http://schemas.microsoft.com/office/powerpoint/2010/main" val="282033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B0E87B8-6479-4EB5-BEC6-54F1C3CC4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452"/>
          <a:stretch/>
        </p:blipFill>
        <p:spPr>
          <a:xfrm>
            <a:off x="2023368" y="148781"/>
            <a:ext cx="7811512" cy="656043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DFDD818-842B-4969-A0FD-06115A4ACEC0}"/>
              </a:ext>
            </a:extLst>
          </p:cNvPr>
          <p:cNvSpPr txBox="1"/>
          <p:nvPr/>
        </p:nvSpPr>
        <p:spPr>
          <a:xfrm>
            <a:off x="193040" y="428177"/>
            <a:ext cx="65066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Suverenita</a:t>
            </a:r>
          </a:p>
          <a:p>
            <a:endParaRPr lang="cs-CZ" sz="3200" dirty="0"/>
          </a:p>
          <a:p>
            <a:r>
              <a:rPr lang="cs-CZ" sz="3200" dirty="0"/>
              <a:t>svrchovanost</a:t>
            </a:r>
          </a:p>
        </p:txBody>
      </p:sp>
    </p:spTree>
    <p:extLst>
      <p:ext uri="{BB962C8B-B14F-4D97-AF65-F5344CB8AC3E}">
        <p14:creationId xmlns:p14="http://schemas.microsoft.com/office/powerpoint/2010/main" val="2898967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49B596E-6E90-4B40-8613-48F193558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7886"/>
          <a:stretch/>
        </p:blipFill>
        <p:spPr>
          <a:xfrm>
            <a:off x="1730862" y="-232064"/>
            <a:ext cx="9140338" cy="733390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8CE4479-B72B-4DF7-ABD1-9610135AF26C}"/>
              </a:ext>
            </a:extLst>
          </p:cNvPr>
          <p:cNvSpPr txBox="1"/>
          <p:nvPr/>
        </p:nvSpPr>
        <p:spPr>
          <a:xfrm>
            <a:off x="193040" y="706309"/>
            <a:ext cx="6506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Společenská </a:t>
            </a:r>
          </a:p>
          <a:p>
            <a:endParaRPr lang="cs-CZ" sz="3200" dirty="0"/>
          </a:p>
          <a:p>
            <a:r>
              <a:rPr lang="cs-CZ" sz="3200" dirty="0"/>
              <a:t>smlouva</a:t>
            </a:r>
          </a:p>
        </p:txBody>
      </p:sp>
    </p:spTree>
    <p:extLst>
      <p:ext uri="{BB962C8B-B14F-4D97-AF65-F5344CB8AC3E}">
        <p14:creationId xmlns:p14="http://schemas.microsoft.com/office/powerpoint/2010/main" val="235223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5E9DC4B-BB70-42F5-9922-E177B6EE8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25A0E3-DB76-454F-B7DA-5D842F839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D239F0-014B-4C52-89ED-3BA81F25F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136899D-6A72-4129-BC55-BFB59354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4A89E2-885B-4471-8171-A23200853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5615E3-4420-4703-94AF-9E5D2F5BD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E6D5CD-67C8-467D-B473-0219AC9DB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969504" cy="1077229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John Locke</a:t>
            </a:r>
            <a:br>
              <a:rPr lang="cs-CZ" dirty="0"/>
            </a:br>
            <a:r>
              <a:rPr lang="cs-CZ" dirty="0"/>
              <a:t>(1632-1704)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D1D590-EE88-47A6-BE99-F14BE9C03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03" y="2052116"/>
            <a:ext cx="3969505" cy="3997828"/>
          </a:xfrm>
        </p:spPr>
        <p:txBody>
          <a:bodyPr>
            <a:normAutofit/>
          </a:bodyPr>
          <a:lstStyle/>
          <a:p>
            <a:r>
              <a:rPr lang="cs-CZ" sz="2400" i="1" dirty="0"/>
              <a:t>Dvě pojednání o vládě (1689</a:t>
            </a:r>
            <a:r>
              <a:rPr lang="cs-CZ" sz="1800" dirty="0"/>
              <a:t>)</a:t>
            </a:r>
          </a:p>
          <a:p>
            <a:pPr marL="0" indent="0">
              <a:buNone/>
            </a:pPr>
            <a:r>
              <a:rPr lang="cs-CZ" sz="1800" dirty="0"/>
              <a:t>	přirozený stav</a:t>
            </a:r>
          </a:p>
          <a:p>
            <a:pPr marL="0" indent="0">
              <a:buNone/>
            </a:pPr>
            <a:r>
              <a:rPr lang="cs-CZ" sz="1800" dirty="0"/>
              <a:t>	přirozená práva</a:t>
            </a:r>
            <a:endParaRPr lang="en-US" sz="18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EAE28A9-2525-4F98-97A0-EA310EEC3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952" y="647190"/>
            <a:ext cx="3700248" cy="5564283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BF2B1F8-49F5-4F04-B636-50D2795AD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AC377C5-9DB8-46F7-BB7C-77579D550A36}"/>
              </a:ext>
            </a:extLst>
          </p:cNvPr>
          <p:cNvSpPr txBox="1"/>
          <p:nvPr/>
        </p:nvSpPr>
        <p:spPr>
          <a:xfrm>
            <a:off x="128152" y="808056"/>
            <a:ext cx="72654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3600" dirty="0"/>
              <a:t>Přirozená</a:t>
            </a:r>
          </a:p>
          <a:p>
            <a:pPr marL="0" indent="0">
              <a:buNone/>
            </a:pPr>
            <a:r>
              <a:rPr lang="cs-CZ" sz="3600" dirty="0"/>
              <a:t> práva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376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25FAF11-4572-49DF-819C-45AB9E53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6A254BB-244F-49A3-A8EF-4D93BD91F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C0BD359-D559-4BFC-937D-AD18DE8F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267C07-D2E2-4F1F-929D-5410989D1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6F3397-1315-4A44-96FF-19CF65AC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CB5C60-F8F1-4BF1-B0AE-E413D465D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3E54F5-5BAE-46D4-8232-38D434214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9DF0B97-D98A-4066-A2A0-F4A7BDB50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16FBE4C-FB72-4CC3-9737-581E73C5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BCF0A43-B15D-4387-9428-89593294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B9EAC77-14FC-4F15-AB4E-FDBD4B463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7376073-1177-44D6-B26E-2BA353214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D7D282A-952C-4247-B24B-F59D6C827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D9607C-0DCB-4F64-A091-F2E967A2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185" y="4795520"/>
            <a:ext cx="5501013" cy="13287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Montesquieu</a:t>
            </a:r>
            <a:br>
              <a:rPr lang="en-US" sz="3200" dirty="0"/>
            </a:br>
            <a:r>
              <a:rPr lang="en-US" sz="2000" dirty="0"/>
              <a:t>(Charles L. de </a:t>
            </a:r>
            <a:r>
              <a:rPr lang="en-US" sz="2000" dirty="0" err="1"/>
              <a:t>Secondat</a:t>
            </a:r>
            <a:r>
              <a:rPr lang="en-US" sz="2000" dirty="0"/>
              <a:t>) </a:t>
            </a:r>
            <a:br>
              <a:rPr lang="en-US" sz="2000" dirty="0"/>
            </a:br>
            <a:r>
              <a:rPr lang="en-US" sz="2000" dirty="0"/>
              <a:t>(1685-1775)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C2F548-22AF-4C80-9B8A-D354B1EA9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340" y="363525"/>
            <a:ext cx="3284354" cy="621996"/>
          </a:xfrm>
        </p:spPr>
        <p:txBody>
          <a:bodyPr vert="horz" lIns="91440" tIns="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i="1" dirty="0"/>
              <a:t>O </a:t>
            </a:r>
            <a:r>
              <a:rPr lang="en-US" i="1" dirty="0" err="1"/>
              <a:t>duchu</a:t>
            </a:r>
            <a:r>
              <a:rPr lang="en-US" i="1" dirty="0"/>
              <a:t> </a:t>
            </a:r>
            <a:r>
              <a:rPr lang="en-US" i="1" dirty="0" err="1"/>
              <a:t>zákonů</a:t>
            </a:r>
            <a:r>
              <a:rPr lang="en-US" dirty="0"/>
              <a:t> (1748) 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AF27AAF2-C988-4806-B94A-34213D4AC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915" y="1349046"/>
            <a:ext cx="3176641" cy="529440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5" name="Zástupný obsah 4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FD8D350A-74A4-482F-B2EA-5771502B1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314" y="411470"/>
            <a:ext cx="3565884" cy="4170690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B1584414-6FAE-489A-9836-E42FEB8C9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498E3E4C-A43B-44D1-BF10-8E40E33EEEC8}"/>
              </a:ext>
            </a:extLst>
          </p:cNvPr>
          <p:cNvSpPr txBox="1"/>
          <p:nvPr/>
        </p:nvSpPr>
        <p:spPr>
          <a:xfrm>
            <a:off x="141286" y="503583"/>
            <a:ext cx="74243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dirty="0">
                <a:latin typeface="Times New Roman" panose="02020603050405020304" pitchFamily="18" charset="0"/>
              </a:rPr>
              <a:t>dělba</a:t>
            </a:r>
          </a:p>
          <a:p>
            <a:endParaRPr lang="cs-CZ" sz="4400" dirty="0">
              <a:latin typeface="Times New Roman" panose="02020603050405020304" pitchFamily="18" charset="0"/>
            </a:endParaRPr>
          </a:p>
          <a:p>
            <a:r>
              <a:rPr lang="cs-CZ" sz="4400" dirty="0">
                <a:latin typeface="Times New Roman" panose="02020603050405020304" pitchFamily="18" charset="0"/>
              </a:rPr>
              <a:t>moci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328628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192</TotalTime>
  <Words>542</Words>
  <Application>Microsoft Office PowerPoint</Application>
  <PresentationFormat>Širokoúhlá obrazovka</PresentationFormat>
  <Paragraphs>41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MS Shell Dlg 2</vt:lpstr>
      <vt:lpstr>Times New Roman</vt:lpstr>
      <vt:lpstr>Wingdings</vt:lpstr>
      <vt:lpstr>Wingdings 3</vt:lpstr>
      <vt:lpstr>Madison</vt:lpstr>
      <vt:lpstr>Stát v moderní době</vt:lpstr>
      <vt:lpstr>Školní definice státu</vt:lpstr>
      <vt:lpstr>Stát má monopol na vytváření vlády na svém území (podle Maxe Webera – má „monopol nástrojů legitimního donucování“). </vt:lpstr>
      <vt:lpstr> Šest knih o státu (1576) </vt:lpstr>
      <vt:lpstr>Thomas Hobbes (1588-1679) </vt:lpstr>
      <vt:lpstr>Prezentace aplikace PowerPoint</vt:lpstr>
      <vt:lpstr>Prezentace aplikace PowerPoint</vt:lpstr>
      <vt:lpstr>John Locke (1632-1704)</vt:lpstr>
      <vt:lpstr>Montesquieu (Charles L. de Secondat)  (1685-1775)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 v moderní době</dc:title>
  <dc:creator>Jiří Němec</dc:creator>
  <cp:lastModifiedBy>Jiří Němec</cp:lastModifiedBy>
  <cp:revision>2</cp:revision>
  <dcterms:created xsi:type="dcterms:W3CDTF">2021-04-15T07:04:50Z</dcterms:created>
  <dcterms:modified xsi:type="dcterms:W3CDTF">2021-04-15T10:17:10Z</dcterms:modified>
</cp:coreProperties>
</file>