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2" r:id="rId7"/>
    <p:sldId id="261" r:id="rId8"/>
    <p:sldId id="267" r:id="rId9"/>
    <p:sldId id="263" r:id="rId10"/>
    <p:sldId id="264" r:id="rId11"/>
    <p:sldId id="265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DE800-8578-44E8-AC20-062388875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57D36C-3E5A-4AF7-8F56-B78D10103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4EDE2E-9016-4D31-9A86-5751FEA8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CA5D77-E617-49C7-9DDE-FBCA1432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DDE1FA-1B7F-4012-AB79-F4392E97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25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C7DED-3CFC-4EAE-A3EC-36F1D59F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BC92CD-8595-4C0C-B71D-79EA51AA6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EBC02B-F5F1-46DE-87CD-C964146C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BDDBF2-2D46-44D3-83AA-ECE2BA7A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841B57-B375-4A58-AD66-9A7B6E04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29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DEEB78-B986-4FC4-BCBD-5FB225843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F1EA3D-9BAE-49DC-9B82-52A688044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3992E0-0FC0-4EC9-AFD2-DB93F846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260767-2F46-44AF-BEA2-5D49414E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705851-D5EF-4CB7-AC05-758E7CAF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7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8B0A8-0C0C-4C6E-8F8F-45834824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17A8D3-220E-4B46-99D0-E9B9BE154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BFF243-73EB-4868-A799-2C6FD44E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815194-21EC-4D7F-880D-85F71451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791430-B650-4C0D-8A8C-80076982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6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BA232-BC6F-4BA7-9489-179767B9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22E07BB-3278-4D9B-8963-8F13A339D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4D07B-E356-46AD-870B-FC641B04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714CA0-4838-4B0F-AD28-779B5BC5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7DA3F5-F1AC-4E93-B2CD-55E8FBAB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34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C70F0-541B-4B40-9FA9-0A6AEF15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440675-138E-4AB1-AA66-5A26D51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4C0E30-B81C-4889-A35A-D30645F3E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3D35B4-F37B-4E4F-A54F-271DB4AC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4B00D7-7CEE-4BBB-9152-E909BD6E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AF0E5C-4420-4B55-96BD-BFCAFBD4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75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7CD88-2C80-414D-A5D2-932158F4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3789AB-7D0E-4764-8673-A4A5B622C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243304B-BFB9-400A-9354-2791ACC49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D79869E-2EFD-4FDF-9BD4-D417CE880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866A512-0EF8-4441-ACC7-7D0AF99F2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CC8A4B3-27AD-40D9-A8DE-F29256A0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C13F20-CFD3-4C22-B018-46ABD6BA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3E334E6-9B83-413E-9E0D-86A67600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48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C6A2C-A834-4418-8080-F65A3CFF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7131DB7-6AA5-44A6-B026-5BA07A62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363CD4-BDCA-432C-AA82-6C1D7300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3D157B-4ED8-496B-B1AF-3D21209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24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F3A788-F88E-4ABF-8F7D-A3730A01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8A6D80-0D47-4FA4-A65C-B1C26DA6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296F30-C324-40F6-9403-846F8A23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8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35A76-BDF3-4867-B5E1-F9F5FCCE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D52BC7-E4F1-485D-8A1F-8C38B81E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052D504-883D-4F08-83F7-BF68F4D0B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DE9D82-8958-4794-9829-98C8440B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C549EC-E2DE-429E-970B-F0DAE5AF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35A949-CE28-4181-A0BC-B8D31B54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30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E1F11-96D8-4081-8EF6-13A5A187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3FA004-8C68-4DDA-87F8-729F0F17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3008D1-24D0-4EA1-ABFA-8D44E09E1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D3E010-0B9C-448E-A17F-8F8F9E6E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9AAE7D-F5BE-4467-8FB1-CA74ECEF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CCCD20-DB94-423D-9B9F-D1EEEAD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31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9B9C73-8ABF-4437-B97D-CA8CA275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1ED03D7-59EA-4E9A-9D91-394619B7F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EAEB25-CD2D-4147-90B1-C99A8CB9C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C037-E3AB-4C12-953B-F7B50AB465A1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D420A4-95FD-4E14-801F-F1F037EC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B8F24A-A5AE-4E34-B4D7-4F9B3D2B7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66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ab.culturalanalytics.info/2013/01/visualizing-vertov-visualization.html" TargetMode="External"/><Relationship Id="rId2" Type="http://schemas.openxmlformats.org/officeDocument/2006/relationships/hyperlink" Target="http://lab.culturalanalytics.info/2016/04/mondrian-vs-rothk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ab.culturalanalytics.info/2014/08/selfiecity-investigates-style-of.html" TargetMode="External"/><Relationship Id="rId4" Type="http://schemas.openxmlformats.org/officeDocument/2006/relationships/hyperlink" Target="https://www.flickr.com/photos/culturevis/sets/72157632441192048/with/834917789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www.youtube.com/watch?v=KoQOKq1C3O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IlObRIxQo" TargetMode="External"/><Relationship Id="rId2" Type="http://schemas.openxmlformats.org/officeDocument/2006/relationships/hyperlink" Target="https://www.youtube.com/watch?v=k5eL_al_m7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untermapcollection.org/collection/monochrome-landscap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51294-8C1F-4CE0-B0CE-3386396268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46DCFA-94DB-4DE9-B273-B6A0B9421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Arial Black" panose="020B0A04020102020204" pitchFamily="34" charset="0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261924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r>
              <a:rPr lang="cs-CZ" dirty="0"/>
              <a:t>Od nové vize, nové typografie, nové architektury 20. let se přesouváme k novým médiím 90. let; </a:t>
            </a:r>
          </a:p>
          <a:p>
            <a:r>
              <a:rPr lang="cs-CZ" dirty="0">
                <a:hlinkClick r:id="rId2"/>
              </a:rPr>
              <a:t>http://lab.culturalanalytics.info/2016/04/mondrian-vs-rothko.html</a:t>
            </a:r>
            <a:endParaRPr lang="cs-CZ" dirty="0"/>
          </a:p>
          <a:p>
            <a:r>
              <a:rPr lang="cs-CZ" dirty="0"/>
              <a:t>Od D. </a:t>
            </a:r>
            <a:r>
              <a:rPr lang="cs-CZ" dirty="0" err="1"/>
              <a:t>Vertovova</a:t>
            </a:r>
            <a:r>
              <a:rPr lang="cs-CZ" dirty="0"/>
              <a:t> </a:t>
            </a:r>
            <a:r>
              <a:rPr lang="cs-CZ" i="1" dirty="0"/>
              <a:t>Muže s kamerou </a:t>
            </a:r>
            <a:r>
              <a:rPr lang="cs-CZ" dirty="0"/>
              <a:t>k uživateli s programem pro analýzu obrazu a s vizualizačním programem; </a:t>
            </a:r>
          </a:p>
          <a:p>
            <a:r>
              <a:rPr lang="cs-CZ" dirty="0">
                <a:hlinkClick r:id="rId3"/>
              </a:rPr>
              <a:t>http://lab.culturalanalytics.info/2013/01/visualizing-vertov-visualization.html</a:t>
            </a:r>
            <a:endParaRPr lang="cs-CZ" dirty="0"/>
          </a:p>
          <a:p>
            <a:r>
              <a:rPr lang="cs-CZ" dirty="0">
                <a:hlinkClick r:id="rId4"/>
              </a:rPr>
              <a:t>https://www.flickr.com/photos/culturevis/sets/72157632441192048/with/8349177898/</a:t>
            </a:r>
            <a:endParaRPr lang="cs-CZ" dirty="0"/>
          </a:p>
          <a:p>
            <a:r>
              <a:rPr lang="cs-CZ" dirty="0"/>
              <a:t>Od kina jako technologie vidění, k počítači jako technologii paměti; od ozvláštnění k informačnímu designu. </a:t>
            </a:r>
          </a:p>
          <a:p>
            <a:r>
              <a:rPr lang="cs-CZ" dirty="0">
                <a:hlinkClick r:id="rId5"/>
              </a:rPr>
              <a:t>http://lab.culturalanalytics.info/2014/08/selfiecity-investigates-style-of.html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63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Nový film jako datová sprcha v </a:t>
            </a:r>
            <a:r>
              <a:rPr lang="cs-CZ" dirty="0">
                <a:hlinkClick r:id="rId2"/>
              </a:rPr>
              <a:t>Matrixu</a:t>
            </a:r>
            <a:r>
              <a:rPr lang="cs-CZ" dirty="0"/>
              <a:t>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74F42A-8E57-454C-9C96-327958B29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64" y="2562476"/>
            <a:ext cx="2141633" cy="27155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CABB2A7-0900-44A0-9A07-0797FF053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769" y="2425705"/>
            <a:ext cx="1816541" cy="27155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C6FA357-5816-483F-982F-E4D299348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383" y="2820013"/>
            <a:ext cx="2068431" cy="271269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C8BAA1B-191A-482A-8E3B-0ED1D5D68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439" y="2425705"/>
            <a:ext cx="5431180" cy="271559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25D36A1-0DD1-40F9-86BF-4D0C81696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8821" y="4791527"/>
            <a:ext cx="5175451" cy="18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3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51472-3934-4CDC-8DC9-0B79E420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E4CF49-BB07-4B92-BC99-3899BB8D2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i="1" dirty="0"/>
              <a:t>„Pokud se shodneme na tom, že nová média jsou novou kulturní avantgardou, jak můžeme popsat jejich vztah k historické umělecké avantgardě?“</a:t>
            </a:r>
          </a:p>
        </p:txBody>
      </p:sp>
    </p:spTree>
    <p:extLst>
      <p:ext uri="{BB962C8B-B14F-4D97-AF65-F5344CB8AC3E}">
        <p14:creationId xmlns:p14="http://schemas.microsoft.com/office/powerpoint/2010/main" val="42789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 Obsah kurzu</a:t>
            </a:r>
          </a:p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 Požadavky k ukončení kurzu</a:t>
            </a:r>
          </a:p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3. Úvodní teze/problém </a:t>
            </a:r>
          </a:p>
          <a:p>
            <a:pPr marL="0" lv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á média jako nová umělecká avantgarda?</a:t>
            </a:r>
          </a:p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(Lev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Manovich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Avantgarda jako software)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Dehumanizace umění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Tendence k abstrakci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Tendence k autonomii díla</a:t>
            </a:r>
          </a:p>
          <a:p>
            <a:pPr lvl="1"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Vývoj umění poháněný vývojem technických aparátů 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13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Nová média = digitální a síťové technologie, elektronická média (video art,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art,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art…)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Umělecká avantgarda = umělecké a kulturní hnutí 1. pol. 20. stol. (mezi 1. a 2. svět. válkou). Hlavní rysy: anti-tradicionalismus v umění;  vize společenské změny, revoluce; víra v moc techniky (abstraktní umění, surrealismus, kubismus, futurismus, funkcionalismus).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ANO / NE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97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80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ANO 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/ NE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materializace a formalizace vizí umělecké avantgardy.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35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40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ANO 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/ NE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montáž / za mnoho oken…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15902C-AE51-48D5-B0FF-86E571A4A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25" y="3501342"/>
            <a:ext cx="4513153" cy="33566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4D7E537-CE52-40AE-9F26-9B46772B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112" y="3501342"/>
            <a:ext cx="4475544" cy="33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2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ANO / </a:t>
            </a:r>
            <a:r>
              <a:rPr lang="cs-CZ" sz="80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nové způsoby manipulace s informacemi, nové přístupy k informacím, nové kulturní formy (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hypermédia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databáze, data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zpracování obrazu, vizualizace, simulace…)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588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B777A-3DE9-473B-A332-F73C2308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3E264-C4FF-4002-8C67-5B0A9C484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Simon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Weckert</a:t>
            </a: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Google Maps Hacks</a:t>
            </a:r>
            <a:endParaRPr lang="cs-C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hlinkClick r:id="rId2"/>
              </a:rPr>
              <a:t>https://www.youtube.com/watch?v=k5eL_al_m7Q</a:t>
            </a:r>
            <a:endParaRPr lang="cs-CZ" sz="2000" dirty="0"/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https://www.youtube.com/watch?v=ckIlObRIxQo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9F32A3-F45A-448C-98CD-3E3B1D39E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65" y="3429000"/>
            <a:ext cx="5749738" cy="32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2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ANO / </a:t>
            </a:r>
            <a:r>
              <a:rPr lang="cs-CZ" sz="36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CCAB85-8FC9-443E-9598-D6A783B0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17810"/>
            <a:ext cx="7600386" cy="37401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0E22B72-9692-4185-87F3-2BA80869D227}"/>
              </a:ext>
            </a:extLst>
          </p:cNvPr>
          <p:cNvSpPr txBox="1"/>
          <p:nvPr/>
        </p:nvSpPr>
        <p:spPr>
          <a:xfrm>
            <a:off x="8912506" y="3634451"/>
            <a:ext cx="25580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Laura </a:t>
            </a:r>
            <a:r>
              <a:rPr lang="cs-CZ" b="1" dirty="0" err="1"/>
              <a:t>Kurgan</a:t>
            </a:r>
            <a:r>
              <a:rPr lang="cs-CZ" dirty="0"/>
              <a:t>, </a:t>
            </a:r>
            <a:r>
              <a:rPr lang="cs-CZ" i="1" dirty="0"/>
              <a:t>Monochrom </a:t>
            </a:r>
            <a:r>
              <a:rPr lang="cs-CZ" i="1" dirty="0" err="1"/>
              <a:t>Landcapes</a:t>
            </a:r>
            <a:r>
              <a:rPr lang="cs-CZ" dirty="0"/>
              <a:t>,</a:t>
            </a:r>
          </a:p>
          <a:p>
            <a:r>
              <a:rPr lang="cs-CZ" dirty="0" err="1"/>
              <a:t>shttp</a:t>
            </a:r>
            <a:r>
              <a:rPr lang="cs-CZ" dirty="0"/>
              <a:t>://</a:t>
            </a:r>
            <a:r>
              <a:rPr lang="cs-CZ" dirty="0" err="1"/>
              <a:t>countermapcollection.org</a:t>
            </a:r>
            <a:r>
              <a:rPr lang="cs-CZ" dirty="0"/>
              <a:t>/</a:t>
            </a:r>
            <a:r>
              <a:rPr lang="cs-CZ" dirty="0" err="1"/>
              <a:t>collection</a:t>
            </a:r>
            <a:r>
              <a:rPr lang="cs-CZ" dirty="0"/>
              <a:t>/monochrome-</a:t>
            </a:r>
            <a:r>
              <a:rPr lang="cs-CZ" dirty="0" err="1"/>
              <a:t>landscapes</a:t>
            </a:r>
            <a:r>
              <a:rPr lang="cs-CZ" dirty="0"/>
              <a:t>/satelitní snímky</a:t>
            </a:r>
          </a:p>
          <a:p>
            <a:r>
              <a:rPr lang="cs-CZ" dirty="0"/>
              <a:t>2004</a:t>
            </a:r>
          </a:p>
          <a:p>
            <a:r>
              <a:rPr lang="cs-CZ" dirty="0">
                <a:hlinkClick r:id="rId3"/>
              </a:rPr>
              <a:t>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561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478</Words>
  <Application>Microsoft Office PowerPoint</Application>
  <PresentationFormat>Širokoúhlá obrazovka</PresentationFormat>
  <Paragraphs>62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Motiv Office</vt:lpstr>
      <vt:lpstr>NEW MEDIA ART II</vt:lpstr>
      <vt:lpstr>Prezentace aplikace PowerPoint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 ART II</dc:title>
  <dc:creator>Horáková</dc:creator>
  <cp:lastModifiedBy>Jana Horáková</cp:lastModifiedBy>
  <cp:revision>24</cp:revision>
  <cp:lastPrinted>2020-02-25T18:04:10Z</cp:lastPrinted>
  <dcterms:created xsi:type="dcterms:W3CDTF">2019-02-19T17:04:50Z</dcterms:created>
  <dcterms:modified xsi:type="dcterms:W3CDTF">2021-03-03T09:34:40Z</dcterms:modified>
</cp:coreProperties>
</file>