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42953" units="1/cm"/>
          <inkml:channelProperty channel="Y" name="resolution" value="32.23881" units="1/cm"/>
          <inkml:channelProperty channel="T" name="resolution" value="1" units="1/dev"/>
        </inkml:channelProperties>
      </inkml:inkSource>
      <inkml:timestamp xml:id="ts0" timeString="2021-03-26T13:06:50.59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92D050"/>
    </inkml:brush>
    <inkml:brush xml:id="br2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13088 1270 0,'0'-18'656,"0"36"-640,0 0-16,18 17 16,-18-17 15,0 17-31,0-18 15,17 1-15,-17 0 16,0-1-16,0 1 16,0 17-16,0 1 15,0-19-15,0 36 16,0-35-16,0-1 16,0 1-16,0 0 15,18 17-15,-18 0 31,0-17-15,0 0-16,0 17 63,0-18-48,18 54 1,-18-53-16,0 17 15,0 0 17,0-17-32,0-1 31,0 19 0,0-19-15,0 19-1,0 34 17,0-52-17,0-1 1</inkml:trace>
  <inkml:trace contextRef="#ctx0" brushRef="#br0" timeOffset="1367.16">13176 1870 0,'18'-18'46,"17"18"-30,0-18 0,1 1-16,-1 17 15,0-53 1,18 53-16,18-35 0,-18 17 16,-18 0-1,0-17-15,0 17 0,-17 1 31,17 17-31,-17-35 16</inkml:trace>
  <inkml:trace contextRef="#ctx0" brushRef="#br0" timeOffset="1979.29">13229 1905 0,'53'18'16,"-35"-18"-1,-1 0 1,1 17 0,0-17-16,35 53 31,35-18-31,-18 36 15,-34-36-15,52 36 16,-35-18-16,17-18 16,-17 18-1,-18-18-15,18 1 16,88-1 15,-123-35-31,0 0 0</inkml:trace>
  <inkml:trace contextRef="#ctx0" brushRef="#br0" timeOffset="2340.07">14658 2275 0</inkml:trace>
  <inkml:trace contextRef="#ctx0" brushRef="#br0" timeOffset="3593.29">16422 1940 0,'0'18'109,"-18"0"-109,-35 34 16,0 19 0,0-18-16,18-35 0,17 52 15,1-17 1,-1 0-16,18-18 15,0 1 1,53 34 0,0-70-1,-35 18 1,-1-18-16,1 0 16,0 0-16,17 0 15,-17 0 1,52 0-16,-52 0 0,35 0 15,-18-53-15,-17 18 16,34-1-16,1-52 16,-53 70-1,0-17-15,0 0 16,0 0 0,0 17-1,-17 18 63,-1 0-62,0 53 0,1-36-16,17 19 15,-18-1-15,18-17 16,0 17-1,0-17-15,0 17 0,0 0 16,0-17 0,18 17-16,-1-17 0,54 17 31,-36 18-31,1-53 16,-1 0-1,-17 0-15,-1 0 16,36 0-16,-18 0 15,18 0-15,53 0 16,-53 0-16,-18 0 16,1 0-1,-1-18-15,0-17 16,36 17-16,-71 1 16,35-1 15</inkml:trace>
  <inkml:trace contextRef="#ctx0" brushRef="#br0" timeOffset="4710.57">19791 1076 0,'0'0'15,"-18"-35"-15,-105-1 16,-159 36 15,193 0-15,1 0-16,18 0 15,-1 0-15,-35 0 16,18 36-16,53-19 16,-36 19-16,-35 17 15,-158 176 16,246-141-31,18-17 16,0-1 0,35 36-16,54 0 0,34-18 15,-17 18 1,17-36-16,18 1 16,1-1-16,-19-34 15,1-1-15,193 89 31,-264-107-15,-53 1-16,53 35 16,-36-18-1,1-17-15,0 17 16,-18 0-16,17-17 16,-17-1-16,18 1 15,0 35 1,-18-18-16,0 18 15,-18-17 1,0-36-16,-70 17 16,53-17-1,-36 0-15,-87 0 0,-36 0 16,0-53-16,-36-17 16,-17-1-1,53-17-15</inkml:trace>
  <inkml:trace contextRef="#ctx0" brushRef="#br0" timeOffset="102183">988 4480 0,'17'18'375,"1"17"-359,0 53-16,-1-17 16,-17-18-16,0 0 15,0-36-15,0 54 16,0-36-16,18 18 15,-18-18 17,0-17-32</inkml:trace>
  <inkml:trace contextRef="#ctx0" brushRef="#br0" timeOffset="102722.38">1464 5062 0</inkml:trace>
  <inkml:trace contextRef="#ctx0" brushRef="#br0" timeOffset="103308.02">2046 4339 0,'0'71'31,"0"-18"-31,0 35 16,0-35-16,-18 282 31,1-106 0,17-176-31</inkml:trace>
  <inkml:trace contextRef="#ctx0" brushRef="#br0" timeOffset="104147.49">2099 4533 0,'53'18'15,"-35"17"-15,-1 0 16,36 71 0,-53-71-16,35 18 15,89 194 16,-124-211-15,18-36-16,-1 17 31,1-17 16,17 0-31,-17 0-16,17-35 15,-17 0 1,105-142-16,-88 71 16,1 36-1,-1-18-15,71-194 47,-106 264-31</inkml:trace>
  <inkml:trace contextRef="#ctx0" brushRef="#br0" timeOffset="104504.27">3404 5203 0</inkml:trace>
  <inkml:trace contextRef="#ctx0" brushRef="#br0" timeOffset="105255.33">5151 4339 0,'17'35'16,"1"18"-1,-18-17 1,0-1-16,0 0 16,0 212 15,0-159-31,0 18 15,-35 88 32,35-159-47,-18 18 0,0-17 16,18-19 0</inkml:trace>
  <inkml:trace contextRef="#ctx0" brushRef="#br0" timeOffset="106528.46">5433 4904 0,'17'0'125,"19"0"-109,-1 0-1,0 0-15,1 0 16,16 0-16,1 0 16,-35 0-16,17 0 15,1 0-15,-19 0 16</inkml:trace>
  <inkml:trace contextRef="#ctx0" brushRef="#br0" timeOffset="107173.06">6403 4304 0,'18'0'16,"-18"53"-16,0-18 15,17-17-15,-17 35 16,0-36-1,0 89 1,0-71-16,0 1 16,0 140 15,0-158-31,0 17 0,0 53 31,0-53-31,35 1 16,-35-19 15</inkml:trace>
  <inkml:trace contextRef="#ctx0" brushRef="#br0" timeOffset="107727.71">6738 4392 0,'18'18'31,"-1"17"-15,-17-17-16,0 35 15,0-1 1,0 1 0,0-35-16,18 176 31,0-123-31,-18-1 15,0 18-15,17 53 32</inkml:trace>
  <inkml:trace contextRef="#ctx0" brushRef="#br0" timeOffset="108309.37">7020 4568 0,'18'53'31,"35"18"-31,-53 88 31,0-124-31,17 36 16,-17-19-16,18 19 16,0 17-1,-18-35 1,0-18-1,0-17 48</inkml:trace>
  <inkml:trace contextRef="#ctx0" brushRef="#br0" timeOffset="108912.8">5503 5239 0</inkml:trace>
  <inkml:trace contextRef="#ctx0" brushRef="#br0" timeOffset="109442.97">7920 5362 0</inkml:trace>
  <inkml:trace contextRef="#ctx0" brushRef="#br0" timeOffset="118897.63">9137 4957 0,'0'17'94,"18"-17"-79,-18-35 1,17 0 0,1 35-1,-18-18 1,18 18 140,-1 0-140,18 0-16,-17 0 15,35 0 1,53 18 0,-89-18-16,19 35 15,17-17 32,-36-18-47,1 0 0,35 17 31,-18-17-15,36 0 15,-54 0-31,1 0 16,17 0-16,-17 0 16,-1 18-1,19-18-15,-1 0 16,-17 0-1,-1 0-15,19 0 16,-19 0 0,19 0-1,-19 0 1,18 0-16,-17 0 16,0 0-1,17-18 1,-17-17-1,-1 35-15,19-18 16,-36 1 0,35 17-1,-18-36-15,19 19 16,-1-1 0,0 0-1,-17 1 16,17-1-31,-17 18 16,0 0 0,-1 0 31,1 0-32,17 0 16,-17 0-15,17 0 0,18 0-1,0 35 17,-36-17-32,19 0 15,-1-1 1,-17 1-1,17 0 1,-17-18 0,-1 0-16,1 0 15,-1 17 1,1 1 0,0 0-16,-1-18 15,1 0 1,0 0-16,17 35 15,-17-35-15,17 35 32,-18-35-32,1 0 0,17 35 31,-17-35-15,17 0-1,-17 0 16,0 0-31,35 0 32,-36 0-32,18 0 0,-17 0 15,17 0 1,18-17 0,-17-1-16,-19 0 31,18 18-16,-17 0 1,0-17 0,-1-1-16</inkml:trace>
  <inkml:trace contextRef="#ctx0" brushRef="#br0" timeOffset="119704.13">11677 4710 0,'18'0'62,"-1"17"-46,36 18 0,-18-17-16,-17-18 15,0 18-15,-1-1 31,-17 1-15,18 0 0,-18-1 15,0 72 0,-18-54-31,-35 18 16,-17 0-16,17-36 15,-18 19-15,54-36 32</inkml:trace>
  <inkml:trace contextRef="#ctx0" brushRef="#br0" timeOffset="121271.19">12982 4198 0,'106'88'16,"-88"-88"-1,-18 18-15,17-18 16,1 35-16,-18-17 15,0-1 32,0 1-31,0 0 0,0-1-1,0 19 1,0-19-16,0 1 0,0 35 15,0-18 1,0 106 15,0-88-15,0 18-16,-18-36 16,1 18-16,17-35 15,0 34 1,0-34-1,17 0 1,1-1 0,0-17-16,17 18 15,-17 0-15,17-1 16,-18-17-16,1 0 16,17 0-16,1 0 15,17 0 1,-18 0-16,35-17 15,-52 17-15,17-53 16,1 35 0,16-52-1</inkml:trace>
  <inkml:trace contextRef="#ctx0" brushRef="#br0" timeOffset="121814.51">13106 5415 0</inkml:trace>
  <inkml:trace contextRef="#ctx0" brushRef="#br0" timeOffset="123431.51">12876 4392 0,'0'-18'172,"0"1"-125,0-1-47,0 1 78,0-1-62,18 0 15,0 1 125,-18-1-140,17 0 15,1 18 32,-18-17 15,18 17-63,-1 0 1,-17-18 0,18 0-16</inkml:trace>
  <inkml:trace contextRef="#ctx0" brushRef="#br0" timeOffset="-184057.81">13141 5415 0,'-18'0'219,"18"18"-141,36-18 125,-36-18-203,17 18 47,-34 0 813</inkml:trace>
  <inkml:trace contextRef="#ctx0" brushRef="#br0" timeOffset="-170454.85">12823 4392 0,'-17'0'234,"17"-18"-203,0 1-15,0-1 0,0-35 124,0 36-93,17-1 0,1 0 0,0 18-31,-18-35 15,17 35-16,1 0 204,0 0-188,-1 0-15,1 0-16,17 0 31,-35 18-15,18-18 0,0 0 15,-1 0 0,1 17 32,-1-17-32</inkml:trace>
  <inkml:trace contextRef="#ctx0" brushRef="#br0" timeOffset="-155863.98">18098 3193 0,'17'17'156,"54"1"-140,52 17-16,18 0 15,212-17 1,-159 0-16,0-1 16,-53-17-16,18 0 15,-18 0-15,-17 0 16,158 0-1,-141 0-15,18 0 16,17 0-16,512 18 31,-565-18-15,-34 0 0,52 0-1,-159 0 188,-88 0-203,-17-35 16,-36 17-16,-211 0 31,158 18-31,0-17 16,-246-1-1,299 18-15,18 0 16,17 0-16,54 0 16,17 0-16,35 0 0,-17 0 15,0 0 17,17 0-17</inkml:trace>
  <inkml:trace contextRef="#ctx0" brushRef="#br0" timeOffset="-106723.67">18133 3157 0,'17'0'109,"-17"18"-93,18-18-1,17 0-15,1 0 16,-1 0-16,0 18 15,53-18 17,-52 35-32,-19-35 0,19 0 15,-19 0-15,1 18 16,-1-18 0,1 0-16,0 0 15,-1 0 1,19 0-1,17 0-15,-36 0 16,1 0-16,88 0 31,-89 0-15,19 0-16,34 0 31,-52 0-31,35 0 16,-36 0-16,36 0 15,-17 0 1,-19 0-16,1 0 16,-1 0-1,1 0-15,17 0 32,-17 0-32,0 0 15,-1 0 1,19 0-16,-19 17 15,36 1 32,-35-18-47,52 0 47,-52 17-16</inkml:trace>
  <inkml:trace contextRef="#ctx0" brushRef="#br0" timeOffset="-103708.2">18715 3263 0,'35'0'172,"0"0"-156,18 0-16,18 0 15,-1 0 1,-52 0-16,35 0 16,-35 0-1,-1 0 1,19 0 15,-72 0 219,-52 0-250,0 0 16,0 0-1,-1 0-15,19 0 0,-1 0 16,18 0 31,124 0 47,-18 0-94,-18 0 15,71 0 1,-53 0-16,0 0 15,-18 0-15,0 0 16,1 0-16,-1 0 16,0 0 109,1 0-125,-1 0 15,0 0-15,18 0 16,0 0 0,-18 0-16,1 0 0,-19 0 15,1 0-15,-1 18 110,-52 17-110,-18-35 15,18 0-15,-36 18 16,-140-1 15,193-17-31,-17 0 16,52 0 77,1 0-93,53-35 16,-18 35-16,-18 0 16,0 0-1,0 0 17,-17 0 61,17 0-77,1 0 0,-1 0-16,0 0 15,0 0-15,1 0 16,17 0-1,-18 0-15,-17 0 79,-1 0-79,18 0 0,18-18 15,18 18 1,-36 0-16,159 0 31,-159 0-15,1 0-16,-1 0 15,-17 0 17,35 0-32,-36 0 31,1 0-31,0 0 15,34 0 17,-16 0-32,17 0 15,-18 0-15,-17 0 16,34 0 0,-16 0-1,-19 0 1,1 0-16,0 0 15,-1 0 1,1 0 31,0 0-47,-1 0 16,19 18-1,-1-18-15,106 18 47,-106-18-47,-17 0 16,-1 17-1,19-17 313,-1 0-328,-17 0 16,-1 0 0,19 0-1,-19 0 1,1 0 0</inkml:trace>
  <inkml:trace contextRef="#ctx0" brushRef="#br0" timeOffset="-70750.84">11553 4674 0,'18'0'281,"17"0"-281,-17 36 16,17-19-16,1 18 47,-19-35-47,1 18 47,-18 0-47,18-18 15,-1 0 32,1 17-47,-1-17 47,1 0-31,-18 18-16,18-18 31,17 18 0,-17-18-15,-1 0 0,-17 17 234,0 1-219,-17-18 0,-1 35-31,0-35 16,1 18 15,17 0-31,-18-18 16,0 17-1,1-17-15,-1 18 31,1-18-31,-1 17 16,18 1 0,-35-18 15,17 18 0,0-1 16,1 1 94,-1 17-126,0-35-15,1 36 16,-1-36 15,18 17-15</inkml:trace>
  <inkml:trace contextRef="#ctx0" brushRef="#br0" timeOffset="134421.12">13035 1094 0,'18'17'31,"-18"1"47,0 0-46,0-1-32,0 18 15,0 1 1,0-1-16,0 88 16,0-70-1,0 18-15,0-36 16,0 53-1,0-17-15,0 35 0,0 35 47,0-123-47,0 17 16,0 35 15,0-52-31,0 35 47,17 0-47,-17-18 16,36-17-1,-36-1-15,0 1 16,0 17 0,0-17-1,0 0 16,0 35 157,17-36-188,-17 18 16,0 18-16,0-35 15,0 0 1,0-1-16,18-17 31,-18 18 0,0 17-15,18-35 0,-18 18-1</inkml:trace>
  <inkml:trace contextRef="#ctx0" brushRef="#br0" timeOffset="136051.63">13070 1976 0,'0'-18'15,"0"0"1,36 1 0,-19 17-1,1 0 1,17-36-1,-17 19-15,0 17 16,123-88 15,-106 35-15,0 53-16,0-36 16,36-34-1,0 17 32,-36 35 16,-18 1-48,1 17 1,0-18 15,-18 53 78,-53 1-93,35-19-16,-17 36 16,-36-35-16,18 35 15,-52 17 1,-89-17 0,158-53-1,19 0-15,-1 18 16,71-36 124,-35-17-124,35 0-16,-1 17 16,19-17-1,-18-18-15,35 0 0,-53 35 16,18 1 0,-35-1-16,35 0 15,-36 1-15,19-1 31,-89 89 141,18-19-172,-54 37 16</inkml:trace>
  <inkml:trace contextRef="#ctx0" brushRef="#br0" timeOffset="137359.7">13317 1852 0,'18'0'79,"17"35"-64,-17-17-15,0 17 16,-1 18-16,1-35 0,17 17 15,-17 18 1,-1-35-16,1 17 16,17 0-1,-17 18-15,0-53 16,17 35-16,-18-17 16,-17 17-1,18-35 1,0 0-16,-1 0 0,19 18 15,-36 0 1,17-18 0,54 0 15,-71 17-31,53-17 47,-18 36-47,-17-36 31,-1 0 0,1 0 1,0 0-32,-1 17 15,1-17 1,0 0 15,-1 0-31,-17-17 266,-17 17-266,-1-18 15,-17 0-15,-1 18 16,19-17 0,-1 17-16,-17-36 15</inkml:trace>
  <inkml:trace contextRef="#ctx0" brushRef="#br0" timeOffset="139116.42">13070 1182 0,'0'17'0,"0"36"0,0-35 15,0 17 1,0 53 15,0-17-31,0-36 0,36 1 16,-36-1-16,0-17 15,70 87 1,-70-87 0,18 17-16,0-17 15,-18 35 1,17-36 0,-17 1-16,18-18 0,-18 71 31,0-36 0,17 0-15,1 0-1,0-17 1,-18 0-16,0 17 16,0 0-16,17 1 15,-17 69 16,0-52-31,0-17 16,0-1 0,0 0-16,0-17 15,0 52 17,-17-52-1,17 0-16,-18-1-15,18 1 0,0 0 32,-18-18 77,1 0-93,17-53-16,0 0 15,-18 0-15,18 18 16,-17-36-16,-1-35 16,18 71-16,0-18 15,0-35-15,0 17 16,0-105 15,0 88-31,0 70 16,0-35-16,0 0 15,0 18-15,0-18 16,0 0-16,18-88 31,-18 88-15,0 18-1,0 17 1,0-17 31,-18 35-31,-35 35-1,35-17 1,1 17-1,-1-35 17</inkml:trace>
  <inkml:trace contextRef="#ctx0" brushRef="#br0" timeOffset="140829.33">2399 6562 0,'18'0'47,"-1"35"-32,-17 18 1,18 0-16,-18-18 16,0 0-16,17 36 15,1 246 17,-18-176-32,0 1 15,0-1-15,0 282 47,0-370-31,0-35-1</inkml:trace>
  <inkml:trace contextRef="#ctx0" brushRef="#br0" timeOffset="141376.83">2346 7373 0,'0'-18'63,"35"-17"-63,1 17 16,34-17-16,-35 35 15,18-35-15,388-177 47,-335 159-31,-35 0-16,-36 36 15,-17 17 1</inkml:trace>
  <inkml:trace contextRef="#ctx0" brushRef="#br0" timeOffset="141995.45">2505 7373 0,'17'35'63,"19"18"-48,-1-35-15,18 35 16,53 53 0,0-36-16,-54-17 15,-16-35 1,175 158 15,-140-141-31,-53-17 16,17 17-16</inkml:trace>
  <inkml:trace contextRef="#ctx0" brushRef="#br0" timeOffset="143438.34">1870 8520 0,'53'0'93,"35"0"-93,-53 0 16,71 0-16,194 0 16,-71 17-1,36 1-15,35 35 16,-1-36-16,548 72 31,-671-72-15,-34-17-16</inkml:trace>
  <inkml:trace contextRef="#ctx0" brushRef="#br0" timeOffset="155887.54">3087 9384 0,'-18'0'32,"1"35"-17,-19 36-15,-17 229 47,36-230-31,17-17-16,0 0 15,0-35-15,0 17 16,0-17-16,0-1 16,0 1-16,0-1 109,0 1-93,17 0-16,1-18 15,158 35 17,-105-17-32,35-18 0,176 17 46,-264-17-30,-1 0 47,1 0-48,0 0 1</inkml:trace>
  <inkml:trace contextRef="#ctx0" brushRef="#br0" timeOffset="156771.63">3616 10125 0,'18'0'78,"-1"0"-62,19 0 0,16 17-1,1-17 16,-35 0-31,0 36 16,-18-19 31,0 1-31,0 0-16,0-1 15,0 1-15,0-1 16,0 19-1,0-19 1,-18-17 0,0 0-1,18 36 17,-17-36-32,-1 0 46</inkml:trace>
  <inkml:trace contextRef="#ctx0" brushRef="#br0" timeOffset="157777.98">5486 9966 0,'0'-18'16,"-18"-17"-16,-52 35 16,-1-35-16,18 35 15,-18 0-15,19-18 16,-19 18-16,36 0 16,-1 0-16,1 0 15,18 18 1,-19 17-1,36 0 1,-17 1-16,-1-36 16,18 35-1,-35 35 17,35-52-32,0 17 15,0 18-15,17 0 16,36 53-1,512 264 32,-407-299-31,-140-53 0,0-1-16,-18 1 46,0 17-30,-36 0 0,-140 1 15,70-19-31,71-17 16,-53 0-16,-36 18 15,1-18-15,-1 18 16,54-18-16,-54 0 31,107 0-15</inkml:trace>
  <inkml:trace contextRef="#ctx0" brushRef="#br0" timeOffset="159291">2399 9490 0,'0'35'16,"0"18"-1,0 17-15,0-34 16,0 34-16,0 36 16,0 0-16,-18 211 15,1-140 1,-1-18-16,18-1 16,0 19-1,0 422 16,0-457-31,0-19 0,18 230 47,-1-265-47,1 18 16,17 17-16,-35 160 47,0-266-32,0 177 17,0-70-17,0-89-15,18 71 32,-1-71-32,-17-17 15,36 17 126,-19-17-126,1-1 1,0-17-16,35 0 31,-18 0-31,565 0 47,-424 0-47,194 0 16,354-70 31,-601 52-47,124 18 47</inkml:trace>
  <inkml:trace contextRef="#ctx0" brushRef="#br0" timeOffset="159903.62">4674 12965 0,'18'0'16,"17"0"-1,53 0 1,-35 0-16,0 17 16,0 36-16,53-35 15,-71-1-15,1 1 16,16 0 0,-34-18-16,0 17 15,-18 1-15,0 17 16,0-17-1,0 35-15,-18 0 16,-35 35-16,18-35 16,-18 35-16,-18-17 15,1-19-15,17 19 16,0-36-16,35 1 16,-52-1 15,52-17-31</inkml:trace>
  <inkml:trace contextRef="#ctx0" brushRef="#br0" timeOffset="160889.08">6015 13705 0,'17'-17'125,"-17"-1"-109,18-17-1,-18 0-15,18-71 0,35-124 32,-36 36-1,-17 142-31,18-37 0,-18 36 16,35 18 15,-17 17 47,0 36-78,-1 35 16,18 18-16,-17-18 15,17-1 1,1 1-16,-19-17 15,-17 34-15,88 1 16,-88-54-16,18 54 16,0 35-1,-18-71 1,17 0-16,-17 1 16,0-1-1,0-18 1,0 19-1,0-19 1,0 1 0,0 0-1,0-1 17,0 1-32,0 17 46</inkml:trace>
  <inkml:trace contextRef="#ctx0" brushRef="#br0" timeOffset="161650.83">6085 13458 0,'18'0'78,"0"-17"-62,-1 17-16,19 0 15,-1 0-15,-17-18 16,87 1 15,-87 17-31</inkml:trace>
  <inkml:trace contextRef="#ctx0" brushRef="#br0" timeOffset="162280.95">5891 10830 0,'-17'0'93</inkml:trace>
  <inkml:trace contextRef="#ctx0" brushRef="#br0" timeOffset="163001.52">7691 13864 0</inkml:trace>
  <inkml:trace contextRef="#ctx0" brushRef="#br0" timeOffset="197119.04">4533 10813 0,'18'0'62,"-18"17"-31,17-17-31,-17 18 16,0 0-16,0-1 31,18 18-31,0-17 31,-18 0-31,17-1 32,-17 19 15,18-19-16,17-17 500</inkml:trace>
  <inkml:trace contextRef="#ctx0" brushRef="#br0" timeOffset="200875.28">7638 13864 0,'0'-35'453,"17"35"188</inkml:trace>
  <inkml:trace contextRef="#ctx0" brushRef="#br0" timeOffset="-196257.79">4516 10777 0,'0'18'156,"17"0"-156,-17-1 15,18-17 1,-18 36 0,17-19-16,-17 1 47,18-1 15,0 19 94,-1-19-140,1 1-16,0 17 16,-1-35-16,1 36 31,0-19-16,-1-17-15,1 18 16,35-1 31,-18 1-47,-17-18 16,17 0-1,0 0-15,36 0 31,-36 0-31,-17 0 16,88 0 15,-89 0-31,18 0 16,-17 0-16,70 0 31,-88-18-31,18 18 16,0 0-16,35-17 31,-36 17-15,1-18-16,35 1 15,0-1 32,-36 18-31,1-35-16,17 35 31,-17 0-15,-1-36-16,19 36 15,-19-17 376,-17-1-391,0-17 31,-17 0-15</inkml:trace>
  <inkml:trace contextRef="#ctx0" brushRef="#br0" timeOffset="-189692.59">6368 10354 0,'35'18'125,"35"-18"-109,1 0-16,-18 0 16,370-53 15,-405 53-15,70-18 15</inkml:trace>
  <inkml:trace contextRef="#ctx0" brushRef="#br0" timeOffset="-188491.78">6473 10601 0,'36'0'219,"52"0"-203,0 0-16,-17-18 15,-36 18 1,0-17-16,-17-1 0</inkml:trace>
  <inkml:trace contextRef="#ctx0" brushRef="#br0" timeOffset="-187461.51">7179 10037 0,'0'17'63,"18"1"-63,17-1 15,0 1-15,142 70 47,17 36-31,-177-124 0,71 70 30,-88-52-30,18-18-16,-18 35 16,18-17-1,-18 70 17,0-70-17,0 17 1,-18-35-16,0 18 15,1-18 1,-212 17 15,158-17-31,-53 18 16,36 0 31</inkml:trace>
  <inkml:trace contextRef="#ctx0" brushRef="#br0" timeOffset="-186589.91">6650 10636 0,'0'-17'47,"0"-1"-47,18 18 16,17-18-16,18 18 16,-18 0-16,-17 0 15,158 0 32,-123 0-47,0 0 16,0 0-16,0 0 15,-18 0-15,53 0 32,-70 0-32,-1 0 15,19 0 1</inkml:trace>
  <inkml:trace contextRef="#ctx0" brushRef="#br0" timeOffset="-170355.02">8731 9772 0,'0'18'63,"18"34"-48,-18-16-15,0 17 16,0 123 15,0-141-31,0 1 0,0-1 16,-18 53 31,18-70-47,-17 17 15,17 18 1,0 0 0,-36-18-1,36 0-15,-17-17 16</inkml:trace>
  <inkml:trace contextRef="#ctx0" brushRef="#br0" timeOffset="-169272.68">8326 9772 0,'0'-18'31,"17"18"-15,1-17-1,-1 17-15,54-18 32,-53 18-32,229 0 31,-194 0-15,35 0-16,-53 0 0,124 0 31,-106 0-31,-18 0 0,-17 0 15,-1-18-15</inkml:trace>
  <inkml:trace contextRef="#ctx0" brushRef="#br0" timeOffset="-168533.59">9190 10248 0,'0'35'46,"0"1"-30,0-1 0,-35 18-16,35-35 0,-36 17 15,36-17 1,-17 17-16,17-18 16,-36 19-16,36-19 62,18 1-62,0-18 16,35 18-16,35-1 31,-18-17-31,-17 0 0,0 0 16,53 0 15,-124-35 78,1 35-109,17-18 16,-18 18-16</inkml:trace>
  <inkml:trace contextRef="#ctx0" brushRef="#br0" timeOffset="-168006.92">9208 10407 0,'17'0'94,"1"0"-79,35 0-15,-36-18 16,1 18 0,0 0-16,17 0 15,-17-17 1,-18-1-1</inkml:trace>
  <inkml:trace contextRef="#ctx0" brushRef="#br0" timeOffset="-167519.22">9208 10195 0,'0'-17'16,"17"17"-1,36 0-15,0 0 16,-35 0-1,-1 0-15,107 0 32,-107 0-32,1 0 15,0 0 17,-1 0-1</inkml:trace>
  <inkml:trace contextRef="#ctx0" brushRef="#br0" timeOffset="-166861.63">9790 10178 0,'0'35'16,"0"0"15,0 18-31,0 0 0,0-18 16,0 18-16,0 18 15,-18 52 16,18-87-31,0-19 16,0 1 47,18-1-48,17-17 16,0 0-15,0 0-16,1 0 16,-1 0 15,0 0-31,-17 0 16,17 0 15,-35-17-16</inkml:trace>
  <inkml:trace contextRef="#ctx0" brushRef="#br0" timeOffset="-166424.9">10460 10530 0,'0'36'47,"0"-19"-16,0 1-31,0 0 15,0 17-15,0 35 32,-18 19-32,-17-1 15,0-53-15,-1 18 16</inkml:trace>
  <inkml:trace contextRef="#ctx0" brushRef="#br0" timeOffset="-158580.03">11289 9948 0,'-18'0'610,"18"36"-610,0 34 15,0-35 1,0-17-16,18 70 15,-18-52-15,18 69 47,-18-52-31,0 53 31,0-88-47,0-1 109,35-52-93,0 0-16,0-18 15,1-18 1,-19-17-16,1 18 16,0 34-16,-18-140 31,0 141-31,0 17 16</inkml:trace>
  <inkml:trace contextRef="#ctx0" brushRef="#br0" timeOffset="-157977.64">11659 9913 0,'18'18'32,"-18"17"-17,0 0 1,18 1-16,-18 16 15,0-16-15,0-1 16,0 36-16,0-36 16,0 18-16,0-18 15,0 36-15,0-36 16,0-17-16,0 17 47</inkml:trace>
  <inkml:trace contextRef="#ctx0" brushRef="#br0" timeOffset="-157393">11942 9860 0,'17'18'16,"-17"70"-16,18 71 16,17-71-1,-35 0-15,0-35 16,18 71 15,-18-54-31,0-52 16,17 17-16,-17-17 15,0-1-15,0 1 32,18 0-1</inkml:trace>
  <inkml:trace contextRef="#ctx0" brushRef="#br0" timeOffset="-156541.02">11924 9913 0,'88'0'15,"-53"0"1,1 35-16,-1-17 16,0-18-16,0 18 15,1-18-15,-19 17 16,1 1-16,0 17 31,-1-17-15,-17 17-16,18-17 0,-18 35 15,18 17-15,-1-17 16,-17 0-16,0 0 16,0 0-1,0-18-15,0 18 16,0-18-16,0-17 15,0 17 1,0-17-16,-17-18 16,-19 18-1,-17-18-15,36 0 16,-1 0-16,-17 17 16,0-17-1,17 0 1,0 0 78</inkml:trace>
  <inkml:trace contextRef="#ctx0" brushRef="#br0" timeOffset="-156185.24">12929 10478 0</inkml:trace>
  <inkml:trace contextRef="#ctx0" brushRef="#br0" timeOffset="-155593.6">13899 9842 0,'18'0'16,"-18"36"-1,0-1-15,0 0 16,0 1-16,0-19 15,0 36-15,0-18 0,0-17 16,0 35 0,0-35-16,0-1 15,0 1-15,0 35 16,0-36-16,0 1 16,0 0-16,-35 35 31,35-36-31</inkml:trace>
  <inkml:trace contextRef="#ctx0" brushRef="#br0" timeOffset="-154993.45">13935 10248 0,'88'-17'31,"-70"17"-31,-1 0 16,1-18-16,-1 18 0</inkml:trace>
  <inkml:trace contextRef="#ctx0" brushRef="#br0" timeOffset="-154079.01">13952 10195 0,'0'-17'16,"18"-1"31,0 0-47,-1 18 15,-17-17 17,36 17-32,-1-36 31,-18 36-31,19 0 15,-36-17 1,17 17-16,19-18 16,-19 1-1,1 17 1</inkml:trace>
  <inkml:trace contextRef="#ctx0" brushRef="#br0" timeOffset="-152859.73">14446 10142 0,'-17'0'16,"17"18"15,0 0-15,0-1 15,0 1-15,0 35-1,17-18 1,54 18 15,-54-35-15,1-18-16,-18 17 15,35 1-15,-17-18 32,0 0-32,-1 18 15,1-18-15,0 0 47,-18-53-31,0 35-1,0 0-15,-18-17 16,0-18-16,1 53 16,17-17-16,-53-107 31,35 106 0</inkml:trace>
  <inkml:trace contextRef="#ctx0" brushRef="#br0" timeOffset="-151701.91">14781 10142 0,'0'18'172,"0"17"-157,18-17-15,0 88 16,-18-71 0,0 36-1,0-54 1,0 1-16,17 0 16,-17-36 109,0 0-125,0-35 15,0 18 1,0 17-16,-17-35 15,17 36 1,17 17 78,1 17-79,17 19-15,0-19 16,36 19 0,-53-19-1,35 1 1,-53-36 93,0-17-109,0-36 16,0 54-16,0-18 16,0-1-16,0 1 0,0 0 15,0-18 1,0 35-1,0 1 17</inkml:trace>
  <inkml:trace contextRef="#ctx0" brushRef="#br0" timeOffset="-151170.24">15169 10037 0,'0'0'0,"36"35"16,-19-18-1,-17 1 1,0 17 0,18-17-16,-18 0 15,18 17-15,-18-17 16,0 17-16,0 0 16,0 0-16,0 1 15,0 122 1,0-122-1,0-19 64</inkml:trace>
  <inkml:trace contextRef="#ctx0" brushRef="#br0" timeOffset="-150605.59">15152 10089 0,'17'0'31,"36"0"-31,-35 0 16,0 0-16,-1 0 16,71 0 15,-70 0 0,0 0 0,-1 0-15,1 0 0</inkml:trace>
  <inkml:trace contextRef="#ctx0" brushRef="#br0" timeOffset="-150190.84">15381 10248 0,'18'0'93,"52"18"-93,-17-18 16,-17 0-16,-1 17 16,18-17-16,-18 0 15,-17 18 1</inkml:trace>
  <inkml:trace contextRef="#ctx0" brushRef="#br0" timeOffset="-149837.06">15646 10566 0</inkml:trace>
  <inkml:trace contextRef="#ctx0" brushRef="#br0" timeOffset="-149363.35">16104 10583 0,'0'36'31,"0"-1"-15,0 18-16,0 0 16,0 53-1,0-54-15,-17 213 47,-1-230-31,0 1-16,-17-1 15</inkml:trace>
  <inkml:trace contextRef="#ctx0" brushRef="#br0" timeOffset="-143967.64">16722 10107 0,'17'0'31,"19"35"-31,-36-17 16,17 105-1,-17-70-15,0 36 16,0 175 15,0-246-15,0 35-16,0-18 0,18 53 47</inkml:trace>
  <inkml:trace contextRef="#ctx0" brushRef="#br0" timeOffset="-141476.52">16492 10160 0,'71'0'140,"-18"0"-140,35 18 16,71-1-16,211 89 47,-352-106-47,-18 18 15,0 105 32,0-105-47,0 17 16,-35 142 31,35-160-47,-18 1 0,0 17 15,1 0 17,-1-35-32,0 0 15,1 0-15,-19 18 16,-281 17 31,229-17-47,35-18 15,0 18 17</inkml:trace>
  <inkml:trace contextRef="#ctx0" brushRef="#br0" timeOffset="-140890.14">17392 10548 0,'18'0'16,"-1"0"-16,-17 18 15,0-1 1,0 1-16,0 0 15,0-1-15,0 19 16,0-1 0,0-18-1,0 1 1,0 0-16,0 17 31</inkml:trace>
  <inkml:trace contextRef="#ctx0" brushRef="#br0" timeOffset="-140286.51">17621 10689 0,'0'-35'0,"18"17"15,-18 1 1,18-1 0,-1 18-1,-17-18 1,0-17-16,18 35 78,35 0-47,-53 18-31,17-1 16,1 19-16,35 34 0,-18 71 47,-17-105-47,-18-19 15,0 1-15</inkml:trace>
  <inkml:trace contextRef="#ctx0" brushRef="#br0" timeOffset="-139285.89">17762 10777 0,'-17'0'422,"-19"0"-406,19-17-1,-1 17 1,1 0-16,-1 0 0</inkml:trace>
  <inkml:trace contextRef="#ctx0" brushRef="#br0" timeOffset="-138712.25">18062 10548 0,'0'35'15,"0"-17"1,0 0 0,0 17-16,0 35 15,0-17 1,0-17-16,18-1 15,0-35-15,-1 0 110,1 0-110,17-18 15,-17 1-15,-18-1 16,70 0 0,-52 18-16,0-17 15</inkml:trace>
  <inkml:trace contextRef="#ctx0" brushRef="#br0" timeOffset="-137543.31">18503 10583 0,'0'36'47,"0"17"-31,0-36-16,0 36 31,18-53-31,-18 18 16,17-1 30,1-17 33,17-17-64,-17-1-15,0-17 16,-1 17-16,1-17 15,35-124 32,-18 106-47,-35 36 16,0-19 0,0 1-1,-18 35 32,1 0-31,-1 0-1,1 0 1,-19 0 15,1 35-31,0-17 31,35 0-15,-36 52 31,19-70-47,17 18 16,0 17 109,0 0-110,0 1 1,0-19-1,0 19-15,0-1 16</inkml:trace>
  <inkml:trace contextRef="#ctx0" brushRef="#br0" timeOffset="-136265.52">19156 10495 0,'0'-17'78,"-53"52"-62,18-35-1,-1 35-15,-17 18 32,53-35-32,-17-1 15,17 1 1,0 0-16,0-1 31,0 1-31,0-1 31,0 1 1,0 0-17,35-18 1,-35 35-1,18-35 1,-1 0 31,19 0-16,-19-18-31,1 18 16,0-17-1,-1 17 1,-17-36 15,0 19 63,-17 17-63,-36-18-15,0 18-16,35 0 16,-17 0-1</inkml:trace>
  <inkml:trace contextRef="#ctx0" brushRef="#br0" timeOffset="-125129.35">19315 10724 0,'0'18'78,"0"0"-63,0-1 1,0 19 0,-18 17-16,18-36 0,-53 71 47,35-70-47</inkml:trace>
  <inkml:trace contextRef="#ctx0" brushRef="#br0" timeOffset="-124375.36">19897 10195 0,'-18'36'31,"18"-19"-15,0 18-16,-18-17 0,1 35 31,17-35-31,-18-1 0,18 19 16,0-19-1,0 124 17,0-123-17,18 88 17,17-106-1,-35 17 0,18 1-15,-1-18-1,54-35 17,-71 17-17,35-17-15,-35 17 16,18 18-1,-18-17 1</inkml:trace>
  <inkml:trace contextRef="#ctx0" brushRef="#br0" timeOffset="-123811.69">20161 10213 0,'0'18'32,"0"17"-32,0 0 15,0 0-15,0 18 16,0-35-16,0 88 47,0-89-47,0 1 47</inkml:trace>
  <inkml:trace contextRef="#ctx0" brushRef="#br0" timeOffset="-123348.4">20161 10442 0,'18'0'47,"0"0"-47,-1 0 15,18 0-15,1 0 16,-19 0 0,19 0-1,-19 0-15,1 0 32,0 0-32,34-53 15,-34 36 32</inkml:trace>
  <inkml:trace contextRef="#ctx0" brushRef="#br0" timeOffset="-122978.68">20479 10266 0,'0'35'15,"0"0"-15,0-17 16,0 17-16,-18 1 16,18-19-1,0 54-15,0-54 16,0 1-16,0 17 16,0 1-1,0-19-15,0 1 16</inkml:trace>
  <inkml:trace contextRef="#ctx0" brushRef="#br0" timeOffset="-122262.43">20532 10742 0,'0'-18'0,"17"1"16,19-124 15,-1 123-31,-17-17 16,-1 0-1,1-1-15,-1 19 16,19-36 0,-19 35-1,1 0-15,0 1 16,-18-1 0,17 18 46,-17 18-62,18 17 16,-18 18-16,18-18 15,-1 1 1,1 16-16,-18-16 16,35 34 15,-35-34-31,0-19 15,0 18 48,0-17-47,-18-18-1,1 0 1</inkml:trace>
  <inkml:trace contextRef="#ctx0" brushRef="#br0" timeOffset="-121682.01">20602 10601 0,'0'-18'16,"36"18"15,-19 0-31,1 0 16,-1 0-1,19 0-15,-1 0 32,0 0-17,1 0-15,-19-17 0,18-19 16,1 36 0</inkml:trace>
  <inkml:trace contextRef="#ctx0" brushRef="#br0" timeOffset="-121154.32">21378 10460 0,'0'53'15,"0"70"-15,0-35 0,0-35 16,0 36-16,0-19 31,0-52-15,0-1-16,0 1 15</inkml:trace>
  <inkml:trace contextRef="#ctx0" brushRef="#br0" timeOffset="-120584.66">21131 10442 0,'36'0'47,"-1"0"-47,35 0 16,160 0 15,-160 0-31,1 0 16,17 0-16,18 0 15,-88 0-15,52 0 16,-52 0-16,-1 0 31</inkml:trace>
  <inkml:trace contextRef="#ctx0" brushRef="#br0" timeOffset="819.68">8184 13212 0,'53'0'156,"36"0"-156,-1 0 15,-35 0-15,123 0 32,-88 0-32,18 0 15,0 0 1</inkml:trace>
  <inkml:trace contextRef="#ctx0" brushRef="#br0" timeOffset="1757.72">8114 13547 0,'18'0'78,"-1"0"-78,1 0 16,88 0 15,-71 0-31,18 0 15,17 17-15,89 1 32,-88 0-32,-18-18 15,-18 0-15,35 0 32,-52 0-17,0 0-15</inkml:trace>
  <inkml:trace contextRef="#ctx0" brushRef="#br0" timeOffset="2675.74">8872 12735 0,'0'18'16,"89"52"0,-37-52-16,37 17 15,-1 18 1,53 0-1,-70-53-15,-1 36 16,1-1-16,70 53 31,-124-88-31,1 35 16,-18 1-16,18 16 16,-18 160 30,0-177-46,0 18 0,0 0 16,0-18-16,-18 107 47,-35-89-47,35-36 0,1 1 16,-36 17-1,35-35-15,-17 35 16,-36-35-1,36 0-15,-18 0 16,-17 0 0,34 0-16,1 0 15,-88-35 1</inkml:trace>
  <inkml:trace contextRef="#ctx0" brushRef="#br0" timeOffset="24781.7">10724 13088 0,'-17'18'157,"-1"17"-157,-17 18 15,0 0-15,-18 17 16,17-34-16,1-1 0,18 18 15,-1-18-15,0 0 32,18 1-17,0-19-15,36 19 32,16-36-32,248 88 62,-247-71-62,0 1 16,-18-18-1,-17 35 1,-18-52 46,0-1-62,0-35 16,0 35-16,0-34 31</inkml:trace>
  <inkml:trace contextRef="#ctx0" brushRef="#br0" timeOffset="25367.47">11148 13123 0,'17'53'32,"-17"106"-1,0-18-16,0-106 1,0-17-16,0 0 0,0-1 31,0 1-15</inkml:trace>
  <inkml:trace contextRef="#ctx0" brushRef="#br0" timeOffset="25768.22">11165 13353 0,'18'0'31,"35"0"-15,-35 0 0,-1 0-1,19 0 17,-19 0-17,1 0 1,-1 0 15,1 0-31</inkml:trace>
  <inkml:trace contextRef="#ctx0" brushRef="#br0" timeOffset="26191.98">11430 13070 0,'0'89'0,"0"-19"16,-18 18 0,1-17-16,17-1 15,-18 1-15,18 88 47,0-124-47,0 0 31,0-17-31,0 0 47</inkml:trace>
  <inkml:trace contextRef="#ctx0" brushRef="#br0" timeOffset="26897.55">11553 13635 0,'18'0'46,"17"-18"-30,-17 1-16,17-1 16,-17-53-16,17 36 15,-17 0-15,70-159 32,-53 106-32,-35 70 15,18-17-15,17-71 31,-17 71-31,0 35 79,-1 17-79,-17 54 15,18 35 1,17-53-16,-35 17 15,18-52-15,17 140 16,-35-69 15,0-72-31,0 1 16,0 0 62</inkml:trace>
  <inkml:trace contextRef="#ctx0" brushRef="#br0" timeOffset="27312.29">11818 13494 0,'18'0'16,"35"0"-1,-18 0 1,-17 0-1,-1 0-15,1 0 16,-1-18 15,-17 0-15,18 1-16</inkml:trace>
  <inkml:trace contextRef="#ctx0" brushRef="#br0" timeOffset="27796.99">12347 13070 0,'35'18'16,"-17"70"0,-18 0-16,0-52 15,0 52-15,0 159 47,0-230-31,0 1 31</inkml:trace>
  <inkml:trace contextRef="#ctx0" brushRef="#br0" timeOffset="28294.68">12206 13088 0,'0'-18'62,"18"18"-46,-1 0-16,1 0 0,53 0 31,-54 0-31,1 0 16,176 0 15,-159 0-31,18 0 15,-35 0-15,17 0 32,-17 0-32</inkml:trace>
  <inkml:trace contextRef="#ctx0" brushRef="#br0" timeOffset="28695.95">12912 13705 0,'35'53'16,"-35"-35"15,0 0 0,18-1-31,-18 1 31,0 0-15,0-1 0</inkml:trace>
  <inkml:trace contextRef="#ctx0" brushRef="#br0" timeOffset="29257.6">13370 13070 0,'18'0'31,"17"36"-16,-35-1-15,18 18 16,17 70 0,-35-70-1,0-17-15,18 16 16,52 1 0,-70-17-16,0-1 0,0-17 15,0 87 16,0-69-31,0-1 16</inkml:trace>
  <inkml:trace contextRef="#ctx0" brushRef="#br0" timeOffset="30416.88">13776 13070 0,'18'71'0,"-18"-18"15,35 141 1,-35-159-1,0 36-15,35-18 16,-35 0 0,18-18-16,-18 0 15,17-35 1,1 35-16,-18-17 16,0-53 62,0 17-63,0-70-15,0 35 16,0-35-16,0 53 16,0-36-16,0 0 15,0 19-15,18-37 31,-18 72-15,17-1 47,1 18-48,17 0 1,18 0-1,-18 0 1,-17 0-16,0 0 16,-1 0 15,-17 18-31,36 17 31,-19-35-31,1 53 0,0 0 16,-18 176 15,0-194-15,0 36-16,0-53 0,0 17 15,0 0-15,0 0 16,0-17-16,0 0 16,0-1-1,0 1 16</inkml:trace>
  <inkml:trace contextRef="#ctx0" brushRef="#br0" timeOffset="30699.71">14587 13776 0</inkml:trace>
  <inkml:trace contextRef="#ctx0" brushRef="#br0" timeOffset="31974.92">15416 13829 0,'18'0'15,"-18"18"16,0-1-31,0 124 32,0-88-32,0 0 15,0 35-15,0-17 16,-18-1 0,18-34-16,0 52 0,-35 0 15,17 0-15,-17-17 16</inkml:trace>
  <inkml:trace contextRef="#ctx0" brushRef="#br0" timeOffset="37607.95">16051 13176 0,'18'0'46,"-18"18"-46,0 35 16,0 0-16,0 0 16,0 0-16,0-36 15,0 71-15,0-17 16,0-18 0,0-36-16,0 19 15,35-1-15,-17 0 31,0-35-15,-1 18 0,36 17 15,-35-35-15,-1 0-16,36 0 31,-35 0-31,17 0 15,-17-17 17,0 17-32,-18-18 47,0 0-16</inkml:trace>
  <inkml:trace contextRef="#ctx0" brushRef="#br0" timeOffset="38054.63">16069 13441 0,'0'-18'47,"0"-17"-31,18 35-16,17 0 15,-17 0-15,70-35 47</inkml:trace>
  <inkml:trace contextRef="#ctx0" brushRef="#br0" timeOffset="38522.86">16087 13053 0,'17'0'62,"19"0"-46,-1 35-16,18-17 16,-18-18-16,36 0 15,17 35 1,-53-35-1,18 0-15,-18 18 0,18-18 16,-35 0 15</inkml:trace>
  <inkml:trace contextRef="#ctx0" brushRef="#br0" timeOffset="39002.79">16880 13458 0,'18'18'109,"17"-18"-93,1 0-16,34 0 15,-17 0 32,-35 0-47</inkml:trace>
  <inkml:trace contextRef="#ctx0" brushRef="#br0" timeOffset="40951.97">17268 13141 0,'18'0'16,"0"35"0,-18 36-16,0-18 15,0 0 1,0-18-16,0 53 15,0-35-15,0 53 32,17-106-17,1-35 63,-18-18-78,0 17 16,0 1 0,0 0-16,0-18 0,0 0 15,0 35-15,0-35 16,35 53 46,-17 0-46,0 18-16,17 0 16,-18-1-16,1-17 15,53 36-15,-54-36 16,1 0-16,0 0 16,52 0-1,-52 0 1,-1 0-16,19 35 78,-36 0-78,17 0 16,-17 18-16,18-17 15,-18 17-15,0-18 16,18-35 156,-1 0-172,1-18 15,0 1 1,17-19-16,0-17 16,0 18-1,-17-71 16,-18 89-31,0-1 16,35-17-16,1 52 109,-36 19-109,35 34 16,-17 1 0,17 35-16,-18-71 15,1 53-15,17-88 16,-17 53-16,-71-88 109,35-1-93,1 19-16,-1-19 16,-35-34-1,18 70-15,35-35 16,-18 35-1,1 0-15,34-18 313,1 18-282,0 0-15,-1 0-1,1 0-15,0-35 63</inkml:trace>
  <inkml:trace contextRef="#ctx0" brushRef="#br0" timeOffset="41457.66">18397 13212 0,'18'0'16,"-18"17"0,0 1-16,0 17 0,0-17 15,0 17-15,0 18 16,0 0 0,18 17-16,-18 19 15,0-37 1,0-16-16,0-19 15,0 1-15,0 17 16</inkml:trace>
  <inkml:trace contextRef="#ctx0" brushRef="#br0" timeOffset="41953.87">18697 13247 0,'18'17'15,"-18"19"1,35 122 15,-35-87-31,0-36 0,18 36 16,17 17 15,-17-53-15,-1-35-1,1 0 16,0 0-15,17 0 0,-17-35-16,52 17 15,-52-17-15,17-18 32,-17 53-32</inkml:trace>
  <inkml:trace contextRef="#ctx0" brushRef="#br0" timeOffset="42221.23">19173 13652 0,'0'0'0,"36"89"16,-36-72-16,35 230 47,-35-176-47,0-18 0,0 300 47,0-265-47</inkml:trace>
  <inkml:trace contextRef="#ctx0" brushRef="#br0" timeOffset="44836.24">20320 13088 0,'0'18'31,"18"35"-15,-1-18-16,1 35 31,-18 107-31,0-124 16,0 300 15,0-283-31,0-52 16,0 35-1,0-36 1</inkml:trace>
  <inkml:trace contextRef="#ctx0" brushRef="#br0" timeOffset="45700.48">20302 13212 0,'18'0'62,"35"0"-46,-18 0-16,18 70 16,-18-35-1,89 124 1,-89-106-16,18 0 16,-35 0-16,17 17 15,0 1-15,-17 0 16,0-19-16,-1-16 15,-34-36 142,-54 0-157,36 0 15,-18 0-15,-53 0 16,-194-36 0,230 19-16,-1-1 15,53 1 1,18-19 31,0 19-32,0-1-15,36 0 16,-36 1-16</inkml:trace>
  <inkml:trace contextRef="#ctx0" brushRef="#br0" timeOffset="46217.66">21290 13106 0,'0'70'16,"0"1"0,0-1-16,0 195 46,-18-177-46,18-35 16,0 53 15,0-88-31</inkml:trace>
  <inkml:trace contextRef="#ctx0" brushRef="#br0" timeOffset="46705.51">21167 13088 0,'35'-18'16,"-17"18"-1,-1 0-15,1 0 16,17 0 0,0 0-16,-17 0 15,106 0 16,-89 0-31,-18 0 0,19 0 16,34 0 15,-52 0-31,0 0 32</inkml:trace>
  <inkml:trace contextRef="#ctx0" brushRef="#br0" timeOffset="47091.27">21184 13300 0,'18'0'46,"17"0"-46,0 0 16,1 0-16,-1 0 16,141 0 15,-105 0-31,-36 0 16,53 0-1,-52 0 1,17 0-16</inkml:trace>
  <inkml:trace contextRef="#ctx0" brushRef="#br0" timeOffset="47490.02">22190 13705 0,'0'0'0,"0"53"16,0-17-16,0 17 31,0 17-15,-124 124 15,107-159-31</inkml:trace>
  <inkml:trace contextRef="#ctx0" brushRef="#br0" timeOffset="56014.62">22966 12982 0,'17'0'16,"19"53"0,-19 0-1,1 18-15,-18-36 16,0 53-16,0 71 31,0-71-31,0-17 16,0-19-16,0 1 15,0 53 1,0-53-16,0 0 16,0 0-1,0-35 1</inkml:trace>
  <inkml:trace contextRef="#ctx0" brushRef="#br0" timeOffset="56577.28">23160 13494 0,'88'-36'0,"-53"36"15,18-35 1,0 35-16,18-17 16,-54-1-16,54 0 15,-36 18 1,-17-17-16,-1-1 15</inkml:trace>
  <inkml:trace contextRef="#ctx0" brushRef="#br0" timeOffset="57185.9">23319 13617 0,'0'18'46,"0"-1"-30,17 1 0,1 0-16,0-18 15,17 17-15,71 1 32,-71 0-17,35-1 32,-52-17-31,0 18-16</inkml:trace>
  <inkml:trace contextRef="#ctx0" brushRef="#br0" timeOffset="58012.03">24165 13670 0,'0'18'31,"-17"17"-15,-1 0-16,18 18 16,0 18-16,35 105 31,18-105-15,0-36-16,-18 0 15,1-35 1,-19 0-16,1 0 15,17 0 17,1-17-32,-19-19 0,-17-17 15,18-17 1,-18-159 15,0 176-31,-18 0 47,-17 53-47,17 0 31,1 0-31,-19 0 16,1 0 0,17 0 15,1 0-31,-1 0 47,0 17-47,-17 72 47,18-72-32</inkml:trace>
  <inkml:trace contextRef="#ctx0" brushRef="#br0" timeOffset="59040.4">24800 13582 0,'0'35'31,"0"18"-16,0-18-15,0 36 16,-35-36-16,35 53 0,0-70 16,0 35-1,0-35 17,0-71 30,0 35-46,0-35-16,35-17 15,-17 17-15,0 17 16,-1 1-16,-17 17 16,35-17-16,1 35 31,-36-17-16,123 17 1,-88 0 0,1 0-16,52 0 15,-53 17-15,53 18 16,-52-17-16,-19 0 16,36 17-1,-53-17 1,0 17-16,0 0 15,0 18 17,0-35-32,0-1 15,0 1 17</inkml:trace>
  <inkml:trace contextRef="#ctx0" brushRef="#br0" timeOffset="60037.78">25894 13529 0,'0'18'16,"0"35"-16,-18-18 0,1 0 15,-19 89 16,36-107-15,0 1 15,0 0 1,18-18 14,0 0-30,-1 0-16,71-18 16,-52 0-1,-1 1 1,-35-1 62,-18 0-78,1 18 16,-36-35-16,18 17 0,-1 18 15,36-17 1,-17 17 0,17-18 30,0 0-30,0 1 0,35-18-1,0 17 1,-17 18 93,-1-18-77,1 18-32,35-35 31,-35 35-16</inkml:trace>
  <inkml:trace contextRef="#ctx0" brushRef="#br0" timeOffset="60849.28">26652 13547 0,'0'35'16,"-17"-35"-1,-19 35-15,-16-17 16,-1 35 15,35-18-31,0-35 16,1 18-16,-1-1 16,18-34 46,0-36-46,0-35-16,18 35 15,-1 17-15,-17-17 16,0 36-16,18 17 16,0-18 15,-1 18-16,1 53 1,17 18 0,0-36-16,-35 0 15,18 0 1,0-35-16,-18 18 16,17 0 15,1-18-31,0 0 15,-1-18 1,19 0-16,16-52 16,-34 70-16,0-18 15,-1 1 1,1-1-16</inkml:trace>
  <inkml:trace contextRef="#ctx0" brushRef="#br0" timeOffset="61182.08">26917 13476 0,'18'88'16,"17"-35"-16,-35 71 31,0-89-31,0-17 16,0 17-16,-35-70 78</inkml:trace>
  <inkml:trace contextRef="#ctx0" brushRef="#br0" timeOffset="61622.8">26723 13282 0,'0'-18'16,"18"18"-16,-18 18 0,17-18 16,1 18-1,17-1-15,0-17 0,1 18 32,-1-18-32,53 18 31,-70-18-16,17 0-15,0 0 0,89 0 32,-89 0-17,0 0 1,1 0 0,17 0-1,-36 0 1,1 35-1</inkml:trace>
  <inkml:trace contextRef="#ctx0" brushRef="#br0" timeOffset="62097.51">27411 13670 0,'0'18'47,"17"-18"-47,1-36 31,0 1-31,-1 0 15,54-71 17,-36 106 46,-17 53-78,-1-35 15,1 35-15,0 17 16,-18-52-16,35 123 31,-35-106 32</inkml:trace>
  <inkml:trace contextRef="#ctx0" brushRef="#br0" timeOffset="62439.3">27428 13476 0,'0'35'110</inkml:trace>
  <inkml:trace contextRef="#ctx0" brushRef="#br0" timeOffset="62864.03">27499 13652 0,'18'0'15,"17"0"1,-17 0 0,17 0-1,-18 0 1,1 0 15</inkml:trace>
  <inkml:trace contextRef="#ctx0" brushRef="#br0" timeOffset="63245.8">27799 12823 0,'0'18'16,"0"0"-16,0 35 16,0 0-1,0 52 17,0-87-32,0 35 15,0 0 1,0-35-16,0 34 15</inkml:trace>
  <inkml:trace contextRef="#ctx0" brushRef="#br0" timeOffset="64253.31">27922 13811 0,'18'-35'62,"0"17"-46,-18-35-1,0 18-15,0 17 16,0-70 0,0 53-16,0 17 15,17-35-15,1 53 94,0 18-78,-18 0-16,0-1 15,17 19 16,-17-1-31,0-17 16,18 17 218,17-35-202,-17 35-17,17-17 1,0-18-16,-17 17 16,0 1-1</inkml:trace>
  <inkml:trace contextRef="#ctx0" brushRef="#br0" timeOffset="64718.54">28046 13194 0,'0'18'16,"0"-1"0,0 1-16,17-1 15,1 1 1,17 17-16,-17-35 15,-18 18 1,18-18 0,-18 18-1,17-18 1,1 0 0,0 0-1,-1 0-15</inkml:trace>
  <inkml:trace contextRef="#ctx0" brushRef="#br0" timeOffset="65852.83">28434 13458 0,'0'53'15,"0"-17"17,0-19-32,0 36 15,0-35 1,0-1-16,0 1 15,18 35 1,-1-53 0,1 18 46,-1-18-46,19-18-1,-19-17 1,36-1 0,-70 19 93,-1 17-93,-17 0-16,-36-18 15,18 1-15,18 17 16,-36 0 0,36-18-16,18 18 15,17-18 63,35 18-62,-18-17-16,19-1 16,-19 18-1,1-18 1,-18 1 156,18-19-157,-18 1 32,0-18-31,35 53-1,0-35 1,-17 35 0,-1 0-16,1 0 31,0 0-15,17-18-1,-17 18-15,17 0 16,0 0-1</inkml:trace>
  <inkml:trace contextRef="#ctx0" brushRef="#br0" timeOffset="66453.47">29087 13776 0,'35'71'16,"-18"-1"-1,1 1-15,0-36 16,-18 35-16,0-17 16,0 18-16,0-18 15,0-35-15,0 17 16,0-18 0</inkml:trace>
  <inkml:trace contextRef="#ctx0" brushRef="#br0" timeOffset="76077.6">29827 13194 0,'18'0'78,"-53"35"-62,-124 36 15,124-54-31,-36 72 47,71-54 0,18-35-32,-1 0-15,1 17 16,53 1 15,-36-18-15,-17 0-16,-1 0 15,1 0-15,-1 0 32,1 0-32,0 0 47,17-35-32</inkml:trace>
  <inkml:trace contextRef="#ctx0" brushRef="#br0" timeOffset="76503.34">29686 12982 0,'0'-17'0,"18"17"31,17 17-15,0 1-16,1 0 16,-1-1-16,0 1 0,142-18 47,-160 0-32,1 0 16</inkml:trace>
  <inkml:trace contextRef="#ctx0" brushRef="#br0" timeOffset="77186.93">30286 13458 0,'35'0'32,"-35"-17"-17,0-1-15,18-35 16,-18 0-1,18 0-15,-18 36 16,17-1 62,1 18-62,17 53-16,36-18 15,-1 54 1,-52-54-16,-1-18 16,-17 1-16,36 53 15,-36-54 48,0 1-48</inkml:trace>
  <inkml:trace contextRef="#ctx0" brushRef="#br0" timeOffset="77601.67">30304 13441 0,'17'0'16,"1"0"-16,0 0 16,-1 0-16,1 0 15,35 0 1,-36 0-16,1 0 16,0 0-16,-1 0 15,1-35 1</inkml:trace>
  <inkml:trace contextRef="#ctx0" brushRef="#br0" timeOffset="78435.16">30956 13229 0,'-17'0'47,"-54"35"-31,53-35-16,1 18 16,-18 0-16,35-1 15,-18-17-15,18 18 31,0 17-15,0-17 0,18 17-16,-1 0 15,1-35 1,17 18 0,-17 0-1,-18-1 1,17-17 15,19 36 16,-36-19 15,0 19-15,-18-36 94</inkml:trace>
  <inkml:trace contextRef="#ctx0" brushRef="#br0" timeOffset="78793.94">31291 13600 0</inkml:trace>
  <inkml:trace contextRef="#ctx0" brushRef="#br0" timeOffset="79480.64">31891 13582 0,'53'35'32,"-53"-17"-32,0 246 62,0-175-62,0-1 16,-35 18-16,17 35 15,0-106 1,18 0-16,-17-35 16</inkml:trace>
  <inkml:trace contextRef="#ctx0" brushRef="#br0" timeOffset="81264.2">10583 14870 0,'0'17'47,"36"18"-32,-36 36-15,0-36 16,0 54-16,-36-37 16,1 54-16,35-70 15,-35 52 1</inkml:trace>
  <inkml:trace contextRef="#ctx0" brushRef="#br0" timeOffset="81973.27">10530 15222 0,'0'-17'15,"18"-1"17,0 18-32,70-18 31,-53 18-16,-17-17-15,35-1 32,0 18-32,-36-17 15,1 17 17,0 0-32,-1 0 62,1 17-46,-1 1-16,-17 35 15,18-36-15,0 36 32,-18-35-17,17 0 1,1-18-1,0 17-15,-1-17 47,1 0-47,0 0 16,17-17-16,0-36 16,18 17-16,-18 19 0,-17-36 15,0 18 1,-1 35-1,-17-18-15,0 36 94,0 17-78</inkml:trace>
  <inkml:trace contextRef="#ctx0" brushRef="#br0" timeOffset="82708.81">11236 15117 0,'0'17'31,"18"18"-15,-18 89-1,0-89 1,17 0-16,-17 18 16,0-35-1,18-18 32,0-71-31,-1 54-16,18-36 15,1 18 1,-19 17-16,-17 0 16,18 18 31,17 18-32,1-18 1,-19 35-16,1-35 31,17 0-15,-17 0-16,52-123 31,-52 105-31</inkml:trace>
  <inkml:trace contextRef="#ctx0" brushRef="#br0" timeOffset="83083.54">11924 15222 0,'0'53'16,"0"-17"0,0-19-1,0 1-15,0 17 16,18 0-1,-1 1-15,-17-19 32</inkml:trace>
  <inkml:trace contextRef="#ctx0" brushRef="#br0" timeOffset="83503.28">12153 15134 0,'0'18'0,"18"17"15,35 0-15,-36 18 16,1 0 0,-18-18-16,0 1 15,18-1-15,-18 18 16,17 0 15,1-71 47,0 1-78,-18-19 16,17 19-1,1-19-15</inkml:trace>
  <inkml:trace contextRef="#ctx0" brushRef="#br0" timeOffset="83927.02">12294 15328 0,'18'0'47,"0"0"-32,-1 0 1,18 0-16,1 0 16,-19 0-1,1 0-15,0 0 16,-1 0-1,1-17 17,0 17-17,-18-18 1</inkml:trace>
  <inkml:trace contextRef="#ctx0" brushRef="#br0" timeOffset="84278.8">12559 15205 0,'0'17'47,"0"19"-32,0 17-15,0-18 16,0 35-16,0-52 16,53 88 15,-18-141 31,-17-1-62,-1 1 16,36-18-16,-53 18 0,53-71 31</inkml:trace>
  <inkml:trace contextRef="#ctx0" brushRef="#br0" timeOffset="84833.48">12841 15081 0,'18'0'0,"-1"36"32,19-1-17,-19-18 1,1 19-1,0-19-15,-18 1 16,35-18 0,-17 0-16,-1 0 15,18 0 17,-17 0-32,0 0 31,-18 35 31,0-17-62,0 35 16,0 17-16,-18-34 16,0 34-16,1-34 15,-1-1-15,-17 0 31,17-17-15</inkml:trace>
  <inkml:trace contextRef="#ctx0" brushRef="#br0" timeOffset="85552.04">13547 15646 0,'0'17'32,"0"19"-32,0-1 15,0-17 1,0 17 0,0-18-16,0 19 0,0-1 15,0 0 1,-53 124 15,53-141-31</inkml:trace>
  <inkml:trace contextRef="#ctx0" brushRef="#br0" timeOffset="85940.81">13970 15787 0,'35'0'109,"1"0"-109</inkml:trace>
  <inkml:trace contextRef="#ctx0" brushRef="#br0" timeOffset="86188.65">14393 15769 0,'18'0'109,"17"0"-93</inkml:trace>
  <inkml:trace contextRef="#ctx0" brushRef="#br0" timeOffset="86433.5">14711 15752 0</inkml:trace>
  <inkml:trace contextRef="#ctx0" brushRef="#br0" timeOffset="101130.33">15416 15311 0,'0'35'32,"0"18"-32,0-18 15,0 0-15,36 36 16,-19-18-16,-17 0 15,0-18-15,0 0 16,0 36-16,0 35 16,0-53-1,0-36 1,0 1 0</inkml:trace>
  <inkml:trace contextRef="#ctx0" brushRef="#br0" timeOffset="101942.83">15487 15434 0,'71'0'31,"-19"0"-31,37 18 16,52 70 15,-106-53-31,-17-17 0,-1 17 16,54 106 31,-71-123-47,0 176 31,0-124-31,-18-34 16,-17 17-1,0-1 1,-89 37 15,107-89-31,-19 0 16,-17 0 15,18-36-31,0 1 16,17 17-16,-17-17 15,35 18-15,-35-19 16,17-105 15,18 106-31,0-18 16,0 35-1,0-17 1,0 17 15,18 18-31,-1-17 16</inkml:trace>
  <inkml:trace contextRef="#ctx0" brushRef="#br0" timeOffset="102718.36">16422 15716 0,'-18'36'32,"1"16"-32,17-34 15,-18 88 1,18-18 31,18-88 0,-1 0-47,1-18 15,35-52-15,-36 17 16,1 35-16,0-17 15,17-53-15,-35 53 16,0 17-16,0-53 16,0 54-16,0-54 15,0 36-15,0 0 16,-18-1 0,-52 1-16,34 0 15,-16 35-15,16 0 16,-17-18-16,0 18 15,36 0 1,-1 0 47,18 18-48,0 17-15,0 18 16,0-18-16</inkml:trace>
  <inkml:trace contextRef="#ctx0" brushRef="#br0" timeOffset="103233.81">16863 15452 0,'53'70'16,"-36"1"0,-17 17-16,0-17 15,0 34 1,0-69-16,0 105 16,0-53-1,0-35-15,0-36 0,0 1 16,-17-88 62,-1 17-78,18 17 16,-18-34-16,1-36 15,-18-88 1</inkml:trace>
  <inkml:trace contextRef="#ctx0" brushRef="#br0" timeOffset="103768.47">16863 15399 0,'0'0'0,"106"0"15,-71 0-15,0 0 0,71 0 32,-71 17-32,-17-17 15,0 0-15,-1 0 16,-17 18 0,35 0-1,-17-18 1,-18 17-16,35 72 31,-35-54-15,0-18-1,0 19-15,0-19 0,-17 19 16,-1-36-16,0 35 16,1-17-16,-1-18 15,-17 0 32,17 0-31,-17 0-1,-36 0 1,54-18-16,-36 0 16,53 1 62</inkml:trace>
  <inkml:trace contextRef="#ctx0" brushRef="#br0" timeOffset="104175.51">17709 15575 0,'0'0'16,"18"35"-1,-18 18-15,0 71 32,0-107-32,0 19 0,0-1 15,0 0 1,0-17-1</inkml:trace>
  <inkml:trace contextRef="#ctx0" brushRef="#br0" timeOffset="104900.27">18168 15522 0,'0'0'0,"-18"0"0,1 0 0,-1 0 16,18 18 0,0 17 46,0 0-62,53 18 16,-18-17-16,71 34 15,88 18 1,-159-35 0,1-35-16,-19 0 31,-17-1 0,0 1-15,-17 17-16,-71 0 15,52-17-15,1 0 16,-36-18-16,-17 17 16,35-17-1,0 0 1,-17 0-16,35 0 16,17-17-1,18-1 1,0 0-1,0 1-15,0-1 16,0-17-16</inkml:trace>
  <inkml:trace contextRef="#ctx0" brushRef="#br0" timeOffset="105554.55">18891 15558 0,'18'0'31,"17"35"-31,0 18 16,-35-18 0,18-17-16,17 17 15,-17-35 1,0 0 0,-1 0-1,1 0-15,35-18 16,-36 1-16,36-36 31,-35 53-31,0 0 63,-18 17-63,0 36 15,0 0-15,0 35 16,0-35-16,-53 212 31,0-159-31,18-18 16,17-70-16,0-18 47</inkml:trace>
  <inkml:trace contextRef="#ctx0" brushRef="#br0" timeOffset="107425.24">16245 15487 0,'0'35'15,"0"1"1,0-1-16,0 0 15,0 0 1,0-17 0,0 17-1,18-35-15,0 36 16,17 34 0,0-35-16,-17 18 15,0-17-15,17-19 16,-18 36-16,19 18 31</inkml:trace>
  <inkml:trace contextRef="#ctx0" brushRef="#br1" timeOffset="-151213.38">7126 12418 0,'-18'-36'203,"-34"19"-188,-19 17-15,0-35 16,-334-54 15,369 89-31,-175-17 47,158 17-47,18 0 16,-1 0-1,-246 53 17,229-36-17,-17 1 1,-124 0 15,158-1-15,1-17-16,-18 18 15,-17-18 1,70 17-16,-36 1 16,19 0-1,-1-1 1,18 1-16,0 0 15,-35 35-15,-18 158 47,53-193-47,0 17 16,0 18 0,0-18-16,0 18 15,0 230 16,0-248-15,0 35-16,17-52 16,1 123 15,-18-106-31,18 1 0,-18-1 16,0 0-16,35 36 15,-17-36-15,35 36 16,0 34-16,-36-34 15,18-18 1,1 0-16,-19 17 0,54 36 31,-36-88-31,-17 17 16,-1 0 0,1 1-1,35-1-15,-18 18 0,1-18 16,69 18-1,-87-35 1,35 17-16,35 18 16,-17-35-1,-18-18-15,52 35 16,125 18 0,-177-36-1,0-17-15,0 0 16,246 0 15,-246 0-31,0 0 16,-35 0-1,17 0-15,-17-17 0,17 17 16,18-18 0,35-35-1,-53 18 1,-17 17-1,53-35 1,-54 18 0,19 0-16,34-53 47,-52 70-47,17 0 15,0-35 1,-17 18-16,0 18 15,17-36-15,-35 17 16,53-87 15,-18 105-31,-17-35 16,-18 18 0,0-53-1,17 53 1,-17-1-16,0-123 31,0 124-15,18 0-16,-18 0 15,0-54 17,0 72-32,0-18 0,-88-177 46,70 177-46,0 17 16,18 0 0,-17-17-16,17-18 0,-18-17 15,-17-19 17,17 89-17,18-17-15,-35-19 16,35 19-1,-18-1 1,1-17 0,-1 35-16,18-35 15,-18 35-15,1-36 16,-1 19-16,1-1 16,-1 0-1,-17-17 1,17 18-1,0 17 1,1 0-16,17-18 16,-36 18-1,1-35 1,0 35 15,35-36-31,-35 36 31,35-17-15,-18 17-16,-53-36 47,54 19-16,-36-19 0,18 19-31,17 17 32,0 0-17,1 0-15,-1 0 16,0-18-16,1 18 16,-19 0-1,19 0 1,-18 0-16,-18 0 47,35 0-47,0 0 15,1 0-15</inkml:trace>
  <inkml:trace contextRef="#ctx0" brushRef="#br1" timeOffset="-115195.27">19209 5539 0,'-36'0'141,"19"0"-141,-18 53 16,17-53-1,0 0-15,1 35 16,-19-18 15,36 1 0,0 35-15,0-18-16,0-17 16,0 35-16,18 70 31,53-70-15,-54 0-16,36-18 15,-18-17 1,159 123 31,-141-88-47,-17-35 0,17 17 15,-36-35-15,1 0 16,35 35-16,-36-17 16,1 17-1,-18-17 79,-18-18-78,1 17-1,-1 1 1,-17-18-1,-18 0 1,18 0-16,-1 0 16,-105 0 15,124 0-31,-1 0 16,-17 0-16,17 0 15,-17-35 16</inkml:trace>
  <inkml:trace contextRef="#ctx0" brushRef="#br1" timeOffset="-114230.36">19438 5539 0,'-18'-18'0,"-52"0"16,35 1 0,17 17 187</inkml:trace>
  <inkml:trace contextRef="#ctx0" brushRef="#br1" timeOffset="-113850.6">20091 5821 0</inkml:trace>
  <inkml:trace contextRef="#ctx0" brushRef="#br1" timeOffset="-113556.79">20144 6156 0</inkml:trace>
  <inkml:trace contextRef="#ctx0" brushRef="#br1" timeOffset="-112032.99">22119 6138 0,'18'0'31,"-1"0"-16,19-17-15,-1 17 0,0-36 16,1 1 0,-1-18-1,0 18-15,0 0 0,1-18 16,69-106 31,-105 141-47,18 18 78,-18 53-78,0 0 16,18 18-1,-18-1-15,17-17 0,-17 18 16,0-36-1,18 0-15,-18 1 16,0-19-16,0 1 16,0 52 15,0-52-15,0 17-16,0-17 15,0 0-15</inkml:trace>
  <inkml:trace contextRef="#ctx0" brushRef="#br1" timeOffset="-109850.14">22437 5503 0,'0'0'0,"-36"0"16,19 0-1,-19 0-15,-52 0 32,71 0-17,-19 0 1,19 0-1,-1 0 1,0 18-16,1-18 16,-1 18-16,-35 35 15,36-18-15,-54 124 32,53-124-32,1 18 15,-1 53 1,18-71-16,0 0 15,0-17-15,0 17 16,0-17-16,0-1 16,0 36-1,0-35-15,18 35 16,-1 0 0,19-18-1,-36-17-15,17-1 16,1-17-16,-18 36 15,71-1 17,-36-18-32,0 1 15,0 0 1,1-1 0,17-17-16,-18 18 15,-18-18-15,19 0 16,-1 0-1,0 0-15,53 0 32,-52 0-32,-1 0 0,-17 0 15,17 0 1,0-18 0,1 1-1,-19-19 1,18 36-1,-35-35-15,18 35 16,-18-17-16,18-19 16,-18-105 15,0 124-31,0-19 16,0 1-16,-18-71 31,-17 88-31,17-34 15,-17 34 1,-18-53 15,35 36-31,1 35 16,-19-35 0,36 17-16,0 1 0,-17-1 15,-1 0 16,18 1-31,-35-1 297,35 0-281,-18 1 0,18-1-16,0 0 31,0 1 16,-17-1-32</inkml:trace>
  <inkml:trace contextRef="#ctx0" brushRef="#br1" timeOffset="-108784.51">25171 6121 0,'17'-18'15,"-17"0"79,18 18-47,0 0-31,-1 0 15,19 36-31,-36-1 16,0-17-16,0 193 46,-36-175-46,36-1 0,-35 0 16,-53 36 15,88-54 79,17 1-95,19 0 17,-19-18-17,1 17 1,0-17-1,-1 0-15,1 0 16,0 0-16,-1 0 16,18 0-16,-17 0 31</inkml:trace>
  <inkml:trace contextRef="#ctx0" brushRef="#br1" timeOffset="-107639.2">24888 5838 0,'0'0'0,"-17"71"15,17-18 1,0-18-16,-18 177 47,18-159-47,0 17 16,0-52-16,0 105 31,18-105-16,35 35-15,-18-18 16,-17-17-16,17 17 16,-17-35-16,17 36 15,-35-19 1,17-17 0,36 18-16,-35-1 15,0-17-15,35 18 16,-36 0-16,19-18 15,-1 0 1,-18 0-16,1 0 16,0 0-16,52 0 31,-52 0-15,0 0-16,17 0 15,0-36 1,-17 19-1,-1-18-15,1 17 32,-18 0-32,0 1 15,0-19-15,0 19 16,-18-213 15,-17 195-15,-71-106 15,71 70-31,0 54 0,35-1 16,-18-17-1,0 17-15,1 1 16,-1-1 0,1 18-16,17-18 0,-18 18 15,-35 0 1,35-17-1,1-19-15,-36 19 16,53-1-16,-18 18 16,-17 0-1</inkml:trace>
  <inkml:trace contextRef="#ctx0" brushRef="#br1" timeOffset="-104187.7">21131 5027 0,'0'0'0,"18"18"16,0 35-16,-18 0 16,17 70-1,-17 89 16,0-159-31,0 17 0,0-17 16,-17 88 0,17-70-16,0 35 15,0 123 17,0-176-32,0-36 15,0 36 1,0-35-16,0 17 15,0 18-15,0-35 16,0-1-16,0 1 16,0 35-16,0-35 15,0 88 17,0-89-32,17 18 15,-17-17-15,0 0 16,18-1-1,0 1 1,-1-18 31,1 18-47,17-18 16,18 35-16,0-35 15,35 0 1,0 18-16,-35-18 0,53 17 15,35 1 1,0-1-16,0 19 16,-17-19-1,52 1-15,-70 0 0,406 35 47,-406-18-47,-36-18 16,18 19-16,18-19 15,300 19 17,-283-19-17,1-17-15,281 71 16,-281-54 0,-1 1-1,1 0-15,-18-18 16,35 17-16,-35 1 15,35 0-15,-18-18 16,36 0-16,35 17 16,-35-17-1,17 0-15,-35 0 0,18 0 16,317 0 15,-405 0-31,-1 0 16,-52 0-16,0 0 15,-1 0 173,1 0-188,-18-35 16,0-18-1,0 0-15,0 0 0,0 0 16,0-17-1,0 35-15,0-107 16,0 54-16,0 18 16,0-1-16,0-17 15,0 17 1,0-17-16,0 35 16,0-35-16,0 35 15,0-70 1,0 105-1,0-35 1,0 18-16,0 0 16,0-1-1,0 19-15,0-54 32,0 53-17,0 1 1,0-18-16,0 17 15,0 0 1,0 1 0,0-1 15,-18-17 16,1 17-47,-36 0 15,35 18 1,-17-17-16,-230-18 47,142 17-47,17 0 0,-335-17 16,-282 17 30,546 18-46,36 0 0,-18 0 16,36-17-16,-336-1 47,371 18-47,-88 0 16,-177 0 30,282 0-46,-299 0 47,282 0-47,-36 0 0,36 0 16,-247 0 0,229 0-1,36 0-15,-1 0 16,1 0-16,17 0 15,-124-18 32,142 18-47,-36 0 16,36 0 0,0 0-1,0 0-15,17 0 16,-17 0 15,17 0-15,0 0-16,1 0 15,-1 0-15,-17 0 32,17 0-17,1 0 1,-1 0-16,-17-17 0,17 17 31,0 0-15,1 0-1,-36-35 1,35 17 0,1 18-16,-1 0 15,-35-71 1,18 71-1,17 0-15,0-17 16,-35-1 15,36 18-15,-1 0 31,1 0-16</inkml:trace>
  <inkml:trace contextRef="#ctx0" brushRef="#br1" timeOffset="-75308.38">19226 8678 0,'0'-88'15,"0"53"1,0 17 0,0-17-1,0 0 1,0-1-16,36-158 47,-36 159-47,0-71 0,17 53 15,19-17-15,17-54 47,-53 107-16,17-1-15,1 18 0,17 18-1,0-1-15,89 89 47,-107-53-47,19-18 16,17 124-1,-36-88-15,19 17 16,34 123 15,-52-193-31,-18 17 16,0-17 15,0 0 0,0-1 1,-36-17-1,19 0-15</inkml:trace>
  <inkml:trace contextRef="#ctx0" brushRef="#br1" timeOffset="-74365.86">19315 8308 0,'17'0'47,"1"0"-31,17 0-16,-17 0 15,35 0-15,0 0 32,-18-18-32</inkml:trace>
  <inkml:trace contextRef="#ctx0" brushRef="#br1" timeOffset="-73959.11">20197 8149 0,'0'18'93</inkml:trace>
  <inkml:trace contextRef="#ctx0" brushRef="#br1" timeOffset="-73736.24">20197 8431 0</inkml:trace>
  <inkml:trace contextRef="#ctx0" brushRef="#br1" timeOffset="-72065.16">21449 7743 0,'-18'0'16,"18"36"0,0-1-1,-17 36 1,17-18-16,-18 17 16,-70 230 15,70-194-31,0 17 15,1-35-15,-18 1 16,-1 16 31,36-87-31,0 17 46,0-17-31,36-18 1,52 0-17,-35 0-15,17 0 0,1 0 16,246 0 15,-264 0-15,18 0-16,-1 0 15,89 0 17,-141 0-32,17 0 0,0 0 15,1 0 1,140 0-1,-158 0-15,17-18 16,-18 18-16,19 0 16,-19 0 15,1 0-15,17 0-16,1 0 15,-1 0 1,35 0-16,19 0 15,-36 0 1,-1 0-16,1 0 16,0 0-16,106 0 31,-106 0-31,-35 0 16,-1 0 93</inkml:trace>
  <inkml:trace contextRef="#ctx0" brushRef="#br1" timeOffset="-70739.22">21502 7708 0,'0'-17'31,"53"17"-15,0 0 0,17 0-16,89 0 15,-71 0 1,18 0-16,-18 0 0,247 0 47,-211 0-47,-1 0 15,-17 0-15,106 0 47,-195 17 47,19 18-94,-36-17 16,17 35-1,36 71 1,-53-72-16,18 19 16,-18-18-16,0 0 15,0 17-15,18-34 16,-18 34-16,52 230 31,-52-265-15,0-17-16,0 17 15,0-17-15,0 0 16,0-1 31</inkml:trace>
  <inkml:trace contextRef="#ctx0" brushRef="#br1" timeOffset="-70003.5">22013 8378 0,'36'-17'62,"-19"17"-46,1-35-16,0 17 31,-1-17-31,18-1 0,-17 19 16,17-1-1,1-35 16,-19 53 48,-17 18-79,18 17 15,-18 18-15,0 0 16,18-18-16,-18 18 15,0 53 1,0-88 0,0 17-16,0 0 15,0 0-15,0-17 32</inkml:trace>
  <inkml:trace contextRef="#ctx0" brushRef="#br1" timeOffset="-68359.39">22137 7938 0,'-18'0'16,"1"0"15,-1 0 0,0 17-31,1 1 16,-19 17-1,19-17 1,-19-1 15,36 1-31,-35 0 0,35-1 16,-17 1-16,-1 0 16,18 52 15,-18-52-31,18-1 0,0 1 15,0 0 1,0 35 15,0-36-31,36 89 47,-19-88-47,1-1 16,-1 1-1,72 52 17,-89-52-17,35 17 17,18 1-17,-18-19-15,-17-17 16,17 36-16,-17-36 15,35 17 17,-36-17-32,1 0 31,-1 0-15,19-17 15,-19 17-31,1-53 31,-18 0-15,18 35-16,-18-17 15,0 17 1,0 1-16,0-1 16,0-70 15,0 70-16,0 0 1,0-34-16,0 34 16,-18 0-16,0 1 15,18-19 1,0 19-16,-17-19 16,-1-52 30,18 53-46,-18 0 32,18 17-17,-17-17 1,-1 35 0,18-18 15,-17 18 0,-1-17-15,0 17 15,-17 0-15,17 0-1,1 0 1,-1 0-16</inkml:trace>
  <inkml:trace contextRef="#ctx0" brushRef="#br1" timeOffset="-67383.95">24906 8431 0,'18'0'94,"-1"0"-78,1 0-1,17 0 1,1 0-16,-1 0 16,0 0-16,36 53 31,-36-35-16,-35 105 17,0-105-32,0 17 15,-88 106 32,35-123-47,53 0 94,0-1-78,17 1-16,1 0 31,17-18-16,1 0 1,52 0 0,-70 0-1,17-36-15,-18 36 78</inkml:trace>
  <inkml:trace contextRef="#ctx0" brushRef="#br1" timeOffset="-66205.71">24959 7920 0,'0'0'0,"-53"18"16,0-1 15,18 1-31,35-1 16,-88 72 15,35-36-31,35-53 15,18 35-15,-35 0 16,17 18-16,-17-18 16,35 1-16,-18 16 15,1-16-15,-1 70 32,18-54-32,0 1 15,0-17-15,106 105 31,-106-106-31,35 0 16,-17 1 0,88 69-1,-71-69-15,0 34 0,-17-52 16,-1 0-16,72 35 31,-54-18-31,0-35 16,-17 0-16,17 0 15,-17 0-15,17 0 32,0-18-32,1 18 15,-19-35-15,36 17 16,-35 1-16,35-36 31,-36 35-31,1-17 16,0 35-1,-18-36-15,0 19 16,17-18-16,-17 17 16,0-17-1,0-1-15,0 19 16,0-36-16,0 35 16,0-88-1,-17 53-15,17 0 16,-36-17-16,36 35 0,-53-36 31,53 36-31,-35-36 0,18 36 16,-1 17-1,0 18-15,18-35 32,-17 17-17,17 1 32,-36-1-31,36 1-1,-35-1 1</inkml:trace>
  <inkml:trace contextRef="#ctx0" brushRef="#br1" timeOffset="-63774.17">24148 7761 0,'0'35'16,"0"1"-1,35 34-15,71 283 47,-89-265-47,-17-53 16,0 71 0,0-70-16,18 16 15,-18 54 16,0-53-31,0-35 16,0 17 0,0-17-1,0 17 1,0-17-16,0 35 31,0-36-31,0 1 16,0 35 15,0-36-15,0 1-1,0 17-15,18-17 32,17 17-17,-17-17 1,-1 0-1,-17-1-15,36 1 16,-19 0-16,1-18 16,-1 17-1,1 1-15,0-1 16,-1-17-16,36 36 31,0-36-31,-18 0 0,1 17 16,-1 1-1,36 0 1,-1-1 0,-52 1-16,35-18 15,0 18 1,52 17-16,1-18 0,0-17 31,-53 0-31,53 0 0,-18 0 16,18 18-16,17 0 15,-34-18-15,-19 0 16,106 0 0,-105 0-16,-18 0 15,194-71 17,-141 36-17,-18 17 16,-53 18-15,0 0 0,-35-17-16,18 17 15,0 0 1,-1 0-16,1 0 16,-18-18-1,18 0 32,-1-17-47,-17 17 31,0-34-31,0 34 16,0-17-16,0-54 16,0 36-1,0-35-15,0 35 0,0-35 16,0 53-16,0 0 15,0-36-15,0 18 16,0 0-16,0 18 16,0-18-1,0 18-15,0 17 16,0 0-16,0-17 16,0-18-16,-17 18 15,17-18 1,0 35-16,0 1 15,0-1 1,0 1-16,0-19 16,-18 1-1,0 17 1,1-17 0,-19 0-16,19 35 15,-54-35 32,54 35-47,-1 0 0,-17 0 16,-18-18-16,-159-17 31,159 35-15,-35-18-16,-35 0 15,-354 18 16,407-17-31,-124-1 32,176 18-32,0 0 15,1 0-15,-18 0 16,-18 0 31,17 0-47,1-18 15,0 18-15,-1 0 0,-122 0 47,122 0-47,19 0 16,-1 0-16,-17 0 16,0 0-16,-1 0 15,19 0 1,-19 0-16,19 0 0,-18 0 15,17 0-15,-88 0 32,88 0-32,1 0 15,-36-17 1,18 17 0,-1 0-16,19 0 31,-1 0-16</inkml:trace>
  <inkml:trace contextRef="#ctx0" brushRef="#br1" timeOffset="-6096.94">22931 14534 0,'17'0'63,"18"0"-47,1 0-16,34 0 15,54 0 1,17 0-16,18 0 0,35 0 15,247 0 1,-230 0-16,1 0 16,194 0-1,-195 0-15,-17 0 16,-35 0 0,-18 0-16,-17 0 0,-1 0 15,1 0 1,52 0-1,-53 0-15,-17 0 16,265 0 15,-301 0-31,-17 0 16,141 0 0,-141 0-1,18 0-15,35 0 16,88 0-1,-124 0-15,18 0 16,-17 0-16,70 0 31,-123 0-31,-1 0 16,19 0 156,16 0-157,-16 0 1,17 0-16,53-17 16,-54 17-16,19 0 15,-18 0-15,106 0 32,-142 0-17,19 0 16,-36-18-31,88 18 47</inkml:trace>
  <inkml:trace contextRef="#ctx0" brushRef="#br1" timeOffset="-2993.71">22913 14746 0,'53'0'110,"0"0"-95,0 0-15,141 18 32,-141-18-32,0 17 15,35-17 1,0 0-16,-35 0 0,35 0 16,35 0-1,-52 0-15,17 0 16,159 0 31,-176 0-47,123 0 31,-71 0-15,142 36 30,-212-36-46,35 0 16,-35 0 0,17 0-16,-17 0 0,36 0 15,140 0 17,-159 0-32,124 0 31,-141 0-31,-17 0 15,17 17-15,35-17 16,176 53 15,-211-53-15,35 0-16,1 0 16,158 0 15,-177 0-31,71 0 15,-70 0 1,-18 0-16,229 0 63,-229 0-63,-36 0 0,19 0 15,-1 0 1,36 0-1,-19 0-15,-16 0 0,-19 0 16,19 0-16,-19 0 16,124 0 15,-123 0-15,0 0-16,35 0 15,35 0 1,35 0 15,-87 0-31,17 0 31,-18 0-31,-18 0 0,19 0 16,17 0-16,17 0 31,-52 0-31,-1 0 16,1 0-1,35 0-15,-18 0 16,-17 0 0,52 0-1,-52 0 1,0 0-16,-1 0 16,54 0-1,-36 0 1,-17 0-1,-1 0 17</inkml:trace>
  <inkml:trace contextRef="#ctx0" brushRef="#br1" timeOffset="145676.2">22666 12612 0,'18'0'157,"52"0"-142,1 0-15,176 0 31,-124 0-31,-17 0 16,35 0-16,0 0 16,283 0 15,-301 0-31,0 0 16,1 0-16,-18 0 0,35 0 15,0 0 1,194 0-1,-194 0-15,159 0 32,-159 0-32,18 0 0,17 0 15,-17 0-15,106 0 32,-177 0-32,18 0 0,105-35 46,-175 35-46,158 0 32,-124 0-32,160 17 47,-125-17-47,-52 0 15,18 18-15,193-1 31,-228-17-15,34 0 15,-52 0-15,0 0 31,-1 0-47,18 0 15,18 0 17,-35 0-32,17 0 15,1 0-15,34 0 32,-17 0-32,-18 0 0,18 0 15,-35 0 1,17 0 15,36 0-15,-54 0-1,1 0 1,0 0-16,-1 0 16,1 0-1,0 0 1</inkml:trace>
  <inkml:trace contextRef="#ctx0" brushRef="#br1" timeOffset="149185.97">28610 12647 0,'18'0'63,"0"0"-17,-1 0-30,1 0 15,-1 0 16,1 0-16,0 0 1,-18 35-1,0-17-15,17 0-16,-17 17 31,0 0-31,0 0 0,0 1 15,0 17-15,0-36 16,0 72 0,0-37-1,0-16-15,-17 34 32,17-34-32,0-19 15,0 18-15,-18 54 16,0-54-1,18-17 1,0 34-16,0-34 16,0 0-16,0-1 15,0 1-15,0 0 16,0-1 0,0 1-16,0 0 15,-17-1 1,17 18-1,0-17 1,0 0 0,0-1-16,0 1 0,0 0 15,0-1 1,0 19-16,0 17 16,0-36-1,0 1-15,0 52 31,0-52-31,-18 0 16,18-1-16,0 1 16,0 35 15,0-36-15,0 1 15,0 17-16,0-17 17,0 17-1,0-17 0,0 0-31,0-1 16,0 1 15,0 0-15,0-1-1,18 18 1,-18-17 0,0 0-1,17-1 1,1 1-1,-18 0 17,0 17 77,0-17-46,0-1 15,0 1-63,-18-18 1,-17 0 0</inkml:trace>
  <inkml:trace contextRef="#ctx0" brushRef="#br1" timeOffset="151209.69">22913 14552 0,'18'0'47,"-18"-35"-31,0 0 0,0-18-1,0 35-15,0-35 16,0 0-16,-18-194 47,0 194-32,-17-247 17,35 247-32,0 1 0,0-19 31,0-70 0,0 106-15,0-1 15,0 1-15,0 0-1,0 17 1,0 1-1,0-1-15,35-35 47,-35 18-47,0 17 16,0-17 0,0 17 15,0-35 16,0 36-47,0-1 15,0 0 1,0-52 0,0 52 15,0 0 156,0-17-171,0 18 0,0-1-1,-17 0-15,17-17 16,-18 0-1,0 17 17,18 0 15,0 1-32,-17-1-15</inkml:trace>
  <inkml:trace contextRef="#ctx0" brushRef="#br1" timeOffset="152353.97">22666 14764 0,'35'0'78,"-17"0"-62,17 0 0,-17 0-16,-1 0 0,1 0 15,17 0 1,-17 0 0,0 0-1,-1 0 1,1 0 15,0 0-31,-1 0 63</inkml:trace>
  <inkml:trace contextRef="#ctx0" brushRef="#br1" timeOffset="156349.15">22560 14764 0,'-18'-88'16,"18"35"0,0 35-16,-17-35 15,17 0-15,-18 0 16,18-35-16,0-282 47,-17 264-32,17 53-15,0 0 0,-18-35 16,0 0 0,18-1-16,-17 19 15,-19-177 16,36 229-31,0-17 16,0-36 15,0 54-15,0-1 31,0-52-32,18 52 1,0 0 15,-18 1-15,0-19 0,17 19-1,-17-1 1,88-105 15,-88 105-15,0-35-16,18-17 15,0 17 1,-1 17-16,-17-52 16,0 53-1,0 0-15,0-1 16,18 1-16,17-124 47,-35 142-47,0-19 0,0 19 15,18-89 17,-18 88-17,0-17-15,0 0 16,18 35-16,-18-18 15,0-17 1,0 17-16,17-17 31,-17 17 172,36 18-203,-1 0 16,35 0-16,1 18 16,-18-18-16,0 0 15,35 18-15,35-1 16,1-17-16,334 71 47,-352-54-47,18-17 0,-36 0 15,230 0 17,-213 0-32,19 0 15,281 0 17,-281 0-32,-36 0 15,-17 0-15,176 0 31,-159 0-31,-18 0 16,371 0 15,-370 0-15,-18 0-16,17 0 16,1 0-16,-18 0 15,0 0-15,0 0 16,53 0-1,-54 0-15,160 0 32,-177 0-17,18 0-15,0 0 16,88 0 15,-88 0-15,-17 0-16,-19 0 15,18 0-15,1 0 16,-1 0-16,18 18 16,123-18-1,-105 0 1,-18 0-16,0 0 16,0 0-16,17 0 15,-35 0-15,89 0 47,-89 0-47,18 0 16,-18 0-16,-17 0 15,17 0 1,-17 0-16,17 0 16,-17 0-16,0 0 31,-1 0 0,1 0-31,-1 0 16,19 0 15,-19 0-15,36 0 15,-17 0-16,-19 18 1,1-18 0,-1 0-16,1 0 15,0 0 32,-1 35-31,-17-17 15,0-1-31,0 1 16,0 17-16,0 18 15,0 141 32,0-159-47,0 71 31,0-88-15,0 35-16,0-36 16,0 1-16,0 0 15,0-1-15,0 19 16,0-19 0,0 1-16,0-1 15,0 1 1,0 0-1,0-1 1,0 1-16,0 0 16,0 17-1,0-17 1,0-1-16,0 1 16,0-1-1,0 19 1,0-19-16,0 19 15,0-19-15,36 19 16,-36 34 15,17-35-31,-17-17 0,0 0 16,0 35-16,18-18 16,-18-17-1,18 17 1,-1 0 15,-17-17-15,18 17 15,-18 0-31,0 1 0,0-19 16,0 1-16,0-1 15,17 19-15,1-19 16,-18 54 15,0-53-15,18-1-16,-18 18 15,0 1 17,0-19-17,0 1-15,0 0 16,0 17-16,0 0 15,0-17 1,0 70 15,0 0-31,0 36 32,0-71-17,0-18-15,-18 18 0,0 88 47,18-123-47,-17 35 16,17-36-1,0 1-15,0-1 32,0 19 93,-18-19-125,18 1 31,0 0-16,0-1 1,0 19 15,-17-36 63,17 35-78,-18-35-16,-17 70 31,35-52 0,-18 0-31,0-1 16,18 1 15,-17 0 0</inkml:trace>
  <inkml:trace contextRef="#ctx0" brushRef="#br1" timeOffset="170754.95">4463 9366 0,'17'0'31,"-17"36"-15,0-19-1,0 89 1,0-35-16,-17-36 16,-19 106-1,19-18-15,17 36 16,0 18-1,0-36-15,-18 35 16,0-17-16,1-18 16,17 282-1,0-405 1,0 88 31,0-89-47,0 36 15,0-35-15,0 17 16,0 18 0,0-18-16,17 18 0,19 71 15,-36-54 17,0-34-32,17-19 15,-17 54 16,36-71 126,17 0-142,-1 0-15,19 0 16,0 0-16,123 0 31,-89 0-15,-16 0-16,175 0 15,-176 0-15,18 17 16,-35 1-16,-18-18 16,-18 0-16,18 35 15,-18-35 1,-17 0 15,-1 0-15,1 0-1,0 0 1,-1 0 0,36 0-1,-35 0 1,17-17 0,0 17 15,-17 0 0</inkml:trace>
  <inkml:trace contextRef="#ctx0" brushRef="#br1" timeOffset="172694.82">4533 9243 0,'35'0'47,"36"17"-47,-53-17 15,87 18-15,-16 0 16,-54-18 0,53 17-16,18-17 0,-35 0 15,281 53 32,-316-53-47,17 0 16,-1 0-16,-34 0 15,88 0 17,-71 0-32,0 0 0,89 0 47,-106 0-47,17 0 15,18 0-15,17 18 31,-52 0-15,0-18 0,-18 17 93,0 1-109,17 35 16,-17 17-16,0-17 15,0-18-15,18 18 16,-18 106 0,0-88-16,0-18 15,0 17 1,18 1-16,-18-1 0,17 36 15,-17-18-15,0 441 47,0-440-47,0-19 0,0-17 16,0-35 0,0 17-1,0 0 1,0-17-1,0 17-15,0-17 16,0 0 0,0 52 15,0-52-15,18-18-16,-18 17 31,0 1-16,0 0-15,0 17 16,0-17-16,0-1 16,0 71 15,0-52-15,0 158 15,0-177-16,0 36-15,-18-17 16,18-19-16,0 1 16,-17-18-16,-1 35 15</inkml:trace>
  <inkml:trace contextRef="#ctx0" brushRef="#br1" timeOffset="175584.99">19491 11148 0,'18'0'94,"17"0"-94,35 17 15,1 1-15,-18 0 16,282 35 15,-176-36-31,264 19 47,-405-36-47,-1 0 16,36 0-1,-35 0 1,0 0 0,17 0-16,-17 0 15,17 0 1,-18 0 0,160-18 30,-142 18-46,18 0 16,0 0-16,17 0 0,160 0 31,-195 0-15,0 0 0,36-18-1,-53 18-15,34-17 16,-52-1-16,0 0 15,18 18-15,17 0 16,18-17 15,-53-1-31,18 18 16,35-18 15,-18 1-31,-17 17 16,-1 0-1,1-18-15,17 0 16,1-17 15,-19 18-15,-17-19 0,18 36-16,-18-17 15,18-19-15,-18-17 16,0-17 15,0 35-31,0 17 0,0 0 16,0-17-16,-18-35 31,0 34-31,18 1 16,-17 0-1,17-1-15,-18 19 16,-17-54-1,-1 54-15,19-36 16,-18 17-16,-36-34 31,36 35-31,-1 17 0,-17-17 16,-35-18 0,0 17-16,-106 1 31,141 18-31,0 17 15,18-36-15,-71 36 32,71 0-32,-177-17 47,142-1-47,17 0 0,0 18 15,0 0-15,-71 0 31,89 0-31,-141 0 32,158 0-17,0 0-15,-17 0 0,-35 0 32,52 0-32,-35 53 15,18-35 1,-53 17-1,35 0-15,0 1 16,17-1-16,1-35 16,-53 71-1,53-54-15,17 1 16,-17-1-16,35 1 16,-18 0 15,18 70-16,0-70-15,0 52 16,0 89 15,0-89-15,0-17-16,0 177 31</inkml:trace>
  <inkml:trace contextRef="#ctx0" brushRef="#br1" timeOffset="176912.71">20179 11218 0,'0'18'15,"0"0"1,-18-18 0,-17 35-1,17-17 1,1-1-1,-1-17 1,-17 18-16,-1-1 0,-16-17 16,-54 18 15,-1006 123 0,848-141-15,-653 106 15,687-53-15,19-18-16,34-17 0,-52 17 15,70-17 1,-158 35 0,193 0-16,-228 88 15,175-71 1,18-52-16,-17 17 15,17 0-15,18-17 16,-18 17-16,36-17 16,35-18-1,0 0-15,17 0 0,18 0 16,-70 0 15,87 0-31,19 0 16,-19 0-16,-17 0 31,1 0-31,16 0 16,1 0-16,-18 0 15,18 0-15,-89 0 32,107 0-32,-19 0 15,19 0-15,-19 0 110,1 0-110,-53 18 15,0-1-15,-36-17 16,-17 0-16,0 18 15,-18-18 1,-176 0 0,194 0-16,18 0 0,52 0 15,53 0 1</inkml:trace>
  <inkml:trace contextRef="#ctx0" brushRef="#br1" timeOffset="178892.97">12929 12453 0,'-17'0'62,"-72"0"-62,19 0 16,-1-18-16,18 18 15,-35 0-15,-459 0 47,442 0-47,-1 0 16,35 0 0,-123 0-1,106 18-15,35 17 16,-123 54 15,140-54-15,1-18-16,0-17 15,-18 36 17,18-19-32,35 1 0,-18 0 15,18-1 1,0 1-16,-35 17 15,-18 53 17,53-70-32,-18 35 0,1 0 15,-1 0-15,-17 106 32,35-54-17,-18-69-15,-17 105 31,17-88-31,0 17 0,1-52 16,-1 17 0,18-17-16,0 17 31,0-17-15,0-1-1,0 19-15,0-1 16,0-17-1,0 17-15,18-18 16,-18 36 0,35 0-16,18 0 15,-35-18-15,17 1 16,0-36 0,0 70-16,1-52 0,-19 0 15,19-1 1,-19-17-16,89 71 31,-71-71-31,18 35 16,-17-17-16,17 17 15,35-17-15,-18-1 16,1 1-16,105 0 31,71-1-15,-70-17-16,-19 0 15,1 0 1,35 0-16,0 0 0,335 0 31,-352 0-15,-19 0-16,-16 0 0,-1 0 16,-18 0-1,-35 0-15,-17 0 0,-1 0 16,142 0 31,-159 0-47,0-17 0,70-36 15,-70 17 1,0 1-16,-18 0 16,212-159 15,-158 123-31,-36 36 15,-18-18-15,18 18 16,-18-1-16,-35 19 16,71-142 15,-71 106-31,0-17 16,-18-124 15,-17 105-16,-1 36-15,-17-17 16,36 17-16,-71-88 31,52 88-31,-17 0 0,-35-70 16,35 70 0,-53 0-16,18-18 15,-141 18 16,141 53-31,-71-17 0,18-1 16,-18 0 0,-17-17-16,35 17 15,-18 18-15,-159 0 16,213 0 0,-19 0-16,1 0 15,34 0-15,-34 0 16,0 0-1,-142 89 1,194-36 0,-17-18-16,35 0 15,0-17-15,-17 17 16,35-17-16,-18-18 16,35 0-1,0 0-15,-17 17 0,0-17 16,0 18-1,-36-18 1,36 0 0</inkml:trace>
  <inkml:trace contextRef="#ctx0" brushRef="#br1" timeOffset="-207764.12">12330 12259 0,'-18'0'15,"0"0"1,1 18 15,-1-18 79,0 0-79,1 0-16,17 35-15,-18-35 16,-17 18 15,17-18-31,1 0 47,69 0 63,-16-18-95,-19 18-15,1 0 16,88-18 31,-89 1-47,1 17 15,88 0 32,-88 0-31,17 0 46,-53 35-46,-17 0 0,17 0 15,1-17-31,-1 0 15,0-1 1,18-34 62,0-1-62</inkml:trace>
  <inkml:trace contextRef="#ctx0" brushRef="#br1" timeOffset="-202964">3651 6385 0,'-35'0'63,"0"18"-48,-1-18 1,1 0 0,17 0-16,1 0 0,-18 0 15,-54 0 1,54 0-1,-229-18 17,193 18-32,18 0 15,-229 0 32,229 0-47,-123 36 31,123-19-15,-18-17-16,-35 53 16,89-35-1,-72 35-15,19-18 16,-89 18 0,71 17-1,-88 1 1,70 17-16,70-88 0,-158 124 47,177-107-32,-19 1-15,1 17 16,18-17-16,-54 158 47,71-141-47,-71 318 31,54-282-15,-1 35-16,18-18 15,-18 265 17,18-300-17,0 70 1,0-105-1,0-1-15,18 54 32,17-36-32,-17-17 0,0-1 15,-1 19 1,1-1-16,0-35 16,-1 35-16,1-17 15,70 70 1,-53-70-1,18 35-15,0-18 16,106 18 15,-106-36-31,-18 1 0,0 0 16,18-18 0,230 53 15,-266-53-16,177 17 1,-141 1 0,0-18-16,0 53 15,141-53 1,-106 18-16,18-1 16,141 18-1,-141-17 1,17-18-16,-17 0 15,35 0-15,-35 0 16,35 0-16,-17 0 16,-1 0-1,1 0-15,-19 0 0,19 0 16,-36 0 0,18 0-16,-18 0 15,-17 0-15,17 0 16,0 0-16,0 0 0,18 0 15,-18 0-15,212-35 32,-194 17-17,-18 1-15,106-1 16,-106 0 0,1 1-16,69-19 15,-52 1 1,-35 17-16,17 1 15,177-54 17,-177 36-32,-35 0 0,141-18 31,123-124 0,-299 177-31,35-35 0,0 0 16,0-18-1,52-71 1,-69 71 0,-36-70-1,0 88-15,0-36 16,0 54-16,0-54 16,-18-17-16,0 17 15,1 54-15,-36-54 16,0 36-16,18-36 15,-36-35-15,-88-17 16,71 70 0,35 0-16,-53 0 15,71 53 1,-35-35-16,-36-18 0,-18 0 16,-176-35-1,124 53-15,17-18 16,-17 17-1,17 19-15,-564-107 32,564 107-17,-35-19-15,18 19 16,-124 17 0,141 0-16,18 0 15,0 0-15,17 0 16,-299 0 15,335 0-31,35 0 16,18 0-16,-18 0 15,18 0-15,17 0 16,-17 0 0,-1 0-16,-17 0 15,36 0 1,-36 0-1,35 0 1,1 0 0,-1 17 15</inkml:trace>
  <inkml:trace contextRef="#ctx0" brushRef="#br1" timeOffset="-148479.12">19738 11342 0,'18'-18'0,"-1"1"94,18 17-79,1 0-15,17 0 16,0 0-16,-1 0 16,1 0-16,106 0 47,-141 0 31,-18 35-47,0 0-15,0 0-16,0-17 0,0 0 31,0-1 109,-35-17-124,-36 0-16</inkml:trace>
  <inkml:trace contextRef="#ctx0" brushRef="#br1" timeOffset="-146950.57">12594 12030 0,'0'35'62,"0"-17"-46,0-1-16,0 19 15,0 16-15,0 54 32,0-88-17,0 0-15,0-1 32,0 1 93,0 17-110,53-35 1,-35 0-1,70 18-15,71-18 32,-53 0-32,-54 0 15,-34 0 1</inkml:trace>
  <inkml:trace contextRef="#ctx0" brushRef="#br1" timeOffset="-145339.5">12629 11994 0,'0'36'125,"18"-1"-110,-18 0-15,35 1 16,-17 16-16,-18-34 0,35 35 31,-17-18-15,0 1-1,-1-36 1,-17 17 0,18 1 15,-18-1-15,17 1 15</inkml:trace>
  <inkml:trace contextRef="#ctx0" brushRef="#br1" timeOffset="-140553.67">12735 12065 0,'0'18'47,"0"-1"-31,0 1-1,0 0 1,0-1 0,0 1-1,0 17 1,-17-17 0,-19 17 15,36 0-31,-17 1 15,-1-36 1,18 17 0,-18-17 124,1 0-108,-1 0-32,1 18 15,-1-18 1,18-35 124,0-18-124,0 35-16,0-17 16,0-1-16,0 1 15,0 18-15,0-1 16,0-35-16,18 35 16,-18 36 327,0 17-343,17 1 16,-17 16-16,0-16 16,0-1-16,0 18 31,18-53 109,-1 0-124,-17-35-16,18-18 16,-18 17-1,18-16-15,-18-1 16,17 17-16,-17 1 47,18 17-47,-18 1 31,18 34 78,-1 1-109,-17 17 16,18 18 0,-18-17-16,18 87 15,-18-105 1,0-1 0,17 1 15,-17 0 31,18-18-62,-18 35 16,0-18 15,0 1 94,0-36-109,0-17-1,-18-18-15,1-17 16,-1 34 0,18 1-16,0 18 15,-18-1-15,18 0 16,0 1 0,0-19-1,0 19 1,0-1-16,0 0 15,0 1 1,0-1-16,0 1 47,0-1 0,-17 0 0,-1 18 0,0 0-47,1 0 15,17 18 1,-36 35-16,19-18 15,-1-17 17,1 17-32,-1 0 15,0-17 17,1 0-17,-1 17 1,0 0-16,18-17 15,-17-18-15,-1 35 16,18-17-16,-18-1 16,1 1-16,17 0 31,-18 17-15,0-18-1,1 1 1,-1 0 46,1-18 1,17 17-48,-18 1 1,0 0 0,18-1 171,18-17-171,17 0-16,0 0 15,1 0 1,-1 0-16,0 0 16,1 0-16,-19 0 15,1 0-15,0 0 16,-1 0-16,1 0 16,-1 0-1,1 0-15,0 0 16,35 0-16,-36 0 15,54 0 1,-54 0 0,1 0-1,0 0-15,52 0 32,-52 0-32,0 0 15,-1 0 1,1 0 265,-18-35-250,-18 0-31,-17 17 16,35-35 0,-18 53-1,18-17 1,-17-1-16,17 0 15,-18 1 1,18-1-16,-18-35 16,18 0 15,0 18-31,0 17 0,0 1 16,0-36-16,0 17 15,0 19-15,0-18 16,0 17-1,0 0 1,-17 1 0,17-1 15,0 0 31,-18 1 48,0 17-110,1 17 0,17 1 15,-53 17 17,18-17-32,35 0 15,-36-1-15,19-17 16,-1 18 0,0-18-1,1 17 16,17 1-31,-18 0 16,1-18 0,-36 35-1,17-17-15,1 17 16,-53 18 15,35-18-15,35 0 62,36-35 47,17 0-125,0 0 0</inkml:trace>
  <inkml:trace contextRef="#ctx0" brushRef="#br1" timeOffset="-140037.62">12823 12171 0,'0'17'110,"0"19"-95,0-1 1,0-17 0,0 17-1,0-17-15,0 17 16,0-18 15</inkml:trace>
  <inkml:trace contextRef="#ctx0" brushRef="#br2" timeOffset="-134853.11">29351 5680 0,'18'0'32,"-18"17"-32,0 54 15,0-18 1,0 17-16,0 36 16,0 0-1,0 0-15,0 17 16,0 230-1,0-247 1,0 0 31,0-89-47,0 1 31,0 0-15</inkml:trace>
  <inkml:trace contextRef="#ctx0" brushRef="#br2" timeOffset="-133572.59">30780 5874 0,'-53'0'110,"0"0"-95,0 0-15,-35 0 16,-18 0-16,18 0 15,35 0-15,-18 0 16,-17 17 15,71-17-31,17 36 0,0 17 16,-36 35 0,36-35-16,-17 0 0,17-18 15,-89 177 32,89-160-47,-35-16 0,35-1 16,0-17-16,0 35 47,0-18-47,0 18 46,18-36-46,-1 1 16,107 17 0,-89-17-1,-17-18 1,-1 18-16,54-18 31,-53 0-31,-1 0 16,1 0-1,0 0 1,-1 0 0,1 0-16,-18-18 15,18 0 1</inkml:trace>
  <inkml:trace contextRef="#ctx0" brushRef="#br2" timeOffset="-132385.01">31750 6032 0,'-53'18'94,"18"-18"-94,0 18 15,-36-1-15,-17 19 16,-18-1-16,18 0 16,0 1-16,-18 16 15,-18 107 32,124-106-31,0-35-16,0 35 15,0 0-15,0-18 16,36 0 0,87 142 15,0-72-31,-52-16 15,0-54 1,-36-18-16,18 36 16,-18-35-16,0-18 15,-17 18-15,17-1 16,1-17-16,16 0 16,-16 0-16,17 0 15,0 0-15,88 0 47,-88-35-47,0-18 0,-18 35 16,-18-17-1,54-124 17,-71 142-32,0-1 15,0-35-15,0 0 16,0 18-16,0 0 15,0 0 1,0-1-16,0-52 0,-18 70 16,-35-52-1,36 35 1,-54-18-16,54 17 16,-1 36-16,18-17 15,-18-1-15</inkml:trace>
  <inkml:trace contextRef="#ctx0" brushRef="#br2" timeOffset="-131895.74">31644 6597 0,'0'35'0,"18"1"16,-1-1-16,19 18 15,-19 35-15,72 106 32,-1-71-32,-18 18 15,1 18 1,-1 18-16,72 140 15,-72-176-15,-17-17 16,-18-18-16,18-18 31,-53-53-31</inkml:trace>
  <inkml:trace contextRef="#ctx0" brushRef="#br2" timeOffset="-98847.46">31768 6156 0,'17'0'16,"1"0"0,-18 18 15,18-18-16,-1 0 1,1 0 0,-1 0-1,19 35 17,-19-17-32,1-18 15,0 0 1,-1 17-1,1-17 17,0 0-32,-1 18 15,1-1 17,0 1-1,-1-18-31,-17 18 15,18-1 1,-18 1 93,0 0-77,0-1-1</inkml:trace>
  <inkml:trace contextRef="#ctx0" brushRef="#br2" timeOffset="-96168.7">30374 6862 0,'35'0'141,"-17"0"-126,0 0 1,-1 0-16,1 0 16,0 0-1,17 0 1,-17 0-1,-1-18 32,1 18-47,-1-18 32,1 18-17,-18-17 1,18 17-1,-1-18 1,-34 18 156,-1 0-156,-35 0-1,18 0 1,17 0-1,-17 18 1,0-18-16,17 0 16,0 0-1,1 0-15,-1 17 0,-35 1 32,18 0-17,35-1 1,-18-17-16</inkml:trace>
  <inkml:trace contextRef="#ctx0" brushRef="#br2" timeOffset="-42091.63">28681 5027 0,'0'18'31,"0"17"-16,0 53-15,0-35 16,0-18 0,0 36-1,0 123-15,0-88 16,0 0-16,0 35 16,0 264 15,0-246-31,0 0 0,0 176 15,0-176 1,0 17 0,0 265 15,0-370-31,0-1 0,0 1 16,0 17-16,0 0 15,0 36 1,0 70-1,0-88-15,0 17 16,0 142 0,0-54 15,0-175-31,0-1 47,0-17 62,35-18-109,0 0 16,36 17-16,-36 1 15,36-18 1,70 35-16,-35-17 16,70-1-16,-17 1 15,35 0-15,0-1 16,-18-17-16,442 53 31,-495-53-15,1 0-16,281 0 47,-334 0-47,17 0 0,18 0 15,88 0 1,-124 0-16,19 0 16,17 0-1,158 0 32,-229 0-47,18 0 0,0 0 16,-18 0-1,107 0 17,-90 0-32,-16 0 15,-19 0-15,36 0 16,-35 0 31,0-17 187,-1-19-234,-17-34 16,18 34-1,-18-34-15,0 52 16,18-35 0,-18 0-16,0 0 15,17-176 32,-17 176-47,0-17 16,18-19-16,-18 54 15,0-35-15,17-1 16,19-193 0,-19 158-1,-17 35-15,0 1 16,18-160 15,-18 177-15,0-17-16,71-265 31,-36 264-15,-18-17-16,-17 17 15,0-52 1,0-212 31,0 282-47,0 18 15,0 17-15,-17-53 16,17 36 0,0 17-16,0-34 15,-35 34 1,35 0-16,0-17 0,-18-18 15,18-70 17,0 87-32,0-17 0,0 0 15,0-35 1,0 18 0,-18-89 15,1 124-16,17 17-15,0-35 16,-18 18-16,0-36 16,-17-70 31,35 124-47,0-1 15,-35-17 32,35 17-31,-18 0-1,1 18 17,17-17-17,-18 17-15,18-18 16,-35 0-16,-1 18 15,-52-35-15,0 35 16,17-17-16,36 17 16,-53-18-16,17 0 15,-17 18-15,-18-35 16,-211 17 15,211 1-31,18 17 0,0 0 16,-36 0-1,1 0-15,-1 0 0,-17 0 16,35 0-16,-35 0 16,18 0-1,-1 0-15,-87 0 16,87 0 0,53-18-16,1 0 15,-18 18-15,17 0 16,1 0-16,-124 0 31,141 0-31,-18 0 16,1 0-16,-1 0 15,-176 0 1,177 0 0,-1 0-16,0 0 15,-87-17 16,122 17-31,19 0 16,-124 0 15,88 0-31,0 17 32,70 19 186,1-19-202,53 1-16,-54 0 31,1-18-15,0 0-16,-1 17 15,-17 1 235,0 0-234,0 17 0,0-18-1,0 19-15,-17-19 16,17 1-16,0 0 78,0-1-62,17-17 15,1 0-15,-1 0-1</inkml:trace>
  <inkml:trace contextRef="#ctx0" brushRef="#br2" timeOffset="-2359.89">13159 564 0,'-18'0'110,"-17"36"-17,17-36-93,0 17 16,-17 1 0,18-18-1,-36 18 1,35-1-1,-17 1-15,-71 52 32,88-52-32,-17 35 0,0-35 15,-106 123 32,123-124-47,-88 54 16,71-53-1,-18 17-15,35-17 0,-193 193 47,193-193-47,-141 299 47,71-140-16,88-160-31,-18 19 0,1-1 16,17 71 15,-18-71-15,18 18 0,0-35-16,0 70 15,0-53 1,0 0-16,35 71 31,1-71-15,-19-17-16,19 17 15,-19 18 1,18-17-16,1-1 16,-19-18-1,19 36 1,17-17-1,-36-1-15,1-35 16,17 53-16,0-35 16,-17-1-1,53 71 1,-36-70 0,0 17-16,0 1 31,-17-36-31,0 35 0,17-18 15,53 36 1,-70-35 0,17 0-16,0-18 15,18 17 1,0 19-16,18-36 16,17 17-16,-17 1 0,17-1 15,0-17 1,-35 18-16,53 0 0,-36-1 15,18-17 1,124 0 0,-159 0-16,35 0 15,-53 0 1,54-17 0,-1 17-16,-35 0 15,70-53 1,-52 53-1,-18 0-15,229-106 47,-229 106-47,0-18 0,0 1 16,105-71 15,-122 52-15,17-17-16,-36 18 15,1-18-15,17-53 16,-17 71 0,-18-18-16,0 18 15,17 0-15,-17-71 16,0 70 0,0-52-16,0 53 15,0-177 16,0 159-31,0 0 0,18-70 32,-18 88-32,0-1 15,0-16 1,0-142 15,0 158-31,0 1 0,0-36 16,0-87-1,-18 122 1,18 1-16,-17-18 16,-1 36-16,1-36 15,-19 0-15,-34-18 16,70 53 0,-53-34-16,0-19 31,18 53-31,-18 1 15,17-19 1,19 36-16,-160-70 31,160 52-15,-1 1 0,-17-1-16,0 0 15,17 18-15,-17-35 16,-18 35-16,35-18 15,0 1-15,-87 17 47,87 0-47,-17-18 0,-106-17 47,123 35-47,-17 0 16,-89-18 15,89 18-15,17 0-16,-35 0 15,18 0-15,17 0 16,-52 0 15,52 0-31,-35 0 16,36 0-16,-72 0 31,72 0-15,-36 18-16,-35 0 31,52-18-15,19 0-16,-1 0 15,-52 17 1,34-17-1,19 0 1,-1 18 0,0-18-16,1 0 15,-18 0 17,17 17 46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42953" units="1/cm"/>
          <inkml:channelProperty channel="Y" name="resolution" value="32.23881" units="1/cm"/>
          <inkml:channelProperty channel="T" name="resolution" value="1" units="1/dev"/>
        </inkml:channelProperties>
      </inkml:inkSource>
      <inkml:timestamp xml:id="ts0" timeString="2021-03-26T13:35:50.672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14464 1693 0,'-18'0'47,"1"0"-47,-1 36 16,18-1-1,0 18 1,-18-18-1,-17 124 17,17-71-32,1-53 0,-18 177 47,35-177-47,0-17 15,-36 123 32,36-123-31</inkml:trace>
  <inkml:trace contextRef="#ctx0" brushRef="#br0" timeOffset="684.57">14323 1782 0,'0'-18'0,"17"36"16,-17 70-16,18 35 16,0-52-1,-1-18-15,1 0 16,0 17-16,-18-35 15,105 124 32,-105-141-31,18-18-16,0 0 16,35 0-1,0 0 1,-36 0-16,18-18 15,1-17-15,34-36 16,230-211 15,-247 229-15,-18 18-16,36-71 31,-71 71-15,18 35-16</inkml:trace>
  <inkml:trace contextRef="#ctx0" brushRef="#br0" timeOffset="1315.17">15381 1834 0,'18'36'16,"-18"17"-1,0-18 1,0 0-16,0 0 16,0 89 15,0-106-31,0 17 0,-36 18 15,36-18 17,0-17-32,36-1 62,-19-17-62,54 0 16,35 36-1,-71-19-15,89-17 16,17 0-16,0 18 16,-35-18-16,-1 0 15,-87 0 1,0 0-16,-18-35 47,-36 17-47,1-35 15,0 18-15,0 17 16</inkml:trace>
  <inkml:trace contextRef="#ctx0" brushRef="#br0" timeOffset="1920.92">15540 2064 0,'18'0'156,"34"-53"-156,-16 53 16,-1-18-16,0 18 0,1 0 15</inkml:trace>
  <inkml:trace contextRef="#ctx0" brushRef="#br0" timeOffset="2381.63">15311 1764 0,'70'0'47,"-17"0"-31,-18 0-16,36 0 15,35 0-15,211 18 32,-229-1-17,-35-17-15,18 0 32</inkml:trace>
  <inkml:trace contextRef="#ctx0" brushRef="#br0" timeOffset="2744.41">17057 1817 0,'0'53'0,"0"0"15,0-18-15,0-17 16,0 52-16,0-52 0,0 17 15,-18 0 1,18 1 0,-17-19-1</inkml:trace>
  <inkml:trace contextRef="#ctx0" brushRef="#br0" timeOffset="3186.14">16598 1676 0,'0'17'31,"35"-17"-31,36 18 15,0 0-15,-1-1 16,36 1-16,0 0 16,211 17 15,-246-35-15,-36 17-16,18-17 15,0 0 1</inkml:trace>
  <inkml:trace contextRef="#ctx0" brushRef="#br0" timeOffset="3548.91">17762 1852 0,'0'18'0,"0"35"16,0 0-16,0 70 16,0-88-1,0 1-15,0 16 16,0-16 0,-17-1-16,17 18 0,0-35 15</inkml:trace>
  <inkml:trace contextRef="#ctx0" brushRef="#br0" timeOffset="3990.15">18327 1746 0,'17'36'0,"-17"-19"16,0 1-16,0 35 16,0-18-16,0 88 31,0-52-31,0-18 15,0 0-15,-35 70 47</inkml:trace>
  <inkml:trace contextRef="#ctx0" brushRef="#br0" timeOffset="4454.85">18309 2099 0,'35'0'15,"1"0"-15,17 0 16,-18 0-16,-17 0 16,123-18 15,-106 1-16,18-19 32,-53 19-47,17 17 16,-17-18-16,18 18 16,35-35 15,-35 0-16</inkml:trace>
  <inkml:trace contextRef="#ctx0" brushRef="#br0" timeOffset="4886.6">18574 2064 0,'-36'88'15,"19"-53"1,17-17 0,0-1-16,0 1 15,0 0 1,0-1-16,17 19 16,-17-19-1,18-17-15,0 18 16,17 0-16,0-18 0,-35 17 15,36-17-15,-1 18 32,-18-18-17,19 0-15,-1 0 16,36 0 0,-18 0-1</inkml:trace>
  <inkml:trace contextRef="#ctx0" brushRef="#br0" timeOffset="5326.33">19385 2011 0,'0'53'31,"0"0"-15,0 0-16,0-1 16,-53 72 15,36-89-31,-1 1 0,18-19 15,0 1 79,35-18-78,1 0-16,-1 0 15,0-35-15,18 17 16,-18-17 31</inkml:trace>
  <inkml:trace contextRef="#ctx0" brushRef="#br0" timeOffset="5735.18">19350 2205 0,'18'0'32,"-1"0"-17,1 0-15,141-18 47,-159 1-47,17 17 16,1 0-1,-18-18 1</inkml:trace>
  <inkml:trace contextRef="#ctx0" brushRef="#br0" timeOffset="6102.95">19315 1923 0,'35'17'62,"18"-17"-46,-18 0-1,36 0-15,-1 0 16,-17 0-16,35 0 16</inkml:trace>
  <inkml:trace contextRef="#ctx0" brushRef="#br0" timeOffset="6401.76">20126 1958 0,'0'123'0,"0"-70"16,0 0-16,-18 18 0,1 17 15,-19-35 1,-17 141 15</inkml:trace>
  <inkml:trace contextRef="#ctx0" brushRef="#br0" timeOffset="6994.02">19844 1958 0,'17'0'62,"19"0"-46,-1 0 0,141 0 15,-158-18-31,35 18 0,-35 0 16,52 0-1</inkml:trace>
  <inkml:trace contextRef="#ctx0" brushRef="#br0" timeOffset="7632.61">20620 2558 0,'18'-18'16,"34"-53"-1,-52 36-15,36-35 16,-19 17-1,124-230 17,-88 231-17,-35 52 32,0 0-31,-1 35-1,36 35-15,-35-34 16,17 17-16,0-1 16,-17 1-16,0 18 15,-18 35 32</inkml:trace>
  <inkml:trace contextRef="#ctx0" brushRef="#br0" timeOffset="8003.38">20779 2222 0,'0'18'31,"17"-18"-15,19 0 0,-19 0-16,1 0 15,52 0 1,-34 0-16,-19 0 16,36 0 15</inkml:trace>
  <inkml:trace contextRef="#ctx0" brushRef="#br0" timeOffset="9064.09">20144 1958 0,'0'-18'94,"0"1"-94,53 17 16,-1 0-16,90 0 31,-54 0-15,-71-18-16,1 18 15,17 0 1</inkml:trace>
  <inkml:trace contextRef="#ctx0" brushRef="#br0" timeOffset="-115295.74">2487 4004 0,'-18'53'32,"18"0"-32,-35 35 15,-18 71 1,18-53-1,-53 123 1,35-123 0,-35 123-1,88-211 1,0 17-16,0 0 31,17-35-15,36 0-1,-18 0-15,-17 0 16,141 0 0,-106 0-16,17 0 15,107 0 1,-142 0 0,18 0-16,18 0 31,-36 0-31,-18 0 15,1 0 1,-18-17 31</inkml:trace>
  <inkml:trace contextRef="#ctx0" brushRef="#br0" timeOffset="-114846.45">2364 4586 0,'17'0'46,"19"0"-46,-19 0 16,18 0-16,-17 0 16,17 0-16,-17 0 15,0 0-15,17 0 16,-17-18 0,17 1-1</inkml:trace>
  <inkml:trace contextRef="#ctx0" brushRef="#br0" timeOffset="-114381.74">2417 3881 0,'0'17'16,"0"1"0,52-1-1,-34-17 1,53 36-16,-36-19 16,53 1-16,-35 0 15,18-1-15,246 19 47,-282-36-47,1 17 16,34-17-1,-52 0-15,17 0 16,0 0 0</inkml:trace>
  <inkml:trace contextRef="#ctx0" brushRef="#br0" timeOffset="-114034.95">3598 4180 0,'0'142'15,"0"-72"-15,0 71 32,0-70-32,-53 52 0,18-17 15,0 0 1,-71 0-1,106-89 1,0-70 31</inkml:trace>
  <inkml:trace contextRef="#ctx0" brushRef="#br0" timeOffset="-113200.5">3334 4163 0,'0'17'16,"0"1"-16,35-18 31,0 0-31,1 0 15,228 0 17,-193 0-32,-36 0 0,18 0 15,0 0 1,0 0-16,0 0 16,-36 18-1,1-18-15,0 0 16</inkml:trace>
  <inkml:trace contextRef="#ctx0" brushRef="#br0" timeOffset="-112464.45">4357 4322 0,'0'105'15,"0"-69"-15,0 17 16,0-1-1,0 1-15,0-17 16,0 34-16,0-17 16,0-18-16,0 36 15,-35 35 1,-1-53-16,19 17 16,17-52-16,0 0 15,0-1-15,-18-17 16,18 18-1</inkml:trace>
  <inkml:trace contextRef="#ctx0" brushRef="#br0" timeOffset="-111950.62">4868 4163 0,'18'35'16,"-18"18"-16,0-35 16,0-1-16,0 19 15,0 16 1,0-34-16,0 53 15,0-36-15,0 18 16,0 70 0,0-52-16,0-36 0,0 36 15,0-54 1,0 19-16,0 34 16,0-52-1</inkml:trace>
  <inkml:trace contextRef="#ctx0" brushRef="#br0" timeOffset="-111480.95">4868 4710 0,'53'0'0,"-17"0"16,-1 0-1,18 0 1,-36 0-16,36 0 15,35-36 17,-70 19-17</inkml:trace>
  <inkml:trace contextRef="#ctx0" brushRef="#br0" timeOffset="-111148.16">4957 4815 0,'0'18'0,"0"17"16,17-17-16,1-18 15,17 18-15,0-1 16,-17 1-1,53 35 17,-36-36-32,-35 1 15,35 17-15,0-17 16,54 35 0</inkml:trace>
  <inkml:trace contextRef="#ctx0" brushRef="#br0" timeOffset="-110493.58">5662 5203 0,'35'-35'31,"1"-53"-15,17 35-16,-36-35 15,1 70 1,-1-35-16,1 0 15,106-229 17,-107 212-32,18 52 15,-35 0 1,18 36 31,-18 35-47,0 0 15,18 0-15,17 123 32,-35-70-32,0-53 0,18 35 15,17-53 1,-17 36-16,-18-53 16,0 34-16,0-34 15,17 17-15,1-17 16,-18 17-16,18-17 15,-18 0 32,17-1-47,-52-17 63</inkml:trace>
  <inkml:trace contextRef="#ctx0" brushRef="#br0" timeOffset="-109683.64">5750 5027 0,'18'0'94,"0"0"-94,17 0 16,0 0-16,-17 18 15,-1-18-15,1 0 16,17 0-16,36 0 16,-36 0-1,0 0 1,-17 0 0,17 0-16</inkml:trace>
  <inkml:trace contextRef="#ctx0" brushRef="#br0" timeOffset="-108464.9">1782 5733 0,'17'17'62,"54"-17"-46,35 36-16,-36-36 16,89 0-16,35 17 15,317 54 1,-105-36-16,0 0 15,0 18-15,-18-35 16,882 35 15,-1024-53-31,-69 0 16,17 0 0,-53 0-16,-53 0 0,0 0 15,1 0 16</inkml:trace>
  <inkml:trace contextRef="#ctx0" brushRef="#br0" timeOffset="-72336.27">1782 5556 0,'35'0'32,"-18"0"-1,1 0-31,17 0 31,-17 0-31,17 0 16,-17 0-16,17 0 15,0 0 1,1 0-16,-19 0 16,36 0-1,35 0 1,-52-17-1,105 17 32,-106 0-31,0 0-16,-17 0 16,17 0-1,1 0 1,-1 0-1,-17 0 17,-1 0-17,1 0 1,-1 0-16,1 0 0,0 0 16,-1 0-16,19 0 15,-1 0 1,-17 0-1,-1 0 1,19 0 0,-1 0-1,-18 0-15,1 0 16,0 0 0,-1 0-16,19 0 15,-1 0 1,0 0-1,-17 0-15,-1 0 16,1 0 0,0 0-16,-1 0 15,1 0 1,0 0 0,-1 0-16,1 0 15,17 0 1,-17 17-1,-1-17 1,1 0 0,0 0-1,-1 0-15,1 18 16,17-18 0,-17 0-1,17 18 1,-17-18-1,-1 0 1,-17 17-16,18-17 16,0 0-16,17 0 15,-35 18-15,18-18 0,-1 17 16,19-17 0,-1 0-16,-17 0 15,17 18 1,0-18-1,-17 18 1,35-18 0,-36 0-16,1 0 0,0 0 15,87 35 17,-52-35-17,-17 0 1,-1 0-1,-17 0 1,17 18 0,-18-18-16,19 17 15,52 1 17,-35-18-17,88 0 16,-88 0-15,-18 0 0,18 0-1,-35 0 1,52 18 0,-52-18-16,70 17 15,-53-17 1,1 0-16,-1 0 15,0 0-15,0 18 16,1-18-16,17 17 16,-18-17-1,0 0-15,-17 0 0,17 18 16,18-18 0,18 0-1,-54 0-15,19 0 16,-1 35-16,0-35 15,0 0-15,1 0 0,-1 0 16,18 18 0,35-18-1,-70 0 1,35 0-16,-36 0 16,71 0 15,-35 0-31,-35 0 0,17 0 15,0 0-15,36 0 16,-36 0-16,1 0 16,-19 0-1,1 0-15,17 0 0,-17 0 16,17 0 0,18 0-16,-35 0 0,17 0 15,-17 0-15,87 0 31,-69 0-15,-1 0 0,0 18-16,-17-1 15,0-17-15,17 0 16,35 18 0,-52 0-1,0-18-15,17 0 16,35 0 15,-34 17-31,-19-17 31,19 0 1,-19 0-32,1 0 15,52 0 16,-52 0 1,0 0-1,-1 0-31</inkml:trace>
  <inkml:trace contextRef="#ctx0" brushRef="#br0" timeOffset="-49763.31">23266 4780 0,'0'53'94,"-18"0"-94,0-18 0,-17 71 31,18-53-31,-1 0 16,-17 53-16,-36 88 31,36-141-31,17 211 63,18-246-63,0 0 15,18 17 1,52-18 0,19-17-16,-19 0 0,1 0 15,17 0-15,18 0 32,-18 0-32,0-35 0,-35 35 15,17-35 1,-52 35-16,0-18 15,-18 1 48,-36-1-47</inkml:trace>
  <inkml:trace contextRef="#ctx0" brushRef="#br0" timeOffset="-49097.15">23160 5256 0,'18'0'46,"17"-17"-30,0 17 0,0 0-16,18 0 15,18 0-15,-18 0 16,17-18 0,-52 0-16,35 18 0,-18 0 15</inkml:trace>
  <inkml:trace contextRef="#ctx0" brushRef="#br0" timeOffset="-48586.59">23125 4639 0,'17'35'0,"1"-35"16,-18 18-16,35-18 15,36 35 16,-54-35-31,1 0 16,141 18 15,-106 17-31,352-17 47,-334-18-31,35 0 15</inkml:trace>
  <inkml:trace contextRef="#ctx0" brushRef="#br0" timeOffset="-48172.83">24783 5045 0,'0'0'0,"0"88"31,0-53-31,-36 124 32,36-141-32,0 17 15,0 0 1,0-17-16,-53 105 47,53-70-32,0-35-15</inkml:trace>
  <inkml:trace contextRef="#ctx0" brushRef="#br0" timeOffset="-47649.13">24359 4745 0,'0'-18'0,"18"18"16,35 35-1,0-35-15,17 36 16,-52-19-16,70-17 16,-17 0-16,17 18 15,0-18-15,194 18 32,-229-18-17,0 0 1,53 0-1,-71 0-15,1 0 16,-19 0 0,1 0-16,-1 17 15,19 1 1</inkml:trace>
  <inkml:trace contextRef="#ctx0" brushRef="#br0" timeOffset="-47271.86">25665 4992 0,'17'70'16,"-17"-17"-16,0 0 16,18-18-16,-18 1 15,0 34-15,0 1 16,0 35-16,0 158 31,0-211-31,0 0 16</inkml:trace>
  <inkml:trace contextRef="#ctx0" brushRef="#br0" timeOffset="-46477.71">26300 5168 0,'0'18'15,"0"-1"1,0 1-16,0 35 16,0 18-16,-18 193 47,18-211-47,0 53 46,0-88-30,0-36 47,0 0-48,0-17 1,0-18-16,0 35 15,18-17 1,-18 18-16,17-1 16,-17 0-1,18 1-15,52-54 16,-34 53 0,105-87-1,-88 87 1,-36 18-16,19-35 15,-1 35 17</inkml:trace>
  <inkml:trace contextRef="#ctx0" brushRef="#br0" timeOffset="-46082.2">26476 5468 0,'0'0'0,"0"18"15,0-1 1,0 1 0,18 17-1,-1 1-15,107 105 31,-107-106-15,19 0 0,-1-17-16,0 17 15,71 36 17,0-54-32,-71-17 15,0 0 1,159-88 15</inkml:trace>
  <inkml:trace contextRef="#ctx0" brushRef="#br0" timeOffset="-45553.53">27464 5362 0,'0'18'31,"0"52"-31,-53 72 31,18-107-31,-1 53 16,36-53-16,0 18 16,0 0-16,0-35 15,0 17-15,18 36 32,0-71-17,-1 0-15,1 0 16,17 0-16,0 0 15,18 0 1,71-53 0,-54 0-16,-52 35 15,17 0-15,18-34 16,-35 16 0,-1 36-1,1-17-15,-18-1 16,0 0-16,0 1 15,-18-36 1,-52 53-16,-18-53 16</inkml:trace>
  <inkml:trace contextRef="#ctx0" brushRef="#br0" timeOffset="-45202.98">27534 5574 0,'-17'-18'78,"17"1"-62,35 17 62,-17-18-62,-1 0-16,54 18 15,-54-17 1,19 17-1,-19-18-15,1 0 16,17 18-16</inkml:trace>
  <inkml:trace contextRef="#ctx0" brushRef="#br0" timeOffset="-44833.21">27340 5327 0,'71'0'16,"-36"0"-16,0 0 16,1 0-16,-1 0 15,0-18-15,0 18 31,-17 0-31,0 0 16,-1 0-16</inkml:trace>
  <inkml:trace contextRef="#ctx0" brushRef="#br0" timeOffset="-44497.42">28522 5380 0,'0'18'15,"0"-36"-15,0 71 0,0-18 16,0 36-16,0-1 31,0-17-31,0 53 0,-18-36 16,-17 36-1,35-70 1,0-19-16</inkml:trace>
  <inkml:trace contextRef="#ctx0" brushRef="#br0" timeOffset="-43960.76">28346 5345 0,'-18'-18'94,"36"0"-63,17 18-31,88 0 32,-52 0-32,-18 0 15,35-17-15,-35 17 0,-18 0 16,1-18 31</inkml:trace>
  <inkml:trace contextRef="#ctx0" brushRef="#br0" timeOffset="-43260.19">28981 5891 0,'0'18'16,"17"0"31,1-18-32,0 0-15,-1-18 16,-17-88-16,53-35 31,-35 88-15,-18 36-16,0-36 15,17 35-15,-17-17 0,18 35 16,0-36 31,-1 36-16,19 18-15,-19 17-1,1-17 1,88 352 31,-89-334-47,-17 17 15,18-53-15,0 35 16,17-18 0</inkml:trace>
  <inkml:trace contextRef="#ctx0" brushRef="#br0" timeOffset="-42692.53">29122 5821 0,'35'0'62,"-17"0"-62,-1 0 16,1 0-16,17 0 16,1 0-16,-1 0 31,-18 0-16</inkml:trace>
  <inkml:trace contextRef="#ctx0" brushRef="#br0" timeOffset="112808.55">13794 2311 0,'0'53'62,"-18"-36"-62,0 36 16,18 18 0,-17-54-1,-1 36-15,-35 18 16,35-36 0,1 18-16,17-35 15,0-1 1,0 36-1,0-17 17,0-19-1,0 1-31,0 17 31,17-17-31,19-1 16,-19 19-1,319 69 32,-231-87-47,19 0 16,17-1-16,300 19 31,-300-36-31,0 0 16,0 0-16,-35 0 15,-18 0-15,18 0 16,-35 0-16,70 0 31,-71 0-31,-17 0 0,159 0 32,53 0-1,-160 0-31,19 0 0,-36 17 15,300 36 17,-282-35-17,0-1-15,88-17 16,-159 0 0,0 0-16,-17 0 15,0 0 1,-1 0-1,1 0 48,0 0-63,-18-17 47,17 17-47,18-18 15,-17 1 1,17-1 15,18-17-15,-35 17 0,0 0-16,-1 1 31,1 17-31,-1-18 31,1-17 0,0 35 1,-1-18-17,-17 1-15,18 17 31,0-18-15,-1 18 0,-34 0 1671,-19 0-1687,-17 0 16,36 0-1,-1-18-15,-17 18 16,-53-35 15,70 35-15,18-18 0,-35 1-1,17-1 1,1 18-16,17-18 15,-18 1 1,-17-1-16,17 18 16,0-17-1,-17-1-15,0 0 16,17-17 0,-17 17-16,-18 1 15,35-1 1,-52-17-16,34-18 15,1 35 17,18 1-17,-1 17 32,18-18 156,18 18-171,-1-18-32,1 18 15,-1 0-15,1-17 16,0-1-16,-1 18 15,1 0 1,17-18 0,-35 1-16,18 17 31,0 0-31,-18-18 16,35 0-16,-35 1 15,53-18 16,-36 35-15,1-18-16,-18 0 16,0-17-1,0 17 17,0 1 14</inkml:trace>
  <inkml:trace contextRef="#ctx0" brushRef="#br0" timeOffset="182902.52">12453 1041 0,'0'70'94,"0"-17"-79,0 35 1,0 177 0,0-106-16,0-18 15,0 0-15,-53 159 31,35-194-31,-52 335 47,52-371-31,-17 36-16,-18 53 16,53-142-1,0 89 32,0-88-47,-35 70 31,35-70 1,0-1 93,53 36-110,17-53 1,54 35-16,17 36 15,53-18-15,-18-18 16,248 89 0,-177-89-16,-18 18 15,18-18-15,441 106 16,-459-105 0,36 17-16,475-1 31,-546-52-31,1 0 15,-1 0 1,-36 0-16,1 0 0,-18 0 16,36 0-1,-36 0-15,35 0 0,0 18 16,-17 0 0,459 17-1,-477-17 1,511-18 31,-511 0-47,1 0 15,634 0 32,-688 0-47,265-71 47,-283 71-47,-17-18 16,0 18-16,141 0 31,-141-17-15,0 17-16,70-18 15,-70 18 1,18 0-16,-1 0 15,107 0 1,-89 0 0,-35 0-16,-18 0 15,89-17 1,-107-1 0,19 0-16,-19 18 15,1 0-15,-1-17 16,1-1-16,0 18 31,17-18-31,0-17 16,-17 17-16,105-281 47,-105 210-47,-18-17 0,0 71 15,0-388 32,0 335-47,-53-318 47,35 335-47,-17 1 0,35 17 16,-70-35-1,70 52-15,-18 1 31,18 0-31,0 17 0,-18-17 16,1-71 15,17 89-15,0-36-16,-18-18 16,-52-35 30,52 89-30,0-19 0,1 19-1,-1-1-15,-35 0 16,0-17-16,-17 35 16,-107-35 15,89 17-31,-18 1 0,-35-1 15,-423-17 17,423 35-32,-54 0 15,37 0 1,-230 0 0,17 0-1,-828-124 32,952 71-47,18 36 16,-36-1-16,-635-105 47,689 105-47,34 0 15,-34 1-15,-336-1 31,406 18-31,-18 0 16,-17 0-16,34 0 16,-369 0 15,388 0-31,-336 0 47,371 0-47,-230 0 47,265 0-47,-35 0 15,35 0 1,0 0-16,-123 0 16,-36 0 15,106 0-31,36 0 15,-124 0 17,158 0-32,19 0 0,-1 0 15,1 0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42953" units="1/cm"/>
          <inkml:channelProperty channel="Y" name="resolution" value="32.23881" units="1/cm"/>
          <inkml:channelProperty channel="T" name="resolution" value="1" units="1/dev"/>
        </inkml:channelProperties>
      </inkml:inkSource>
      <inkml:timestamp xml:id="ts0" timeString="2021-03-26T13:47:08.682"/>
    </inkml:context>
    <inkml:brush xml:id="br0">
      <inkml:brushProperty name="width" value="0.05292" units="cm"/>
      <inkml:brushProperty name="height" value="0.05292" units="cm"/>
      <inkml:brushProperty name="color" value="#00B0F0"/>
    </inkml:brush>
    <inkml:brush xml:id="br1">
      <inkml:brushProperty name="width" value="0.05292" units="cm"/>
      <inkml:brushProperty name="height" value="0.05292" units="cm"/>
      <inkml:brushProperty name="color" value="#FFC000"/>
    </inkml:brush>
  </inkml:definitions>
  <inkml:trace contextRef="#ctx0" brushRef="#br0">635 1693 0,'35'0'78,"-17"-53"-62,0 18-1,34-18 1,-34 18-16,0-18 16,-1 53-16,1-35 15,35-18 1,-53 35 0,18 1-1,-18-19 1,0 89 124,0 35-140,0-35 16,0 36-16,0-37 16,0 37-16,0-19 15,0-35-15,0 1 16,0 17-16,0-36 16,17 1-16,-17 0 31,0-1-16</inkml:trace>
  <inkml:trace contextRef="#ctx0" brushRef="#br0" timeOffset="649.69">1076 1887 0</inkml:trace>
  <inkml:trace contextRef="#ctx0" brushRef="#br0" timeOffset="4568.39">1605 1429 0,'0'-18'78,"0"36"-62,0 70-16,0-35 15,0 17 1,-35 1-16,17-18 0,18 0 15,-17 35 1,17-70-16,0-1 16,0 36 15,0-35-15,0-53 93</inkml:trace>
  <inkml:trace contextRef="#ctx0" brushRef="#br0" timeOffset="5603.76">1605 1393 0,'0'18'32,"0"35"-17,0-18-15,0 36 16,0 70-1,0-106 1,0 18-16,18-35 16,-18 17 15,17-17-31,-17-1 31,0 1 16,18-18-47,-18 18 16,0-1-16,18 1 15,17 0 48,-35-1 15,18-17-62,-18-17-1,35-1-15,-35-17 16,35-18-16,-17 17 15,17-34 1,-17 35 0,-18-18-16,17 17 15,-17 1 1,36 0-16,-36-18 16,17 18-1,-17 17 1</inkml:trace>
  <inkml:trace contextRef="#ctx0" brushRef="#br0" timeOffset="6380.13">2011 1499 0,'0'18'16,"0"17"-16,0 1 16,0-1-1,0 0 1,0 0-16,-18 18 15,18-17 1,0-19-16,-17 1 16,17 17-1,0-17-15,-18-18 16,18 17 62,53-17-62,-18 0-1,-17 0-15,105 0 16,-88 0 0,1 0-16,17 0 15,-36 0 32,-17-17 0,0-1-31</inkml:trace>
  <inkml:trace contextRef="#ctx0" brushRef="#br0" timeOffset="6754.9">2081 1676 0,'36'0'93,"-19"0"-93</inkml:trace>
  <inkml:trace contextRef="#ctx0" brushRef="#br0" timeOffset="7229.61">2011 1535 0,'35'0'31,"18"0"-31,-18 0 15,36 0 1,-36 0-16,124 0 31,-141 0-15,-1 0 15</inkml:trace>
  <inkml:trace contextRef="#ctx0" brushRef="#br0" timeOffset="8764.21">2611 1499 0,'0'18'31,"0"53"-15,0-36-1,0 53 1,0-17-16,0-1 16,0 1-16,0 52 47,0-105-47,0 17 0,0-17 15,0-1 16,0 1-31,17-18 94,-17-18-78,0-70-16,0 35 15,0-106-15,0 107 16,0 16 0,0 1-16,0-71 15,0 89 1,0-19-16,0 1 16,0 17 15,35 18 109,-17 18-124,17 0 0,-35-1-1,18 1 1,0 0 0,-18-1-1,0 1 1,0-1-1,0 1 1,0 0 0,0-1-16,0 1 15,0 0 32,0-1-16,-18-17 16,0 0 266</inkml:trace>
  <inkml:trace contextRef="#ctx0" brushRef="#br0" timeOffset="9686.19">3351 1552 0,'-17'0'16,"-1"0"-1,0 0 1,1 0 0,-18 0-16,-1 0 15,19 0 1,-1 0-16,0 0 15,1 0 17,-1 0-32,18 53 15,0-18 17,0-17-32,35 0 15,18 52-15,-35-52 16,70 0-16,36 52 31,-107-70-15,-17 18 62,-35-1-63,17-17 1,-35 0-16,18 0 0,-53 0 16,70 0-1,-52 0 17,52 0-17,18-35 32,0 17-16</inkml:trace>
  <inkml:trace contextRef="#ctx0" brushRef="#br0" timeOffset="10605.22">3669 1782 0,'0'-18'63,"0"0"-63,0 1 15,0-36-15,0 35 16,0 0-1,0-17 1,18 0-16,17 17 125,-18 54-125,1-1 16,0 0-1,-1 18-15,19 35 0,-19-35 16,-17-18-16,18 1 16,0-1-16,-1-17 31,-17-1 78</inkml:trace>
  <inkml:trace contextRef="#ctx0" brushRef="#br0" timeOffset="10988.98">3634 1764 0,'17'0'16,"1"0"-1,0 0-15,34 0 16,90 0 0,-107 0-1,0 0-15,-17 0 16,-1 0 0</inkml:trace>
  <inkml:trace contextRef="#ctx0" brushRef="#br0" timeOffset="11372.26">4092 1605 0,'18'18'31,"0"17"-16,-18-17-15,0 35 0,0 35 32,0-53-17,-18-35 48</inkml:trace>
  <inkml:trace contextRef="#ctx0" brushRef="#br0" timeOffset="11769.02">3933 1535 0,'36'0'47,"17"0"-47,0 0 15,35 17-15,18-17 16,-36 0-16,195 18 47,-212-18-47,-36 0 16,1 0-16,0 0 31,-1 0-31</inkml:trace>
  <inkml:trace contextRef="#ctx0" brushRef="#br0" timeOffset="12664.05">5856 1552 0,'0'18'16,"0"17"0,0 159 15,0-141-31,0-35 0,0 52 16,0-34-1,0-19-15,0 18 16,0-17-16,0 0 15,0-1 17,35-17 30,-35-17-62,36-54 16,-19 36-16,1-36 15,0 36 1,-1 0-16,-17 0 16,18-1-16,-1-70 31,-17 89-15,18-36-1,-18 35 16</inkml:trace>
  <inkml:trace contextRef="#ctx0" brushRef="#br0" timeOffset="13354.14">6385 1676 0,'18'0'16,"-18"17"-1,0 1-15,0 0 0,0 17 16,0 18 0,-18 35-1,1-35-15,17-35 16,0 17-16,0-18 16,0 1-1,17-18 16,1 0-15,0 0 0,34 0-16,-34 0 0,35-53 31,-35 53-31,17-35 0,-35 17 16,18-123 15,-18 124-16,0-1 1,0 0 0</inkml:trace>
  <inkml:trace contextRef="#ctx0" brushRef="#br0" timeOffset="13901.81">6967 1658 0,'0'18'16,"0"35"-16,0-18 16,0-17-16,0 34 15,0 1-15,-53 53 47,53-71-47,0-17 16,0 0-16,0-1 31,0 1 0,53-18-15,-35 0 0,35 0-16,-18 0 15,18 0-15,0 0 16,-18 0-16,53-18 31</inkml:trace>
  <inkml:trace contextRef="#ctx0" brushRef="#br0" timeOffset="14721.51">7779 1746 0,'0'-17'31,"0"34"-15,-18 1-1,-88 176 16,89-159-31,-1-17 16,0 17-16,18 18 16,0 70 31,36-123-16,-1 0-16,0 0 1,-17 0-16,17 0 16,-35-17-16,53-18 15,-35-1 1,-18 19 0,17-19-16,-17 1 46,0 17-14,-53 18-17,-17 0 1,35 0 0,17 0-1,0 0 1,18 18 62,18-18-78,0 35 16,34-35-16</inkml:trace>
  <inkml:trace contextRef="#ctx0" brushRef="#br0" timeOffset="14960.66">8079 2170 0,'35'0'0,"-17"0"31,17 0-15,-18 0-1,1-18 1,0-35 15,-18 35-31,0 1 16,0-19-1,0 19-15</inkml:trace>
  <inkml:trace contextRef="#ctx0" brushRef="#br0" timeOffset="15531.8">8220 2011 0,'17'0'46,"-17"-18"-30,18 1-16,0-1 31,-1-35-31,-17 35 16,18 1 0,-18-1-16,18 0 15,17-17 16,-35 18-15,17-1 0,19 18 46,-19 18-46,-17 17-1,36 18-15,-19 17 32,1-17-32,-18-18 15,0-17 63,-18-18-62</inkml:trace>
  <inkml:trace contextRef="#ctx0" brushRef="#br0" timeOffset="15890.57">8184 1940 0,'18'0'78,"17"0"-78,1 0 15,-19 0-15,19 0 16,-19 0-16,1 0 16,17 0-16,18 0 15,-18 0-15,36 0 16,-36 18-16,0-18 16,36 18-16,-36-1 15,1 1 1,-1-18-16,18 0 15</inkml:trace>
  <inkml:trace contextRef="#ctx0" brushRef="#br0" timeOffset="16711.07">9049 2046 0,'17'0'62,"1"0"-46,-18-18 15,0 1-15,0-18-1,0 17 1,0-17-16,0-1 16,0 19-1,0-1-15,18 0 31,-1 18-15,1 0-16,0-35 16,-1 35-16,1 0 15,0 0 17,-1 0-1,36 35 0,-53 1-31,0-1 0,0-17 16,0 70 15,0-71 0,18 1 94,-1-18-78,19 0-47,-1 0 16,0 0-1,0 0-15,1 0 0,-19 0 16,19 0 0,-19 0-16</inkml:trace>
  <inkml:trace contextRef="#ctx0" brushRef="#br0" timeOffset="17061.37">10019 1852 0,'0'18'32,"0"-1"-32,0 1 15,0 35-15,0-35 16,0-1-16,0 36 16,0-18-16,0-17 15,18 17 1,-1-17 15,1 0-31,17-18 16</inkml:trace>
  <inkml:trace contextRef="#ctx0" brushRef="#br0" timeOffset="17705.34">10689 1852 0,'-17'0'47,"-1"18"-47,-17-1 0,-1 1 16,-52 53 30,88-54-46,0 1 16,0-1 0,71 36-1,-18-53-15,299 71 47,-334-53 0,-18-1-31,0 1 15,-35-1-31,17-17 31,0 0-31,-17 36 16,18-36-1,-19 0-15,19 0 16,-1 0 15,0 0-15</inkml:trace>
  <inkml:trace contextRef="#ctx0" brushRef="#br0" timeOffset="18644.95">11395 1799 0,'17'0'15,"-17"18"-15,0-1 16,0 1-16,0 17 15,0 1-15,0 34 16,0-17-16,0 18 16,0-18-16,0-18 15,0-18 17,0-34 14,0-18-46,0-36 16,0 0 0,0 36-16,0-18 15,53 0-15,-53 18 16,53-35 15,-35 70-31,52 0 16,-17 0-16,0 0 15,18 0-15,-18 17 16,88 36 0,-53-18-1,-35-17-15,-35-18 32,-1 18 14,-17-1-46,0 1 16,-17 35 0,-1-36-1,18 1 1,0 0 0,0-1 46,0 1-46,0 0-16,0-1 31,0 1-31,18 17 31,-1-35 0</inkml:trace>
  <inkml:trace contextRef="#ctx0" brushRef="#br0" timeOffset="19221.5">12700 1870 0,'18'35'47,"-1"18"-31,1-35 0,0-18 15,-1 0-31,1 0 15,17 0-15,18-53 16,-18 35 0,-17 18-1,-18 18 32,0 17-31,0 53-1,-18-17 1,-17-18-16,-18 17 16,35-52-16,-34 70 15,34-88-15,18 18 16,-18-1-16,18 19 16,0-19-16</inkml:trace>
  <inkml:trace contextRef="#ctx0" brushRef="#br0" timeOffset="21323.24">723 3087 0,'0'-35'47,"0"17"-47,0 0 15,0-17-15,18-36 32,-18 54-32,35-36 15,0 35 1,-35 1-16,71-19 15,-36 36-15,18-17 16,-35 17-16,17 0 16,-17 0-16,-1 0 15,19 0 1,-19 35 0,1 0-1,-18 18-15,0-35 16,0 70-1,0-53-15,-71 18 16,36 35-16,-36-35 31,36-17-31,0-19 16,0 1-16,-1 17 31,36-17 32,36-18-32,-1 0-15,18 0-16,-36 0 15,107 0 16,-106 0-31,52 0 16,-35-18 0,1 18 15</inkml:trace>
  <inkml:trace contextRef="#ctx0" brushRef="#br0" timeOffset="21539.11">1288 3246 0,'17'-18'46,"19"18"-30,16 0-16</inkml:trace>
  <inkml:trace contextRef="#ctx0" brushRef="#br0" timeOffset="22355.62">2293 2858 0,'-71'88'16,"54"-71"-1,-36 19-15,0 34 16,0-17-16,18 0 15,-18 0-15,53-18 16,-18-35-16,18 18 16,0-89 46,36-52-31,-19 88-31,36-54 47,-35 89-31,17 18 0,-35 0-16,0 52 15,35 89 1,-17-106-1,-18-36 1,0 1 31,18-18-47,17-53 16,18-17-16,-18-1 15,53-17 1,-35 70-1,35-35 17,-70 53 30</inkml:trace>
  <inkml:trace contextRef="#ctx0" brushRef="#br0" timeOffset="22909.84">2769 2946 0,'0'0'16,"0"35"-16,0 18 0,-35 17 15,0-34-15,35-1 16,-71 88 15,71-105-15,18-18 31,17 0-47,0 0 15,18-18-15,88-87 32,-35 69-32,-70 1 15,16 17 1,-16-17 0,-54 35 30,0 0-30,-34 0-16</inkml:trace>
  <inkml:trace contextRef="#ctx0" brushRef="#br0" timeOffset="23447.51">2875 3069 0,'35'-17'78,"1"-1"-62,-36 0-16,0 1 47,0-1-32,-18 18-15,0 0 16,-17 0-16,0 0 16,-18 0-1,53-18 48,18 18-48,35 0-15,-18-17 16</inkml:trace>
  <inkml:trace contextRef="#ctx0" brushRef="#br0" timeOffset="24134.08">3457 2981 0,'18'0'0,"-1"0"31,1 0-15,53 0 0,-36 0-1,0 0-15,1 0 16,-19 18-16,1-18 16,-1 0-1,-17 17 1,0 19-16,-17 52 15,-18-35-15,-36 17 16,18-35-16,-53-17 16,36 17-16,-19 1 15,-34-19 17,105-17-32,36 0 46,0 0-46,70-35 16,-53 17-16,18 1 16,18 17-1,52-71 1,-105 71 0,17 0-16,0-35 31</inkml:trace>
  <inkml:trace contextRef="#ctx0" brushRef="#br0" timeOffset="24459.3">3404 3140 0,'88'0'16,"-70"0"0,17 0-16,54 0 15,-36 0 1,35 0-1,-53 0-15,-17 0 16,35 0-16,-1 0 31,-16 0-31,-1 0 16</inkml:trace>
  <inkml:trace contextRef="#ctx0" brushRef="#br0" timeOffset="25097.91">4304 3087 0,'-124'159'31,"54"-107"-31,70-69 94,18-54-94,-18 54 0,35-1 15,-18 18 1,89 0 0,-35 0-16,-36 0 15,18 0-15,53 71 16,-71-54-16,-17 1 15,-18 17-15,0 0 32,0 1-32,0-19 0,0 1 15,0 17 1,-71-17-16,54-1 16,-107-17-1,71 0-15,-35 0 16,17-35-16,19 18 0,16-1 47,19 0-47,17 1 47,0-19-47</inkml:trace>
  <inkml:trace contextRef="#ctx0" brushRef="#br0" timeOffset="25620.71">4904 3228 0,'17'0'0,"1"0"15,0 0-15,-18 70 32,-36 19-17,1-36-15,17-1 16,1-34-16,-1 0 15,36-71 48,-1 35-47,36-52-16,53-54 15,-53 71 1,-35 18-1,-1 35-15,-17-18 32,0 54 30,-17-36-46</inkml:trace>
  <inkml:trace contextRef="#ctx0" brushRef="#br0" timeOffset="25950.02">4886 2963 0,'0'36'0,"18"-19"32,-1 1-32,19-18 31,-1 0-31,-18 0 15,1 0-15,35 0 16,-35 0 0,35 0-16,-1 0 15,-16 0-15</inkml:trace>
  <inkml:trace contextRef="#ctx0" brushRef="#br0" timeOffset="26369.76">5468 3246 0,'-53'70'16,"18"-52"-16,35 17 16,-35 18 15,35-35 31,0-1-62,53-17 16,-18 0-16,35 0 16,-17 0-16,18 0 15,17 0-15,-35-17 16,53-19-16,-53 1 16,0 17-16,-18-17 31</inkml:trace>
  <inkml:trace contextRef="#ctx0" brushRef="#br0" timeOffset="26608.61">6015 3263 0,'-88'18'16,"52"-1"-16,1 1 0,-18 53 16,18-36 15,35-17-16,18-54 64,-18 1-79,17 0 15</inkml:trace>
  <inkml:trace contextRef="#ctx0" brushRef="#br0" timeOffset="27304.86">6297 3387 0,'18'0'31,"-18"17"-16,17-17-15,-17 18 16,0 0 0,0-1-16,0 1 15,18-1-15,0 19 16,17-36 78,-35-36-94,70-52 15,-52 71-15,17-72 16,-17 54-16,-18 18 0,35-19 31,-35 54 32,0 17-48</inkml:trace>
  <inkml:trace contextRef="#ctx0" brushRef="#br0" timeOffset="27862.51">6756 3651 0,'35'-17'63,"-35"-1"-63,18-35 15,-1 35-15,19 1 16,-1-19-16,18-52 31,0 71-31,-36-1 0,19-35 47,-19 53-47,1 0 31,-1 0-31,1 0 16,-18 18 15,18 88-15,-18-71-1,0 0-15,0-17 16,0-1-16,0 1 16,-18-18 15,0 0-15,1 0-16,-1 0 15</inkml:trace>
  <inkml:trace contextRef="#ctx0" brushRef="#br0" timeOffset="28131.39">6932 3492 0,'0'-17'47,"18"17"-32,-1 0 1,19 0-16,-19 0 16,19 0-16,69 0 31,-69 0-31,-1 0 15</inkml:trace>
  <inkml:trace contextRef="#ctx0" brushRef="#br0" timeOffset="28404.22">7602 3369 0,'18'18'16,"-18"-1"-16,0 1 16,0 35-16,0-18 15,0 36-15,-35-1 16,-36 1 0,54-18-16,-19 0 0,19-36 31,17-87-16,0 17 1</inkml:trace>
  <inkml:trace contextRef="#ctx0" brushRef="#br0" timeOffset="28769.29">7479 3263 0,'18'35'16,"34"-17"-1,-34 0 1,17-18 0,36 17-16,-36-17 15,18 18 1,0 0-16,0-18 16,18 35-16,-36-35 15,18 0-15,0 0 16,0 0-16,17 0 15,1 0-15</inkml:trace>
  <inkml:trace contextRef="#ctx0" brushRef="#br0" timeOffset="29533.81">10478 3581 0,'-18'17'63,"-17"1"-63,-36 0 0,36 17 15,17 0-15,0-35 16,18 18-16,-17-18 16,17 17 15,0 19-31,17-36 78,1-18-78,17 0 16,1 1-16,-1-36 15,0 18-15,1-1 16,-19 19 0,-17-1-1,0 0 110,-35 36-94</inkml:trace>
  <inkml:trace contextRef="#ctx0" brushRef="#br0" timeOffset="30217.64">11112 3634 0,'0'-18'15,"-70"0"1,52 18-16,-140 0 47,122 0-47,19 0 15,-1 0 17,18 36-32,0-1 0,0 35 31,0-17-15,18-35-16,-1 17 15,19 1-15,-19-19 16,1 1 62,-18-1-78,-35 1 31,35 0-31,-18-18 16,0 17-1,1-17-15,-19 0 63,19-17-63,-19-19 16</inkml:trace>
  <inkml:trace contextRef="#ctx0" brushRef="#br0" timeOffset="30627.56">11465 3845 0,'18'0'109,"0"0"-109,70 0 16</inkml:trace>
  <inkml:trace contextRef="#ctx0" brushRef="#br0" timeOffset="31122.77">12629 3739 0,'18'0'0,"-18"18"0,18-18 15,-18 18 1,0-1-16,0 1 16,0 0-16,0 52 31,17-52-15,-17-1-16,18-17 31,0 0-16,52-35 17,-17-35-32,0-1 15,-18 1-15,-17 34 16,17 19 0</inkml:trace>
  <inkml:trace contextRef="#ctx0" brushRef="#br0" timeOffset="31527.87">12929 3298 0,'18'18'15,"-18"0"1,0 70 15,0-53-31,0 0 16,0 1 0,0-19-1,0 1-15,0 35 16,0-35-1</inkml:trace>
  <inkml:trace contextRef="#ctx0" brushRef="#br0" timeOffset="32537.25">13441 3739 0,'0'18'31,"17"53"-31,-17-36 16,0 35-1,0-17-15,0 18 0,0-18 16,0-35-16,0 17 31,0-70 32,-17-36-63,17 36 15,0-18-15,0-88 32,0 105-32,0-17 15,0 18 1,35 35 0,-17 0-1,-1 0 1,1 0-16,70 18 47,-35 35-47,-53-18 15,35 18 1,1-35-16,17 52 47,-53-52-47,0-1 15,0 36 17,0-35-32,-18 0 15,0-18-15,-35 0 16,-17 0-16,-54 0 31,107 0-15</inkml:trace>
  <inkml:trace contextRef="#ctx0" brushRef="#br0" timeOffset="32821.03">14605 4110 0</inkml:trace>
  <inkml:trace contextRef="#ctx0" brushRef="#br0" timeOffset="47131.36">935 4551 0,'0'-35'47,"0"-1"-47,0 19 15,0-54 1,53 1 31,-36 52-47,1 18 16,17-18-16,1 1 15,193-1 16,-123 36-15,-89-1 0,1 19-16,0-36 15,-18 141 17,0-106-32,0 18 15,0-18-15,0 89 47,-18-124-47,-17 35 16,-71 35 15,71-52-31,17-18 0,-17 18 16,17-18-1,0 17 48,36-17-48,17 18 1,-17-18-16,17 0 16,1 18-16,16-1 15,1 1-15,-17 17 16,-36-17-1,17-1 1,-17 1 0,-88 194 15,53-159-15,0-18-16,-1 0 15,1-17-15,0 0 0,-18-18 16,18 0-1,-18 0-15,35 0 16,-17 0-16,-18 0 16,-35 0 15,52 0-31,36-18 0,-17 18 16,17-18-1,0 1-15,0-1 16,0 0-1</inkml:trace>
  <inkml:trace contextRef="#ctx0" brushRef="#br0" timeOffset="47536.11">1834 5239 0</inkml:trace>
  <inkml:trace contextRef="#ctx0" brushRef="#br0" timeOffset="48708.38">2558 5027 0,'-89'229'15,"37"-140"1,52-72 0,-18 1-16,18-71 93,0-18-77,53-34-16,-53 34 16,0 18-1,35 0-15,-17-35 0,-18 70 16,17 1 15,-17 34 16,18 19-47,0-19 16,-1 160 15,1-89-31,0-18 0,34 36 47,-16-123 15,-1-36-62,18 17 16,-35-17-1,52-17-15,-17-1 0,0 1 16,-18-1 15</inkml:trace>
  <inkml:trace contextRef="#ctx0" brushRef="#br0" timeOffset="49307.07">3016 4904 0,'0'70'15,"0"-17"-15,0-18 16,0 1-16,0 17 15,0 17 17,18-70 46,0 0-63,52 0 1,-17 0-16,35 0 16,-35 0-1,-18 0-15,1 0 16,-19-18 15,-17 1 0,-17-18-15,-1 35 0,-17-18-1</inkml:trace>
  <inkml:trace contextRef="#ctx0" brushRef="#br0" timeOffset="49734.95">2963 5098 0,'18'0'31,"0"-36"47,17 19-62,0-1-1,0 0 1,1 18-16,-19-17 15,1 17-15,-18-18 16</inkml:trace>
  <inkml:trace contextRef="#ctx0" brushRef="#br0" timeOffset="50194.66">2999 4904 0,'53'0'0,"-18"0"15,18 0 1,0 0-16,17 0 0,36 0 31,-71 0-31,18 0 16,-18 0-16,18 0 15,-35 0 1,0 0-16</inkml:trace>
  <inkml:trace contextRef="#ctx0" brushRef="#br0" timeOffset="51007.67">3739 4833 0,'-17'0'31,"-107"35"-15,107-17 0,-19-18-16,1 0 15,0 18 32,35-1-47,0 1 16,17 0-1,1-18-15,17 17 16,18 18-16,-17-35 16,34 18-16,1 17 15,-54-35-15,19 18 16,-1 0-16,0-1 16,-17-17-16,-1 18 15,-17 0 16,0-1-31,0 18 16,0-17 0,0 0-1,0 88 17,0-71-32,0-17 15,-35 17-15,-35 35 31,34-70-15,1 0-16,-18 0 16,18 0-16,-18 0 15,35 0-15,-17 0 16,17-35 31,18 17-47,0 1 15</inkml:trace>
  <inkml:trace contextRef="#ctx0" brushRef="#br0" timeOffset="51520.35">4392 5027 0,'-18'88'0,"1"18"16,17-53 0,-18 0-16,1 18 0,17 34 15,-18 19 1,18-36-16,0 18 31,0-89-31,0-34 47,0-71-31,0-1-16,0 37 15,0-1-15,0-36 16</inkml:trace>
  <inkml:trace contextRef="#ctx0" brushRef="#br0" timeOffset="52135.62">4286 5045 0,'36'-18'16,"-1"18"-1,18 0-15,105 0 31,-87 0-15,17 0-16,-17 0 16,176 0 15,-212 0-31,-35 18 31,0-1-15,0 1-1,0 0 1,-18 35 0,1-36-16,-19 1 31,-34-1-31,17 1 0,-18 17 16,-34-35-1,-248 0 32,318 0-47</inkml:trace>
  <inkml:trace contextRef="#ctx0" brushRef="#br0" timeOffset="52842.7">5027 5274 0,'0'-35'47,"0"-1"-31,18 19-16,-18-1 15,17-17-15,19-36 31,-36 54-15,17 17 0,19-36-16,-19 36 15,1 0 17,-1 0-17,19 0 1,17 36-16,-18-1 15,0 0-15,-17 1 16,0 16-16,-1 1 16,1-35-16,-18 35 15,17-18 17,-69-35 46,-1 0-78,0 0 15,-53-70 1,0 52-16,35-17 16,19 35-16</inkml:trace>
  <inkml:trace contextRef="#ctx0" brushRef="#br0" timeOffset="53199.48">4833 5133 0,'18'0'0,"-1"0"15,1 0 1,0 0-16,17 0 15,0 0 1,106 0 15,-123 0-31,0 0 32,34 0-1,-16 0-16,-19 0 1,19 0-16,-19 0 16,1 0-16,0 0 15</inkml:trace>
  <inkml:trace contextRef="#ctx0" brushRef="#br0" timeOffset="54032.54">5874 5133 0,'0'106'16,"0"-36"0,-18-52-16,18-53 78,0 17-63,0-35-15,35-17 16,36 17 15,-18 53-31,-18 0 0,0 0 16,54 0 0,-19 0-1,-17 0-15,0 0 0,-53 17 16,18-17-1,-18 18-15,0 17 0,0 0 16,0 1 0,0-1-1,0 0 1,-18-17 0,18 0 30,0-1-30,-18 1 0,71-18 77,18-18-93,-1 18 16,1-35 0</inkml:trace>
  <inkml:trace contextRef="#ctx0" brushRef="#br0" timeOffset="54824.56">6738 5133 0,'0'18'47,"0"17"-32,0 0 1,0 18-16,18-18 15,-18 18-15,17 0 16,19-35 15,-19-1-31,1-17 0,0 0 47,17-17-31,-18-1-1,1 1 1,-18-19-16,18 36 0,-1-35 16,-17-18 15,0 35 0,0-17-31,-35 35 16,0-35-1,0 17 1,-1 18-16,19 0 16,-1 0 31,18 18 62</inkml:trace>
  <inkml:trace contextRef="#ctx0" brushRef="#br0" timeOffset="55357.75">7197 5274 0,'0'18'16,"0"-1"-1,0 36 1,17 0 15,1-35-15,17-18 46,-17 0-62,-1-18 16,1-17-16,0 17 16,-18-105 15,17 87-31,-17 19 15,0-1 1</inkml:trace>
  <inkml:trace contextRef="#ctx0" brushRef="#br0" timeOffset="56082.3">7567 5486 0,'35'0'32,"1"0"-32,-36-18 15,17 18-15,1-53 16,88-70 15,-89 87-31,19-17 16,-19 36-16,-17-1 15,18 1-15,0-1 16,-1 18 31,19 0-31,-19 18-1,1-18-15,17 123 31,-17-35-15,-1 71 31,-17-124-47,0-17 0,0 17 47,-35-35 31,35-17-62</inkml:trace>
  <inkml:trace contextRef="#ctx0" brushRef="#br0" timeOffset="56517.14">7814 5398 0,'35'-18'94,"1"18"-94,-19 0 15,1 0-15,17 0 16,0 0 0,-17 0-16,0 0 15,-1 0-15,1 0 31</inkml:trace>
  <inkml:trace contextRef="#ctx0" brushRef="#br0" timeOffset="56919.89">8431 5309 0,'18'0'0,"-18"18"16,0 35 0,0 106 15,0-89-31,0-52 16,0-1-16,0 19 46,0-19-14</inkml:trace>
  <inkml:trace contextRef="#ctx0" brushRef="#br0" timeOffset="57458.57">8202 5309 0,'53'0'63,"18"0"-47,-1 0-16,18 0 15,0 0-15,1 0 16,-1-35-16,-53 35 15,124 0 1,-36 0 0,1 0-16,-36 0 0,18 0 15</inkml:trace>
  <inkml:trace contextRef="#ctx0" brushRef="#br0" timeOffset="77499.97">1041 6138 0,'17'36'15,"-17"-19"1,0 1-16,0 17 16,0 0-1,0 1-15,0-1 16,0 0-16,0 1 0,0 52 47,0-71-47,0 1 15,0 0-15,-17-18 16,17 35-16,0-17 31,0-1 1,0 1-1,0 0-16,0-1 1,17-17-16,19 0 16,105 0 15,-88 0-31,-18 0 16,-17 0-1,-1 0-15,1 0 16,-1 0 15,1 0 16,0-17-31,-18-1-1</inkml:trace>
  <inkml:trace contextRef="#ctx0" brushRef="#br0" timeOffset="78075.38">1252 6509 0,'18'0'15,"17"0"1,-35 17 0,0 54-1,0-53-15,0 35 16,0-36-1,0 1-15,0-1 16,0 1-16,0 17 16,0-17 15,0 0-31,0-1 16,0 19-1,0-19 1,-17 18 31,17 1-47,0-19 15,-18 1-15</inkml:trace>
  <inkml:trace contextRef="#ctx0" brushRef="#br0" timeOffset="78798.92">1605 6879 0,'0'18'156</inkml:trace>
  <inkml:trace contextRef="#ctx0" brushRef="#br0" timeOffset="84148.37">2364 6297 0,'0'18'31,"0"-1"-15,0 19-16,0 34 15,0-35 1,-36 142 31,19-177-47,-1 0 78,18-71-63,0 18 1,0 18-16,0-106 31,18 123-31,-18 1 16,35 17 46,0 53-46,-35-18 0,53 88-1,-18-52-15,1 35 47,-36-89-47,17-17 47,1 0-31,17-35-1,-35 18-15,53-72 32,-18 54-32,-17-53 15,-18 70 1,0 1-1</inkml:trace>
  <inkml:trace contextRef="#ctx0" brushRef="#br0" timeOffset="84734.31">2734 6456 0,'18'53'16,"-18"0"0,0-36-16,0 1 15,0 0-15,0-1 47,17-17-16,19 0-15,-1 0 0,18 0-16,-18 0 15,18 0-15,0 0 16,17-35-1,-70 17 64,-17 1-79,-1-1 15,-35 18 1</inkml:trace>
  <inkml:trace contextRef="#ctx0" brushRef="#br0" timeOffset="85087.09">2805 6526 0,'70'-17'0,"-70"-1"109,18 0-93,-18 1-1,35-1 1,-17 18 0</inkml:trace>
  <inkml:trace contextRef="#ctx0" brushRef="#br0" timeOffset="85586.3">2716 6473 0,'0'-17'15,"18"17"-15,0 0 16,17-18 0,18 18-16,0 0 0,0 0 15,0 0-15,35-17 31,-71 17-31,19-36 0,-19 36 47,-17-17-31</inkml:trace>
  <inkml:trace contextRef="#ctx0" brushRef="#br0" timeOffset="86695.61">3598 6315 0,'-35'0'15,"17"0"1,1 0-16,-1 0 16,0 0-16,-17 0 47,35 17-32,0 1 16,0 17-31,0-17 16,18-18 0,-18 18-16,17-1 15,1 1 1,0-1 15,-1 1-31,1-18 16,-18 18 15,53 35-15,-53-36 46,0 1-46,0 0 31,-18-1-32,1-17 1,-19 0-16,19 0 0,-1 0 16,0 0-16,1 0 15,-1 0 1,1 0 46</inkml:trace>
  <inkml:trace contextRef="#ctx0" brushRef="#br0" timeOffset="87208.3">3969 6403 0,'-106'194'16,"106"-159"-1,-18-35-15,18 18 0,-17-18 78,17-35-62,-18-1-16,0-17 16,-35-88 15,36 141-31</inkml:trace>
  <inkml:trace contextRef="#ctx0" brushRef="#br0" timeOffset="87566.08">3828 6332 0,'70'18'0,"1"88"32,-71-89-17,0 36-15,17 0 31,-17-17-31,0-1 0,0-17 16,0-1 0,-70 54 15,52-71-31,-17 0 0,0 0 16,-124 0 15,124 0-16,-1 0-15,19-36 32,-1 19-32,0 17 15,18-35-15</inkml:trace>
  <inkml:trace contextRef="#ctx0" brushRef="#br0" timeOffset="87951.42">4304 6385 0,'0'53'15,"18"35"1,-18-35 0,0 18-16,0-36 15,0-17-15,0 88 31,0-124 32,-18-35-63</inkml:trace>
  <inkml:trace contextRef="#ctx0" brushRef="#br0" timeOffset="88273.22">4339 6103 0,'35'0'16,"18"-18"0,-35 18 15,0 0 47</inkml:trace>
  <inkml:trace contextRef="#ctx0" brushRef="#br0" timeOffset="88653.3">4692 6756 0,'18'17'0,"-1"-17"94,18 0-94,-17 0 15,17 0 1,-17 0-16,17 0 0</inkml:trace>
  <inkml:trace contextRef="#ctx0" brushRef="#br0" timeOffset="89227.14">5045 6562 0,'0'53'16,"0"-18"-1,0-17 1,0-1-1,0 1 32,0-1-15,17-17-17</inkml:trace>
  <inkml:trace contextRef="#ctx0" brushRef="#br0" timeOffset="89845.15">4692 6456 0,'18'0'31,"-18"17"-15,52 89 15,-52-88-31,18 88 47,-18-89-47,0 19 16,18-36 124,17-18-124,18 18 0</inkml:trace>
  <inkml:trace contextRef="#ctx0" brushRef="#br0" timeOffset="90772.58">5080 6509 0,'18'0'0,"-1"0"16,-17 70 15,18-34-31,-18 34 16,0-35-1,0 1 1,18-1 31,17-53 15,-18 1-46,-17-1-16,18-17 16,0-18-1,-1 35-15,-17 1 16,0-19 31,0 19-32,-17 17 1,-1 0-16,0 0 0,1 0 16,-54-18 30,71 0 48,0 1-78,18 17 93,17 0-93,-17 0-16,70 0 15,-35 0 1</inkml:trace>
  <inkml:trace contextRef="#ctx0" brushRef="#br0" timeOffset="91138.39">5592 6562 0,'17'0'0,"36"35"31,-53 0-15,0 36-1,-35-18 1,17 0 15,18-36-31,-35-17 16,0 0-16,17 0 16,-35 0-1,35 0-15,-17 0 16,0-35-1</inkml:trace>
  <inkml:trace contextRef="#ctx0" brushRef="#br0" timeOffset="91420.21">5274 6544 0,'71'0'15,"-36"0"-15,18 0 16,-18 0-16,18 0 16,-18 0-16,1 0 15,69 0 1,-69 0-16,-1 0 16,0 0-16,0 0 15,18 0-15,18 0 16,17-18-1,-35 1-15,-18 17 16,-17-18-16</inkml:trace>
  <inkml:trace contextRef="#ctx0" brushRef="#br0" timeOffset="92918.29">7320 6473 0,'0'36'0,"0"-1"15,0-17 1,0 52-16,0-17 16,0 0-16,0 18 15,0 34 16,-18-105 48,18-17-79,0-54 15,0 36-15,-35-177 31,35 195-15,0-1-16,0 0 16,0-17-16,0 17 15,0 1 1,35 17-16,1 0 16,-19 0-1,1 0-15,17 0 16,1 35-16,-19-17 15,54 17-15,-36 0 16,-17 1-16,35-1 16,-53-17-1,17-1-15,-17 18 0,18-17 16,0 17 15,-18-17-31,0 17 16,0 1-1,0 16 17,0-34-17,-36 0-15,-17 17 16,18-17-16,-18-18 0,0 17 16,-35 1 15,70-18-31,1 0 15,52 0 79,-17 0-94,17 0 16,0-18-1,36 18-15,35 0 32,-89 0-17,1 0 17,0-17-17,-1 17 1,1 0-1,-1 0 17,-17-18 77</inkml:trace>
  <inkml:trace contextRef="#ctx0" brushRef="#br0" timeOffset="93635.84">7973 6456 0,'17'0'15,"-17"17"1,18 1-16,-18 17 16,18 18-16,-18-17 15,0-1 1,0 18-16,0 0 0,0 0 15,0-18 1,0 35 0,0-52-1,0 0 32,17-18-47,19 0 16,-1 0-16,0 0 15,0 0-15,54-53 47,-89 35-31,0 1 0,0-19-16,0 1 15,-53-18 1,35 53-16,0-35 15</inkml:trace>
  <inkml:trace contextRef="#ctx0" brushRef="#br0" timeOffset="94062.58">8132 6632 0,'17'-17'140,"18"-1"-124,1 0-1,-19 18 1,1 0 0</inkml:trace>
  <inkml:trace contextRef="#ctx0" brushRef="#br0" timeOffset="94487.31">7955 6456 0,'0'-18'16,"18"18"-16,-1 0 16,1 0-16,53 0 15,105 0 16,-158 0-15,-1 0-16,36 0 16,-18 0-1,18 18-15,-35-18 16,35 0-16</inkml:trace>
  <inkml:trace contextRef="#ctx0" brushRef="#br0" timeOffset="95150.9">8608 6509 0,'0'0'0,"0"17"62,0 1-62,17 35 47,1 0-47,0-35 0,-18-1 16,70 54 15,-70-54 0,18 1 16,-18 0-31,0 17 0,0-17-16,0-1 15,-18 1 16,1-18 16,-1 0-31,0 0-16,18-18 78</inkml:trace>
  <inkml:trace contextRef="#ctx0" brushRef="#br0" timeOffset="95552.65">9190 6685 0,'18'0'0,"-18"18"32,0-1-17,0 19-15,0-1 16,0-17-16,0 52 31,17-35 0,1-35 1,-1-17-17</inkml:trace>
  <inkml:trace contextRef="#ctx0" brushRef="#br0" timeOffset="96166.77">9490 6615 0,'0'17'15,"17"1"-15,-17 35 16,18 0-16,0 17 15,-18 89 32,0-177 63,35 36-95,0 35 1,-17-35-16,-18-1 16,17 1-16,1-36 46,-18-35-30,0 36-16,35-19 16,-17 1-1,0 0-15,-1 35 0,1-35 16,-18 17 0,18 0 15,-18 1-16,17-1 1,1-17-16</inkml:trace>
  <inkml:trace contextRef="#ctx0" brushRef="#br0" timeOffset="96635.52">10107 6668 0,'0'88'16,"0"-53"-1,0 0-15,0 1 16,0-1-16,0 18 15,0-18 1,0-17-16,0 17 31,0-53 16,0-17-47</inkml:trace>
  <inkml:trace contextRef="#ctx0" brushRef="#br0" timeOffset="96969.75">10107 6738 0,'71'0'15,"-36"0"1,0 0 0,-17 0-16,-1 0 15,54 0 16,-53 0-15,-1 0 0,1-18-1</inkml:trace>
  <inkml:trace contextRef="#ctx0" brushRef="#br0" timeOffset="97973.93">10231 6897 0,'-18'0'15,"36"0"79,-1 0-78,18 0-16,18 0 15,-17 0-15,17 0 0,0 0 16,-36 0-16,107 0 31,-107 0-15,1 0-16,17-18 15,-17 18 1,35-17 15,-36-19-15,-17 54 93,-17-18-109,-1 35 16,0-35 0,18 35-16,0-17 31,0 0-31,18 17 31,0-35-15,-1 0-1,1 0 1,35 0-16,-18 0 16,0 0-1,-35-18 1,0 1-1,0-19 1,0 19-16,0-1 16,0 1-16,0-36 0,0 35 15,-17 18 17,-1 0-1,-17 0-16,35 18 32,0-1-47,0 1 16,0 0 0,0 17-16,0-18 15</inkml:trace>
  <inkml:trace contextRef="#ctx0" brushRef="#br0" timeOffset="98618.61">11112 7056 0,'0'-18'32,"0"0"-17,0-17-15,0 17 16,0-17 0,0 17-16,0 1 0,0-36 15,18 18 1,0-1-1,-1 36-15,1-17 16,0 17-16,17 0 0,-17 0 16,35-18 15,-53 53 31,0-17-46,0 53-16,-18-19 16,18-34-1,-18 35 17,18-35-17,18-18 63,0 0-78,34 0 0,54 0 32,-53 0-32,0 0 15,35 0 1,-70 0-16</inkml:trace>
  <inkml:trace contextRef="#ctx0" brushRef="#br0" timeOffset="99350.67">11977 6809 0,'0'-18'15,"0"36"1,0 17-16,0 71 47,0-89-47,0 1 16,0-36 77,0-35-93,0 1 0,0-19 16,0 36 0,35-1-16,-17 1 15,-1 35-15,1 0 16,17 0-1,18 0 1,-35 18-16,-1-1 16,36 19-1,0 105-15,-35-88 16,17-18 0,-17 18-16,-1 17 15,-17-52-15,0 0 110</inkml:trace>
  <inkml:trace contextRef="#ctx0" brushRef="#br0" timeOffset="99951.6">12629 6985 0,'36'-18'16,"-36"1"0,17 17-1,1-36 1,0 1-1,-1 0-15,-17 17 16,18-17 0,17 35 62,-17 18-78,17 52 15,-17-35 1,52 71 0,-70-70-16,18-36 15,-18 35 1,0-18 0,0 1-1,-35-36 48,35 1-48,-36-1-15,19 1 16</inkml:trace>
  <inkml:trace contextRef="#ctx0" brushRef="#br0" timeOffset="100202.44">12841 6985 0,'35'0'31,"1"0"-15,52 0 15,-53 0-31,36 0 0,-36 0 16,0 0-16,1 0 15,-1-18-15,-18 1 16</inkml:trace>
  <inkml:trace contextRef="#ctx0" brushRef="#br0" timeOffset="100625.18">13564 6773 0,'18'0'0,"-18"18"31,0 0-31,0-1 16,0 1-1,0 17-15,0-17 16,0-1 0,35 19-1,-17-1-15,-1-17 16,19-18-16,17 35 15,-36-35 17,1 0-1,0 0-31,-1 0 16,1 0-1,0 0 1,34-18-16</inkml:trace>
  <inkml:trace contextRef="#ctx0" brushRef="#br0" timeOffset="101265.78">14041 6862 0,'0'35'31,"0"-18"-15,0 36 15,0-35-31,0 0 16,17-18 62,1 0-63,-1 0 1,19 0-16,-19 0 16,-17-18 31,0 0-32,0-17 1,0 17-1,0 1 32</inkml:trace>
  <inkml:trace contextRef="#ctx0" brushRef="#br0" timeOffset="101492.64">14111 6809 0,'106'-36'16,"-18"36"-1,-35 0-15,0 0 16,-18 0-16,1 0 0,-1 0 16,18 0-16,-36 0 31</inkml:trace>
  <inkml:trace contextRef="#ctx0" brushRef="#br0" timeOffset="158222.66">1288 7673 0,'-36'70'15,"36"-17"-15,0-35 16,-17 17-16,-1 18 31,71-35 63,35 0-78,-35-18-16,18 17 15,-18 1-15,17 17 16,-17 0-16,-18-17 31,-17 0-15,-18-1-16,0 71 31,0-17 0,-18 17-31,1-53 16,-1 1-16,18-19 15,-35 19-15,0-36 16,-1 0 0,19 0-16,-142 0 47,141 0-47,-70-53 46,70 0-46,1 35 0,17-17 32,-18 17-32,18-17 15,0 17 1,0 1 0</inkml:trace>
  <inkml:trace contextRef="#ctx0" brushRef="#br0" timeOffset="158840.29">1217 7655 0,'71'0'0,"-36"0"16,18 0-16,-36 0 16,1 0-16,35 0 15,-35 0-15,70 0 31,-70 0-15,-1 0-16,1 0 16,17 0-1,-17 18-15,17 0 16,-17-18 0</inkml:trace>
  <inkml:trace contextRef="#ctx0" brushRef="#br0" timeOffset="159206.68">1976 8290 0</inkml:trace>
  <inkml:trace contextRef="#ctx0" brushRef="#br0" timeOffset="160311.01">2769 7743 0,'-123'177'15,"105"-124"-15,1-36 16,-1 36 15,-17 0-31,35-35 31,0-53 63,0 17-78,0-35-16,17-35 31,-17 53-15,18 17-1,-18 53 48,18 18-48,-18-18-15,17 18 16,1-17-16,-18-1 16,0 0-1,35-35 1,-17 0 46,17-35-46,89-106 0,-36 70-16,-18 1 15,-17-1-15,35 36 16,36-89 15,-107 124-31,1-17 0,0-1 31</inkml:trace>
  <inkml:trace contextRef="#ctx0" brushRef="#br0" timeOffset="161010.79">3369 7779 0,'0'17'16,"-35"54"0,35-36-16,-53 53 15,18-35 1,17 0-16,-17-35 15,17 17 1,18-17-16,0 17 31,0-17-15,0-1 0,0 1-1,35-18 1,1 0-16,122 0 31,-122 0-31,-1 0 16,-18 0-16,1 0 15,0 0-15,-1 0 16</inkml:trace>
  <inkml:trace contextRef="#ctx0" brushRef="#br0" timeOffset="161424.72">3316 8061 0,'0'-18'31,"35"18"-15,18 0 0,-17 0-16,-19 0 0,54 0 31,-54 0-16,1 0 17</inkml:trace>
  <inkml:trace contextRef="#ctx0" brushRef="#br0" timeOffset="161845.46">3369 7743 0,'0'-17'47,"35"17"-32,1 0 1,-1 0-16,-18 0 16,19 0-1,52 0-15,-17 17 32,-54-17-32</inkml:trace>
  <inkml:trace contextRef="#ctx0" brushRef="#br0" timeOffset="162258.22">3898 7938 0,'0'0'0,"0"17"15,0 107 1,0-71-16,-17-18 15,-1 18 17</inkml:trace>
  <inkml:trace contextRef="#ctx0" brushRef="#br0" timeOffset="162797.57">3881 8132 0,'17'0'63,"-17"-18"-63,18 0 15,-1 1 1,1 17-1,-18-18 1,35 18-16,1-18 31,-19 18-31,1-17 16,0 17-16,-1 0 16,71 0 15,-52 0-31,-19 0 15,1 0-15,0 0 32</inkml:trace>
  <inkml:trace contextRef="#ctx0" brushRef="#br0" timeOffset="163288.26">4004 8043 0,'0'18'16,"0"17"-16,0 1 16,0-19-16,0 1 15,0 17 16,0-17-31,0-1 16,0 1 31,18-18-16,-18 18-15,17-18-16,1 0 15,0 0 1,17 0-16</inkml:trace>
  <inkml:trace contextRef="#ctx0" brushRef="#br0" timeOffset="164596.1">4357 8326 0,'17'0'31,"19"-18"-15,-19 0-1,-17-17-15,53-18 16,-35 35-1,0 1-15,-18-1 16,35-17-16,-18 17 16,1 1-1,0 17 1,-1-18 0,1 18-16,0 0 15,-1 0-15,1 0 16,17 0 15,-17 18-15,-18 17-1,17 18 1,-17-36 0,0 1-1,0 0 1,0-1-1,-17 19 1,-1-36 0,1 17-1,-1-17 110,-17 0-93,17 0-17,0 0-15,1 0 16,-1 0-1,18 18 329,0 0-344,35-18 16,-35 17-1,18-17-15,0 0 0,-1 0 16,1 0 0,35 0-1,-36 0 17</inkml:trace>
  <inkml:trace contextRef="#ctx0" brushRef="#br0" timeOffset="165356.44">4939 8396 0,'35'0'62,"-35"-18"-46,53-87-1,-35 105-15,-1-36 16,19 1-16,-1 0 16,-35 0-1,18 35-15,-18-36 16,35 1 15,-18 35 63,1 0-94,0 35 0,-1-17 15,-17 0 1,53 70 0,-35-71-1,-18 1-15,18-18 16,-18 35-16,0-17 16,0 0 93,-18-18-93,-35 0-1</inkml:trace>
  <inkml:trace contextRef="#ctx0" brushRef="#br0" timeOffset="166064.01">4974 8273 0,'18'0'78,"-1"0"-47,1 0-15,0 0 31,17 0-47,-17 0 15,-1 0 1,1 0-16,17 0 16,-17 0-1,-1 0 1,-17-18-16</inkml:trace>
  <inkml:trace contextRef="#ctx0" brushRef="#br0" timeOffset="166584.13">5680 7444 0,'0'-18'16,"0"53"0,-18 36-1,0-18 1,-70 123 31</inkml:trace>
  <inkml:trace contextRef="#ctx0" brushRef="#br0" timeOffset="167814.9">5768 8114 0,'-18'0'157,"-17"0"-157,0 0 15,-1 0-15,-16 0 16,16 0-16,1 0 16,0 0-1,17 0 63,18 18-78,18-1 16,-1 1-16,19-1 16,-19-17-1,-17 18-15,36 17 16,-19-35-1,-17 18 1,18 0-16,-1-18 16,1 35 15,0 0-31,-1-35 0,1 35 16,0-35-1,-18 18 1,0 17 124,-18-35-140,0 0 16,-35 0-16,1 0 16,16 0-1,19 0 17</inkml:trace>
  <inkml:trace contextRef="#ctx0" brushRef="#br0" timeOffset="168492.57">6174 8237 0,'0'18'62,"0"0"-46,0-1-16,0 1 16,0 0-16,-18 17 15,0 0-15,18 36 16,0-54-1,0 19-15,0-19 16,0 1 0</inkml:trace>
  <inkml:trace contextRef="#ctx0" brushRef="#br0" timeOffset="169156.65">5962 8061 0,'0'18'16,"0"-1"-1,18-17 1,17 0-16,35 0 16,72 18-1,-72-18 1,1 0-16,-18 35 15,35-35 1,-18 0-16,-34 0 16,17 0-16,-36 0 15,18 0-15,1 0 16,-19 0-16</inkml:trace>
  <inkml:trace contextRef="#ctx0" brushRef="#br0" timeOffset="188277.84">1711 9260 0,'0'-17'94,"-18"17"-78,-17 0-16,-18 0 15,18 17 1,-53 19 0,35-19-16,35 1 15,-70 70 16,88-70-31,-35 35 16,35-36-16,-18 142 47,18-106-47,0 141 47,0-159-32,0-17-15,18 0 16,-1-1 0,1 1-1,0 0-15,-1-1 16,18-17-16,-17 0 16,0 0-16,17 18 15,53-18 1,-70 0-1,17 0-15,36 0 16,-54 0-16,1 0 16,0 0-1,-1 0 1,-17-18-16,18 18 0,-18-17 16,0-1 15,0 0-31,0-35 31,0 36-15,0-1-16,-53-53 47,18 54-47,17 17 15,-17-18 16,17 18-15,-17 0 0,17 0-1,1 0 17,-19 0-1,19 0 0,-1 0-15,-17 0-1,17 0 1,0 18-16,1-1 47</inkml:trace>
  <inkml:trace contextRef="#ctx0" brushRef="#br0" timeOffset="188693.58">2399 10072 0</inkml:trace>
  <inkml:trace contextRef="#ctx0" brushRef="#br0" timeOffset="190801.27">3140 9349 0,'0'53'16,"0"-36"-16,0 1 15,0-1 1,0 36 15,0-35-15,0 0-1,0-1-15,0 36 16,0-18-16,0 1 16,0 105 15,0-124-16,-36 54 17,36-53-17,0-89 79,0 1-94,18-36 16,0 70-16,17-16 15,36-107 17,-71 212 61,0 17-93,0-17 16,0-35 0,0 52-16,0-52 15,17 35-15,18 35 47,-35-70-31,18-18 77,0 0-93,17 0 16,0-18 0,1-17-16,-19 17 15,1-17-15,17 0 32,-17-1-32,35-17 0,-36 1 15,19 16-15,69-122 31,-87 140-31,0-17 16,-18 17 0,17 18-16,-17-35 140</inkml:trace>
  <inkml:trace contextRef="#ctx0" brushRef="#br0" timeOffset="191771.67">3986 9472 0,'18'35'31,"-18"1"-15,0 17-1,0-36 1,0 1-16,-18-18 0,1 35 16,-1-35-16,0 53 15,18-35 32,0-1 0,18-17-31,17 18-1,1-18 1,17 0-16,35 0 16,-53 0-1,0 0-15,-17 0 16,17 0 15,-17 0-31</inkml:trace>
  <inkml:trace contextRef="#ctx0" brushRef="#br0" timeOffset="192291.34">4075 9648 0,'-18'0'140,"36"0"-124,-1-17-16,19 17 31,-19 0-31</inkml:trace>
  <inkml:trace contextRef="#ctx0" brushRef="#br0" timeOffset="192781.04">3898 9437 0,'18'0'0,"-1"0"15,1 0 1,0 0-16,-1 0 0,19 0 15,17 0-15,-18 0 16,0 0-16,0 0 16,1 0-1,17 0-15,0 0 0,-18 0 16,18 0 0,0 0-1,-36 0 1,1 0-16,0 0 15,-1 0-15,18 0 16,18 0-16</inkml:trace>
  <inkml:trace contextRef="#ctx0" brushRef="#br0" timeOffset="193637.51">5062 9437 0,'-35'0'31,"17"0"-31,-34 0 16,-107 0 15,123 0-31,19 0 0,-1 0 31,18 17-15,0 19-1,0-1 17,18-17-32,70 105 46,-70-123-46,-1 35 16,19-17 31,-19 17-16,-17-17-15,0 17 31,0-17-47,0 17 47,-17-35-32,-36 0 16,35 0-31,0 0 16,-52-18 15,52 1 16,1-1-47,17 1 16,-18 17-1</inkml:trace>
  <inkml:trace contextRef="#ctx0" brushRef="#br0" timeOffset="196556.72">5362 9454 0,'-17'0'16,"-1"36"0,0-1-1,18-17-15,0 35 16,-17-18-1,-1-18-15,18 72 32,0-72-32,0 1 859,0 17-859,0-17 16,-18-18-16,1 35 15,17 18 1,0-35-16,-18-18 16,18 35-1,0-17 63,0-1-78,0 1 16,18-18 78,17 0-79,0 0-15,18-18 16,88-17 0,-88 35-16,-35 0 15,17 0-15,-17 0 16,-1-18-1</inkml:trace>
  <inkml:trace contextRef="#ctx0" brushRef="#br0" timeOffset="197707">5750 9437 0,'0'0'0,"0"35"16,0-17-16,0 35 0,0 0 31,0-36-31,0 36 16,0-35-16,0 17 15,0 0 17,0-17-17,0 0 1,0-1-1,18 18 17,0-35-1,17 0-15,-18 0 15,1 0-31,0 0 15,-1 0 1,1 0 0,0 0-16,17 0 15,-17 0 1,-1 0 0,-17-17 46,-17-1-62,17-17 16,-71-36 15,53 71-31,1-35 16,-1 35-1,18-35 79,0 17-78,0 1 93,-70-36-93,70 35-16,-18 0 15,53 18 95</inkml:trace>
  <inkml:trace contextRef="#ctx0" brushRef="#br0" timeOffset="198060.78">6368 9507 0,'35'18'16,"-35"17"-16,0-17 0,0 35 16,0-18-1,0 0 1,0-17-1,0 0-15,-18-18 32,1 0-32,-1 0 0,0 0 15</inkml:trace>
  <inkml:trace contextRef="#ctx0" brushRef="#br0" timeOffset="198627.43">6615 9560 0,'0'0'0,"70"36"16,1-1-16,-54 0 15,1 0 17,-18 1-32,0 52 47,-18-53-32,1-17-15,-19-18 0,-34 17 16,-18-17-1,35 0 1,-18 0-16,36 0 0,0 0 16,17 0-1,18-17 1,-18 17 0,18-18-1,0 0 1</inkml:trace>
  <inkml:trace contextRef="#ctx0" brushRef="#br0" timeOffset="199542.86">7144 9719 0,'17'18'46,"-17"-1"-30,0 19 0,0-19-16,0 1 15,18-1-15,-18 1 16,18 0-16,-1-18 94,19 0-79,-1-53 17,-35 35-32,0-17 15,0 0 1,0-1-16,0-34 15,0 52 1,-35-35-16,17 53 16,0-17-1,18-1 1,-17 18 31,17 18-32,-18-18 1,0 35-16,1-17 16,-1 17-16,18 0 15,0 0 17,0-17-32,0 0 15,0-1-15,71-17 31,-18 0-15,-18 0-16,18 0 16</inkml:trace>
  <inkml:trace contextRef="#ctx0" brushRef="#br0" timeOffset="200067.53">7920 9648 0,'0'18'31,"0"17"-16,0-17-15,0 17 16,18 18-16,17-35 16,0 70-16,-17-70 15,-1-1-15,-17 1 16,18 0-16,0-18 62,-1-36-46,1-34-16,0-1 16,-18 36-1,123-71 17,-105 106-32,-1-35 0,1 35 93</inkml:trace>
  <inkml:trace contextRef="#ctx0" brushRef="#br0" timeOffset="200658.17">8520 10037 0,'17'0'16,"1"0"-16,52-71 15,-34 18 1,-1 0-16,-17 18 16,-1-53-16,1 35 15,0 35 1,-1 18 46,18 0-46,18 88-16,-35-70 16,0 17-16,17 36 15,0 17 1,0-53-16,-35-17 16,0 0-1,0-1 32</inkml:trace>
  <inkml:trace contextRef="#ctx0" brushRef="#br0" timeOffset="200985.96">8643 9842 0,'18'0'16,"35"0"-16,0 0 15,176 0 17,-176 0-32,53 0 0,-36 0 15,1 0 1,-1 0-16,-17 0 0,0-17 16,-35 17-1</inkml:trace>
  <inkml:trace contextRef="#ctx0" brushRef="#br0" timeOffset="201223.81">9613 9807 0,'0'141'31,"0"-88"-31,0-17 16,0-19-1</inkml:trace>
  <inkml:trace contextRef="#ctx0" brushRef="#br0" timeOffset="201633.58">9296 9507 0,'17'0'31,"-17"18"1,141 53-17,-88-54 1,-17-17-16,34 0 15,54 0-15,-1 0 16,18 18-16,0-18 16,177 0-1,-265 0 1,0 17-16,-36-17 47</inkml:trace>
  <inkml:trace contextRef="#ctx0" brushRef="#br0" timeOffset="202142.77">11060 9490 0,'17'17'16,"-17"1"-1,0 35-15,0 53 16,0-36-1,0 36-15,0-53 16,0 123 0,0-140-16,0 17 15,0-36 1,18 1 0,-1-18-1,1 0-15,0 0 16,88 0 15</inkml:trace>
  <inkml:trace contextRef="#ctx0" brushRef="#br0" timeOffset="202851.33">11871 9560 0,'-18'0'16,"18"18"-1,0 0 1,0-1-1,0 71 17,0-70-32,0 0 0,0-1 15,0 89 1,0-71-16,18-17 16,17 17-16,-17 71 15,0-88-15,-1 17 16,54 53 15,-71-70-15,17-18-16,-17 18 15,0 17 48,-17-18-32,-1-17-15,-35 0-1,-17-17 32</inkml:trace>
  <inkml:trace contextRef="#ctx0" brushRef="#br0" timeOffset="203263.07">12647 9842 0,'0'142'16,"0"-89"-1,-18-1 1,1 1 15</inkml:trace>
  <inkml:trace contextRef="#ctx0" brushRef="#br0" timeOffset="203524.42">12277 9490 0,'88'35'16,"-35"18"-16,17-18 15,-52 0-15,35-17 16,-18 17-16,36-17 16,-36 0-16,0-18 15,1 17-15,-19-17 16,36 0 15</inkml:trace>
  <inkml:trace contextRef="#ctx0" brushRef="#br0" timeOffset="204027.98">13317 9454 0,'71'142'16,"-18"-72"-16,35 54 16,-53-36-1,-17 88 1,17-105-16,-17-18 16,-18-36-16,0 1 15,0 17 16,0-17-31</inkml:trace>
  <inkml:trace contextRef="#ctx0" brushRef="#br0" timeOffset="205258.77">14975 9807 0,'-17'0'15,"17"18"-15,0 17 16,0 18-16,0 0 16,0 0-16,0-18 15,0 71 16,0-88-31,0-71 79,0 0-64,0 0-15,0-18 16,0-17-16,0 35 15,0 18-15,0 17 0,0 1 16,53 17 31,0 35-47,17 0 16,-17 0-16,106 71 15,-106-70 1,-36-19-16,36 54 15,-35-1 1,0-52 0,-18 0-16,0-1 15,0 19 1,0-1-16,-18-35 16,-17 0-1,-18 17-15,0-17 16,0 0-1,-18 0 32,54 0-15,-1 0-32,18-17 15,0-18 1</inkml:trace>
  <inkml:trace contextRef="#ctx0" brushRef="#br0" timeOffset="206482.47">15752 9948 0,'17'0'94,"1"0"-79,-18 18 1,0 0-16,0-1 16,0 19-16,0-19 15,0 1-15,-35-1 16,17 19 0,18-72 93,0 1-109,0 18 16,0-19-1,0 19-15,18-36 31,-1 35-31,-17 0 16,0-17 0,18 17-16,-1 1 31,1 17-31,-18-18 16,18 1-16,-1-1 31,1 0 0,0 1-15,17 17 15,-17 0-31,-18 17 16,35 19 15,-18-19-31,-17 36 0,18-35 15,-18 17 1,0 89 15,-35-89-15,35-18-16,-18 1 16,-17-18 15,35 18 47,18-18-62,-1 0-1,1 0-15,17 0 16,-17 0-1,-1 0-15,1 0 16,17 0-16,1 0 16,-1 0-16,-18 0 15,1 0-15,17 0 16,1 0-16</inkml:trace>
  <inkml:trace contextRef="#ctx0" brushRef="#br0" timeOffset="207023.65">16563 9842 0,'0'36'15,"0"-1"-15,18 0 16,-1-35 0,-17 53-16,0 0 0,18-18 15,-1 1-15,1-19 16,-18 1 0,18-18 15,-1 0-16,19 0 1,34-71 15,-52 36-31,-18 18 16,35-54 15</inkml:trace>
  <inkml:trace contextRef="#ctx0" brushRef="#br0" timeOffset="207575.31">17022 9878 0,'17'17'16,"-17"1"-1,18 0-15,-18 88 16,0-36 0,0-35-1,0-17-15,0 17 16,0 1-1,0-19 1,0 1 0,17-53 77,-17 17-77,0 0-16,18-17 16,-18-18-1,0 18-15</inkml:trace>
  <inkml:trace contextRef="#ctx0" brushRef="#br0" timeOffset="207851.13">17127 10001 0,'71'0'16,"-18"0"-1,-18 0-15,89 0 32,-107 0-32,54 0 31</inkml:trace>
  <inkml:trace contextRef="#ctx0" brushRef="#br0" timeOffset="208243.81">17568 9878 0,'36'141'15,"-36"-53"1,0-35-1,0-35-15,0 17 16,0 18-16,17-36 63,1-17-48,-18-17-15,35-18 16</inkml:trace>
  <inkml:trace contextRef="#ctx0" brushRef="#br0" timeOffset="209012.86">17992 9842 0,'0'71'15,"0"-36"-15,0 18 0,0 88 47,0-123-47,0 53 31,17-71-31,19 0 78,-1 0-62,0 0-16,0-18 16,71-17-1,-88 17 1,0 0-16,-18-17 16,0 17-16,0 1 31,-36-1 0,19 18-31,-36-17 16,35 17-16,0 0 15,-17-18 1,18 18-16,17-18 94,0 1-79,17-1-15,18 18 16,54-35 15,-72 17-15</inkml:trace>
  <inkml:trace contextRef="#ctx0" brushRef="#br0" timeOffset="209553.53">18062 9860 0,'18'0'78,"0"0"-78,-1 0 15,1 0-15,17 0 0,18 0 32,-35 0-17</inkml:trace>
  <inkml:trace contextRef="#ctx0" brushRef="#br0" timeOffset="209966.27">18433 8890 0,'17'35'15,"1"-17"1,-18 0-1,0-1-15,0 1 32,18 17-17</inkml:trace>
  <inkml:trace contextRef="#ctx0" brushRef="#br0" timeOffset="213065.31">1182 10724 0,'17'-17'63,"1"17"-63,53 0 15,-1 0-15,1 0 16,-18 0 0,53 17-16,-1-17 0,19 18 15,229 35 17,-283-35-32,-17-1 0,-35-17 31,-18 18 0,0 0-15,0-1-16,-36 36 15,19-18-15,-19 1 16,19 17-16,-89 88 16,71-88-1,-18-36-15,-124 124 16,125-105-1,-19 17-15,36-18 16,17-35-16,-17 35 16,35-17-16,-18-18 31,18-18 94</inkml:trace>
  <inkml:trace contextRef="#ctx0" brushRef="#br0" timeOffset="213574.53">1393 11236 0,'0'-18'31,"18"18"-15,35 0 0,18 0-16,-1 0 0,18 18 15,195 35 17,-195-53-17,282 0 16,-317 0-31,0 0 0,-35 0 16,-1 18 31</inkml:trace>
  <inkml:trace contextRef="#ctx0" brushRef="#br0" timeOffset="213836.51">2381 11800 0</inkml:trace>
  <inkml:trace contextRef="#ctx0" brushRef="#br0" timeOffset="-212546.73">3775 11024 0,'0'71'31,"0"-18"-16,0-18-15,0 36 16,-53-18 0,35-1-16,18-16 0,-35-1 15,35-17 1,-18 17-16,1-35 0,-1 18 31,18-54 32,0-17-48,35-35-15,-35 35 16,53-158 15,-18 193-31,-35 53 78,0 0-78,0 89 16,18-53-16,-18-19 16,35 72 15,-17-106-16,0-18 64,35 0-79,-36-18 15,36-35-15,-18 18 16,18-53-16,-17 70 15,-19-35 1,1 53-16,-18-35 16,0 17-16</inkml:trace>
  <inkml:trace contextRef="#ctx0" brushRef="#br0" timeOffset="-209022.27">4516 11112 0,'0'53'0,"0"0"16,-18-17-16,-17 17 15,-18 52 1,53-52-16,-18 18 16,-70 88 30,70-124-46,1 0 16,-1 0-16,18 1 31,0-19 32,53-17-48,-35 0 1,34 0 0,1 0-16,18-17 15,17-19 1,-35 19-16,-35 17 16,52-35-1</inkml:trace>
  <inkml:trace contextRef="#ctx0" brushRef="#br0" timeOffset="-208620.51">4163 11483 0,'0'-18'0,"17"18"15,36 0 1,0 0-16,0 0 15,18 0 1,-1 0-16,1 0 16,-18 0-16,0 0 15,17 0-15,1 0 47,-54-17-31</inkml:trace>
  <inkml:trace contextRef="#ctx0" brushRef="#br0" timeOffset="-208220.24">4304 11218 0,'53'0'63,"0"0"-48,0 0-15,17 0 0,1 0 16,-36 0-16,18 0 16,35 0-1,-70 0-15</inkml:trace>
  <inkml:trace contextRef="#ctx0" brushRef="#br0" timeOffset="-207648.6">5345 11112 0,'0'36'15,"0"-19"-15,0 36 16,-18 0-16,18 35 16,-53 18-16,0 0 15,35-53 1,-17 0-16,35-18 15,-35 53 1,17-88-16,18 18 16,-17-18 46</inkml:trace>
  <inkml:trace contextRef="#ctx0" brushRef="#br0" timeOffset="-207275.83">5009 11183 0,'0'0'0,"18"0"0,123 35 32,-53-35-32,36 36 31,-71-36-31,0 0 0,17 0 15,-17 0-15,-18 0 16,71 0 15,-88 0-15</inkml:trace>
  <inkml:trace contextRef="#ctx0" brushRef="#br0" timeOffset="-206873.08">5856 11271 0,'35'36'0,"-17"52"16,0-71-16,-18 36 16,0-17-1,17-1-15,-17-18 16,36-17 46,16-52-46,-34 52-16,17-36 16,1 1-16,34-18 15,-17 0-15,18 36 16,-36-19-16,-17 19 16,-18-1-1</inkml:trace>
  <inkml:trace contextRef="#ctx0" brushRef="#br0" timeOffset="-206176.51">6491 11271 0,'0'36'15,"0"-1"-15,0-18 16,0 19-16,0 87 31,0-52-31,0-18 16,0-36-1,18-17 48,17-17-48,0-36-15,-17 35 16,17-35-16,1-17 16,-1-1-1,-35 36-15,0-18 16,0 35-16,0-17 16,0-18 15,-18 53-31,-17 0 15,0 0-15,-89 0 32,89 0-17,17 0 1,1 0 0,-1 0-16,18 35 62,0-17-46,0 0-16,0 35 15,0 17-15,35-35 16</inkml:trace>
  <inkml:trace contextRef="#ctx0" brushRef="#br0" timeOffset="-204480.45">6826 11377 0,'0'-18'0,"0"1"15,18 17 1,0 0 0,-1 0-1,1 0-15,-1 0 16,19 0-1,-19 0 1,1 0 109,-18-18-109,18 1-16,-1 17 109,-17 35-93,0-18-1,0 1-15,0 17 16,0 18 15,0-35-15,-17 0 15,-1-1-15,0-17-1,1 0 1,-1 0 140,0 0-109,1-17-31,17-1-1,-18 0 1,18 1 0,0-19-1,0 19-15,0-1 16,0 0-16,18 18 15,-18-17 1,17-1-16,-17 1 16,53-19-16,-35 19 31,0 17 0,-1 0 16,1 17-31,17 19-16,-35-19 0,18 1 15,-1-1 1,19 1 0,-36 17-1,0 1 1,0-19-1,0 1 1,0 0 0,0-1-16,-18-17 15,0 0-15,-17 0 16,53 0 140,17 0-140,18 0-16,-35 0 15</inkml:trace>
  <inkml:trace contextRef="#ctx0" brushRef="#br0" timeOffset="-204089.25">6826 10866 0,'0'17'16,"36"18"-1,-1-17-15,0 17 0,36-17 16,-1 0-16,36 35 16,-71-53-16,18 0 15,0 17-15,0-17 16,-35 0-16,-1 0 15,-17 18 17</inkml:trace>
  <inkml:trace contextRef="#ctx0" brushRef="#br0" timeOffset="-203779.39">7444 11201 0,'0'17'0,"0"19"15,0 34 1,0-17-16,0-18 15,0 124 17,0-124-32,0-17 15,17 17 1,1-35 0</inkml:trace>
  <inkml:trace contextRef="#ctx0" brushRef="#br0" timeOffset="-203351.38">8167 11271 0,'17'0'15,"-17"53"1,0 18-16,0-18 16,0 0-16,0 35 15,0 35 32,0-105-47</inkml:trace>
  <inkml:trace contextRef="#ctx0" brushRef="#br0" timeOffset="-202982.39">7973 11289 0,'35'0'15,"18"0"1,18 0-16,-19 0 16,1 0-16,18 0 15,282 0 1,-247 0 0,17 0-16,0 0 15,72 0 16,-160 0-31</inkml:trace>
  <inkml:trace contextRef="#ctx0" brushRef="#br0" timeOffset="-202564.65">9966 11395 0,'18'0'0,"-18"53"16,0-36-16,0 54 15,0-54-15,0 36 16,0-17-16,0 17 16,0-18-16,0-17 15,0-1 1,0 1-1,0-1-15</inkml:trace>
  <inkml:trace contextRef="#ctx0" brushRef="#br0" timeOffset="-202191.88">9948 11571 0,'18'0'0,"0"0"15,17 0-15,0 0 16,0 0-16,36 0 16,-53 0-16,35 0 15,-36 0-15,18 0 16</inkml:trace>
  <inkml:trace contextRef="#ctx0" brushRef="#br0" timeOffset="-201895.62">10354 11465 0,'0'18'16,"0"0"-16,0 52 15,0-17-15,0 159 47,0-159-47,0-36 0</inkml:trace>
  <inkml:trace contextRef="#ctx0" brushRef="#br0" timeOffset="-201349.96">10601 11748 0,'0'0'0,"35"-36"16,-17 1-16,-18 17 16,18-17-16,-1-18 15,-17 35-15,0 1 16,18-1-16,35 18 109,-36 35-93,19 18-16,-36-35 16,53 35-16,-1 18 15,-52-54 1,18 18-16,17 18 31,-35-35-31,0 17 16,0-17-1,0 17 1,-17-17 0,-1-18 15,0 0-16,1 0-15,-18 0 16</inkml:trace>
  <inkml:trace contextRef="#ctx0" brushRef="#br0" timeOffset="-200445.52">10689 11695 0,'18'0'125,"17"0"-125,0 0 16,1 0 0,-19 0-1</inkml:trace>
  <inkml:trace contextRef="#ctx0" brushRef="#br0" timeOffset="-200072.74">11060 11007 0,'0'53'16,"0"-18"0,0 0-16,0-17 0,0 17 15,0 0 1,0-17-16,0 53 15,0-54-15,0 18 16,0 1-16,0 17 31</inkml:trace>
  <inkml:trace contextRef="#ctx0" brushRef="#br0" timeOffset="-199654.24">11218 11642 0,'0'0'16,"0"17"-16,0 19 0,0-1 15,0 0 1,0 18-16,0-35 16,0 35-1,0-36-15,0-70 78,0 0-62,-17-35-16</inkml:trace>
  <inkml:trace contextRef="#ctx0" brushRef="#br0" timeOffset="-199266.48">11183 11501 0,'-18'0'16,"36"0"-16,0 0 0,-1 35 0,1-35 16,35 53-1,-18 0-15,-17-36 16,-1-17-16,1 53 31,-18-35-31,0 0 16,0 17-1,0-18 1,-18 36-16,1 0 16,-1-53-16,-35 53 0,18-18 15,0-17-15,-36 17 31,53-35-31,1 18 0,-1-36 63,1 1-47,17-54-1,0 54-15,0-19 0</inkml:trace>
  <inkml:trace contextRef="#ctx0" brushRef="#br0" timeOffset="-198340.77">11818 11589 0,'18'17'16,"-18"19"0,0-1-16,0 0 15,0 18 1,0-18-16,-18 1 15,0 17 1,18-18-16,0-17 16,0-54 124,0-17-124,0 36 0,0-36-16,36 18 15,-19 17 1,1 0-1,0 1 1,-18-1 0,17 18 31,1 0-47,0 0 15,-1 0 16</inkml:trace>
  <inkml:trace contextRef="#ctx0" brushRef="#br0" timeOffset="-197880.06">11853 11712 0,'0'18'0,"18"-18"31,0 0 1,-1 35-32,107 0 46,-107-17-30,19-18-16,34 18 31,-35-18-15,-17 0 0,0 0-1,-1 0-15,1 0 16</inkml:trace>
  <inkml:trace contextRef="#ctx0" brushRef="#br0" timeOffset="-197329.4">12506 11536 0,'0'35'16,"0"-17"-16,0-1 15,0 1 1,18-18 0,-1 0-1,1 0 1,17 0-16,0 0 16,-17 0-1,0 0 1,-1 18 15,-17 17-15,0 18-1,0-18 1,-17 0-16,-1 1 16,0-1-16,-17-17 15,18-1 1</inkml:trace>
  <inkml:trace contextRef="#ctx0" brushRef="#br0" timeOffset="-188687.73">1746 12488 0,'0'36'141,"0"-1"-126,0 0 1,0-17-16,0 35 16,18-18-16,0-17 0,17 70 31,0-53-31,-35-17 31,0 17-15,18 0-16,-18-17 15,0 35 1,0-35 0,17 34-16,-17-16 0,0 17 15,0-36 1,0 19-16,0-19 15,0 71 17,0-52-17,0 17-15,-17-36 16,17 1 0,-18-18-1,18 17 1,-18-17-1,-17 0 1,18 0 0,-1-17-1,0-18-15,1-1 16,-36-70 0,17 71-16,-16-35 15,16 34-15,1 1 16,35 0-1,0 17 1,0-17 15,18 17-15,-1-35-16,19 53 16,34-17-1,1-19-15,-18 19 0,17-1 16,18 0-1,-17 1-15,17-18 16,0 17-16,0-17 16,71-36 15,-141 71-15,-18-18-16,0-17 46,0-18-30,0 36 0,0-1-1,-35-17-15,17 17 16,-35 18 0,-88-18-1,106 18 1,-18 0-16,17 0 15,-193 0 17,194 0-32,-106 36 47,141-1 46</inkml:trace>
  <inkml:trace contextRef="#ctx0" brushRef="#br0" timeOffset="-188246.49">2487 13458 0</inkml:trace>
  <inkml:trace contextRef="#ctx0" brushRef="#br0" timeOffset="-185409.7">3828 12700 0,'0'18'62,"0"-1"-31,0 19-15,0 52 0,-36-35-16,19 0 15,-54 35 1,36-35-16,0-18 0,35 0 31,-18 18-31,0-53 31,36-35 79,17-18-95,-17-18-15,0 19 0,123-178 32,-71 89-17,-35 123 1,1-34-1,-19 34-15,1 18 16,0 0 47,17 0-48,0 18 1,36 17-16,-18-35 15,0 0-15,617 70 47,-547-52-47,-105-18 16,17 18 0,-35-1-1,0 19 1,0-1-1,-17-35-15,-1 17 16,0 19-16,-17-19 16,17 36-1,-70 18-15,53-36 16,-36 36 0,36-36-16,17-17 15,1-18-15</inkml:trace>
  <inkml:trace contextRef="#ctx0" brushRef="#br0" timeOffset="-184632.18">5539 12806 0,'0'17'63,"0"54"-48,0-36-15,0 18 16,-36 18-16,-69 246 31,52-211-15,17-71-1,19 54-15,17-72 16</inkml:trace>
  <inkml:trace contextRef="#ctx0" brushRef="#br0" timeOffset="-184155.95">5927 12594 0,'17'0'47,"1"0"-31,17 0-16,0 0 15,18-17-15,406-89 47,-141 70-31,-301 36-1</inkml:trace>
  <inkml:trace contextRef="#ctx0" brushRef="#br0" timeOffset="-183739.21">6385 12912 0,'0'106'16,"0"-1"0,0-69-1,0 17-15,0-1 16,0-34-1,0 17-15,-17-35 63,-1 0-47,0 0-16,-35 0 15</inkml:trace>
  <inkml:trace contextRef="#ctx0" brushRef="#br0" timeOffset="-183405.91">6174 12841 0,'211'0'16,"-158"0"-1,18 0-15,35 0 16,-18 18-1,212-1 1,-247-17-16,-36 0 16,1 0-16</inkml:trace>
  <inkml:trace contextRef="#ctx0" brushRef="#br0" timeOffset="-182471.92">7532 13264 0,'17'-52'31,"-17"34"-31,0-35 16,0 35-16,36-70 31,-36 71-31,0-19 0,17 1 16,1 0-1,-18 17-15,53-53 16,-35 54-16,17 17 16,71-35-1,-71 35-15,36 0 16,-19 0-1,-34 0 1,0 52 0,-18 1-16,0-17 15,0 52 1,0-70-16,-53 17 16,-18 18-1,54-36 1,-54 19-1,36-19-15,-1-17 16,1 0 0,35 18-16,-17 0 125,34-18-110,54 0 1,-18 0 0,105 0-1,-105 0 1,-17 0-16,-1 0 31</inkml:trace>
  <inkml:trace contextRef="#ctx0" brushRef="#br0" timeOffset="-181989.71">8273 13018 0,'-36'141'16,"1"-88"-16,17-1 0,1-16 15,-1-19 1,18 1-16,0 17 16,18-52 46,-1-1-46,19 0-16,17-52 15,-18 35 1,18-1 0,0-34-16,-53 52 31</inkml:trace>
  <inkml:trace contextRef="#ctx0" brushRef="#br0" timeOffset="-181493.89">8273 13018 0,'17'0'63,"19"0"-48,-19 0 1,36 0 0,-18 0-1,1 0-15,-19 0 16</inkml:trace>
  <inkml:trace contextRef="#ctx0" brushRef="#br0" timeOffset="-180627.7">8608 13247 0,'0'17'15,"17"-34"64,1-18-79,17-1 15,-17-17-15,17 0 16,71-70 15,-106 105-15,0 36 46,0 53-62,35-36 16,-35 18-16,0 0 15,0-18 1,0 18-16,0-18 16,0-17-16,0-1 31,-17-17 0,-36 0-15,18 0-16</inkml:trace>
  <inkml:trace contextRef="#ctx0" brushRef="#br0" timeOffset="-180184.98">8572 13176 0,'18'0'47,"0"0"-47,-1 0 16,89 0 15,-70 0-31,-1 0 16,-18 0-1,19 0 1,-19-17 0,1 17 15</inkml:trace>
  <inkml:trace contextRef="#ctx0" brushRef="#br0" timeOffset="-179754.25">9013 13070 0,'0'36'31,"0"17"-15,0-18-16,0 35 15,0 19 17,0-72-17,18-17 32,0 0-47,17 0 16,36 0-1,-36 0-15,53-17 16,-53 17-16,1 0 16,34-18 15</inkml:trace>
  <inkml:trace contextRef="#ctx0" brushRef="#br0" timeOffset="-179552.37">9419 13317 0,'35'0'16,"-17"0"0,35 0-16,35 0 15,-53 0-15,36 0 16</inkml:trace>
  <inkml:trace contextRef="#ctx0" brushRef="#br0" timeOffset="-179058.29">11624 13123 0,'0'18'15,"0"17"1,0 1-16,0 87 31,0-52-31,0-19 16,-18-34-16,1 53 16,17-18-16,0-18 15,0-18-15,0 19 31,0-89 32</inkml:trace>
  <inkml:trace contextRef="#ctx0" brushRef="#br0" timeOffset="-178559.01">12030 13212 0,'0'0'0,"17"105"16,-17-87-1,0 141 1,0-124 0,-17 0-16,17 1 47,0-107-1,0 53-30,0-35-16,0-17 16,0 35-1,0-36-15,0 18 16,17 36-16</inkml:trace>
  <inkml:trace contextRef="#ctx0" brushRef="#br0" timeOffset="-178245.2">12118 13159 0,'-53'0'0,"106"0"16,17 53-16,-34-18 0,34 106 31,-70-88-31,53 53 32,-53-71-32,0-17 0,0 17 15,0-18 1,-17 1-1,-1 17 1,-17-35-16,-18 0 0,-35 0 16,17 0-16,-176 0 47,229 0-32,18-35 1,0 0-1</inkml:trace>
  <inkml:trace contextRef="#ctx0" brushRef="#br0" timeOffset="-177274.31">12788 13406 0,'18'0'16,"-18"35"-1,0-18 1,0 19-16,0-1 0,0 0 16,0 1-1,0 16-15,0-16 16,17-36 78,19 0-94,-1-36 15,0 19 1,71-18-16,-53 17 15,-35 18 1,17 0-16,-17-18 0,-36 18 78,-53 0-78,1 0 0,-18-35 16,52 17-16,1-17 31,35 17 16,18 1-16,17-18-31,-17 35 16,35-18-1,-53 0 95,35 18-16,18-17-94,17 17 15</inkml:trace>
  <inkml:trace contextRef="#ctx0" brushRef="#br0" timeOffset="-176645.71">13511 13335 0,'18'0'0,"-18"18"32,0 35-17,0-1 1,0-16-1,0-1-15,0-17 16,-18-1 0,1-17 46,17-17-62,0-54 16,0 36-16,0-18 15,35 0 32,-17 53-15,-1 0-32,19 0 31,-19 18-16,1-18 17,-1 0-17,1 0-15,17 0 16,-17 0 0</inkml:trace>
  <inkml:trace contextRef="#ctx0" brushRef="#br0" timeOffset="-176199.11">14093 13282 0,'0'18'47,"0"-1"-32,0 1 1,0 0-1,0-1 1,0 1-16,0 0 16,0-1-1,0 36-15,0-18 16,0 1-16,0 17 16,0-18-16,0-18 15,-17 1 1,17 0-1,0-54 17,0 1-17,0-18-15</inkml:trace>
  <inkml:trace contextRef="#ctx0" brushRef="#br0" timeOffset="-175774.96">14005 13300 0,'18'0'31,"0"0"-31,-1 0 16,18 0-16,71 0 31,-53 0-31,-17 0 15,34 0-15,18 0 47</inkml:trace>
  <inkml:trace contextRef="#ctx0" brushRef="#br0" timeOffset="-175396.19">14517 13423 0,'0'0'0,"0"35"15,0-17 1,0 0 15,0 17-15,0-17-1,0-1 1,0 1-16,0 0 16,-18-1 46</inkml:trace>
  <inkml:trace contextRef="#ctx0" brushRef="#br0" timeOffset="-174767.19">14834 13300 0,'0'0'0,"0"123"15,0-88 1,0-17-16,0 35 16,0-35 15,0-1 78,0 1-93,0 35-1,-17-18 1,-1-35 62,-17-35-62</inkml:trace>
  <inkml:trace contextRef="#ctx0" brushRef="#br0" timeOffset="-174183.36">14658 13229 0,'18'0'0,"-36"0"0,53 0 16,18 0-16,0 0 15,0 18 1,0-18-16,0 0 0,17 0 15,19 0 1,-72 0-16,1 0 16,52 0-1,-52 0-15,0 35 63,-18 0-48,0-17 1,17 53-16,-17-54 16,18 107-1,0-107 1,-1 1 0,1-18 15,141-141-16,-71 88 1,-53 0 0,212-123-16</inkml:trace>
  <inkml:trace contextRef="#ctx0" brushRef="#br0" timeOffset="-168178.39">1693 14517 0,'-17'0'188,"-19"17"-188,19 19 15,-1-36-15,1 35 16,-1-17 31,18-1 15,0 1-46,18-18-16,-1 18 15,1 17 1,-1-18-16,1 1 31,0-18 47,17-35-78,-17 17 16,-1 1 0,1-1-1,-18 0 1,18 1-16,-18-1 16,0 0 46,0 1-31,-18 17 63,0 0-78,18 70-1,0-34-15,0 16 16,0 19-16,0-18 16,0 17-16,0 36 15,0 53 16,0-141 1,0-1 93,-17-17-110,-1 0-15,0 0 16,1 0 0,-1 0 62,0 0-78</inkml:trace>
  <inkml:trace contextRef="#ctx0" brushRef="#br0" timeOffset="-167732.49">2099 15205 0,'0'-18'125,"18"0"-125</inkml:trace>
  <inkml:trace contextRef="#ctx0" brushRef="#br0" timeOffset="-166547.87">3492 14693 0,'0'35'15,"0"-17"1,0 35-16,-35 0 16,35 0-16,-35 0 15,0 0-15,-1 35 16,1-35-16,0 0 15,17 17 1,1-70-16,17-53 63,0 18-63,17-71 15,-17 53 1,35-17-1,-17 70-15,0-18 16,-1 18 31,1 18-31,0 17-1,-18 18-15,53 18 31,-36-71-31,18 17 16,-35 1 0,18-18-16,35 0 47,-18 0-47,1-18 15,-1 1-15,71-107 31,-89 106-31,36-52 0,-17 52 32,-36 1-32,0-19 15,0 19 1</inkml:trace>
  <inkml:trace contextRef="#ctx0" brushRef="#br0" timeOffset="-165538.49">4163 14870 0,'0'35'0,"0"0"16,0-17-16,0 17 16,0 36-16,-18-1 15,18-35 1,-17 1 0,-1-36-1,18 17 1,18-17 46,17-17-46,-35-19-16,53 19 16,-18-36-16,18 35 15,-35-17-15,-1 17 16,-17-17 62,-35 35-78,0 0 16,-18 0-1,0 0-15,35 0 16,1 0-16,-19 0 15,1 0-15,17 0 94,18-18-78,0-17-16,18 35 15,70-70 17,-70 70-32,17 0 15,0 0-15,1-18 32,-1 18-17</inkml:trace>
  <inkml:trace contextRef="#ctx0" brushRef="#br0" timeOffset="-164724.34">5045 14870 0,'-18'35'16,"0"0"-1,1 0-15,17-17 16,0 0 0,0 17-16,0-17 15,0-1 32,35-17 31,-17-17-62,-1-19 0,1 36-16,17-17 31,-35-19-16,0 19-15,0-1 16,0-35 0,-17 36-1,-19-19 1,19 19 0,-1 17-16,0-18 15,1 18 1,-1 0-16,-17 0 94,17 0-79,18 35 1</inkml:trace>
  <inkml:trace contextRef="#ctx0" brushRef="#br0" timeOffset="-163522.28">5927 14852 0,'17'0'47,"-17"35"-32,0 0 1,0 1 0,-70 87-1,52-87 1,-52 34 31,70-88 46,0 1-77,0-36-16,17-18 16,-17 54-16,53-89 15,0 71 1,-18 17 0,-35 0-16,18 18 15,0 0 48,-1 0-48,-17 18-15,0 17 16,0-17-16,0 17 0,0-17 16,0 17 15,18-17 31,35-18-46,53 0 0,-53 0-1,-18 0 1,35 0-1,-52 0-15,-18 35 79,0-17-79,-35 52 15,35-52-15,-71 70 16,54-35-16,-1-35 15,-35 52-15</inkml:trace>
  <inkml:trace contextRef="#ctx0" brushRef="#br0" timeOffset="-162554.42">6932 14958 0,'0'0'16,"-35"35"-1,0 0-15,-18 18 31,53-35-31,0 0 47,0-1 0,53-17-31,-18 0-1,18 0 1,-36 0-16,19 0 16,-1 0-1,-17 0 17,-36-17-17,-17-1 1,-18-17-1,0 35 1,0 0-16,-35 0 16,88-18 46,17 18-46,1 0-16,35 0 15,-35 0 1</inkml:trace>
  <inkml:trace contextRef="#ctx0" brushRef="#br0" timeOffset="-161827.56">7479 14975 0,'-88'53'16,"52"-17"-1,19-19-15,-1 19 0,0-36 16,18 17-1,0 1 1,0-1 0,0 1-1,18-18 1,0 0 0,35 0-1,-18 0-15,36 0 16,-36 0-1,0 0 1,-17 0-16,-18-18 47,0 1-31,0-1-16,0-35 31,-53-17-31,53 52 0,-35-35 15,35 35-15,-18 18 16,0-17 15,1 17 16,-19 17-31,1 1-1</inkml:trace>
  <inkml:trace contextRef="#ctx0" brushRef="#br0" timeOffset="-160356.71">8043 14905 0,'18'0'16,"0"0"-16,-1 0 0,36 0 16,-18 17-1,18 1 1,-35-18-16,0 0 15,-18 18-15,35-1 16,-35 1 31,0 17-31,0-17-16,0 17 15,0 1-15,0-19 16,-35 36-16,-18-18 15,17-17-15,-16 35 16,-1-18 0,70-35 124,1 0-140,0 0 16,-18-17 15,0-1-15,0 0-16,0 1 15</inkml:trace>
  <inkml:trace contextRef="#ctx0" brushRef="#br0" timeOffset="-159943.97">8061 15117 0,'18'0'31,"-1"0"-16,1 0-15,17 0 16,-17 0-16,35 0 16,-18 0-1,-17 0-15,-1 0 0,36 0 16,-18 0 0,54 0-1,-36 0-15,-18 0 0,53 0 16,-35 0 15,-35 0-31,-1 0 16</inkml:trace>
  <inkml:trace contextRef="#ctx0" brushRef="#br0" timeOffset="-159275.66">8749 15064 0,'-18'17'16,"18"1"-1,-17 0-15,17-1 0,0 1 16,0-1 0,0 19 15,0-19 31,35-17-30,-35-17-32,35 17 0,-17-18 15,-1 0 1,1-17 0,-18 0-1,0 17 1,0 1-1,-35-1 1,35-17-16,-18 35 78,-17 17-62,17 1-1,1-18 1,17 18 0,0-1 15</inkml:trace>
  <inkml:trace contextRef="#ctx0" brushRef="#br0" timeOffset="-158681.03">9049 15028 0,'17'0'16,"1"18"-1,0 17-15,-18-17 16,17 0 0,1 34-1,0-34 1,-18 0-1,17-18 1,1 0 62,52-36-78,-52 1 16,17-18-16,-17 36 15,0-19-15,35-34 32,-53 52-17,0 36 95,0-1-95,0 1 1</inkml:trace>
  <inkml:trace contextRef="#ctx0" brushRef="#br0" timeOffset="-158083.39">9543 15205 0,'17'0'63,"19"-36"-48,-36 19 1,52-18-16,1-1 15,0-34 1,-35 52 0,0 0-1,17 18 32,0 0-31,53 106-1,-70-70 1,-18-19-16,53 54 31,-53-54-15,0 1 0,0 0 30,-18-18-30,1 0-16,-1 0 0,-17 0 16</inkml:trace>
  <inkml:trace contextRef="#ctx0" brushRef="#br0" timeOffset="-157646.14">9807 15187 0,'53'0'172,"0"0"-157,-18 0-15,1-18 16,-1 18-16,0 0 16,18 0-16,-35 0 15</inkml:trace>
  <inkml:trace contextRef="#ctx0" brushRef="#br0" timeOffset="-157248.39">10442 15064 0,'18'17'0,"-18"1"16,0 0-16,0 34 15,0 90 32,0-125-47,-18-17 63</inkml:trace>
  <inkml:trace contextRef="#ctx0" brushRef="#br0" timeOffset="-156874.11">10319 15081 0,'0'-17'47,"35"17"-31,0-18-1,18 18-15,53 0 16,123 0 15,-158 0-31,-1 0 16,19 0-16,122 0 47,-158 0-47,0 0 15</inkml:trace>
  <inkml:trace contextRef="#ctx0" brushRef="#br0" timeOffset="-155828.36">12700 15134 0,'35'18'16,"-17"-1"-1,-18 1-15,18 0 16,-18 70 0,0 159 31,0-229-32,0-1 16,0-87 79,0 34-95,0-17-15,0 18 16,0 0-16,0 0 0,0-18 31,0 0-15,0 35-16,0 0 16,17 18-1,1 0 1,-1 0 15,1 0-15,0 0-16,-1 0 15,19 0 1,-1 18 0,-17 17-1,-1-35 1,-17 18 15,18-18-31,-18 18 16,0 17-1,0 18 17,0-36-32,-18 1 15,-141 17 32,124-35-47,18 0 16,-1 0 109,18-17-125</inkml:trace>
  <inkml:trace contextRef="#ctx0" brushRef="#br0" timeOffset="-154247">13317 15381 0,'0'-18'125,"0"1"-125,0-1 15,0 1-15,0-1 16,0 0-16,18 1 31,0 17 16,-1 0-31,1 0-1,0 0 1,-1 0 0,-17 17-1,0 19 16,0-19-31,0 1 16,0-1-16,0 19 16,18-36 156,-1 0-172,1 0 15,35 0 1,-35 0-16,-1-18 15,1 18 1,0-35 0,17 0 31,0-18-32,-35 35 1,18 0-1,-1 18 79,19 36-78,-1 17-1,-35-36-15,18 36 32,-1-35-32,1-1 15,-36-17 110,1 0-125,-1 0 16,0 0-16,-35 0 31,36 0-15,-1-17-16,36 17 187,17-18-171,-17 0 0,-1 18-1,1 0 1</inkml:trace>
  <inkml:trace contextRef="#ctx0" brushRef="#br0" timeOffset="-153852.33">14041 14799 0,'0'35'16,"0"-17"-16,0 17 15,0 71 17,0-71-17,0-17-15,0 0 16,0 17 15,0-17 0</inkml:trace>
  <inkml:trace contextRef="#ctx0" brushRef="#br0" timeOffset="-153355.11">14093 15169 0,'0'18'0,"0"0"31,0-1-15,0 1 0,0 17 15,0-17-15,0 0-16,0-1 15,36-17 95,17 0-95,-18-17-15,18-1 16,-53 0-1,18 18-15</inkml:trace>
  <inkml:trace contextRef="#ctx0" brushRef="#br0" timeOffset="-152765.09">14534 15169 0,'18'0'16,"0"0"15,-18 18-16,0 17-15,0-17 16,0 0-16,0 35 16,0-36-16,0 1 15,0-1 1,17 1 31</inkml:trace>
  <inkml:trace contextRef="#ctx0" brushRef="#br0" timeOffset="-151761.56">15910 15152 0,'0'35'94,"-17"-17"-94,-1-1 31,18 1-31,0 0 15,0-1-15,0 19 16,0-1 15,0-18-15,0 1-16,18 0 31,-1-18-15,1-18 78,-18 0-79,0 1-15,0-18 16,0 17-16,0-17 31,0 17-31,0 0 16,0 1-1,-18 17 17,1-18-17</inkml:trace>
  <inkml:trace contextRef="#ctx0" brushRef="#br0" timeOffset="-150640.23">16404 15169 0,'-17'0'31,"-19"0"-15,19 0 15,-1 0 16,18 18-16,-18 0-15,18 17-1,0-17 1,0 17 0,18 0 15,0 0-31,17-17 16,18 17 30,-53-17-46,17-18 16,-17 18 15,0 17 1,0-17-17,0-1-15,0 1 16,-17-18 46,-18 0-46,17 0 0,-35 0-16,35 0 0,-17 0 31,35-18 47,0-17-62,0 17-16,0 1 15,35-89-15</inkml:trace>
  <inkml:trace contextRef="#ctx0" brushRef="#br0" timeOffset="-150173.53">16775 15187 0,'35'0'0,"-17"0"16,-1 0-1,-17 18-15,0 17 16,0-17-16,0 17 16,0-17-16,0 34 15,0-16 1,0 52 15</inkml:trace>
  <inkml:trace contextRef="#ctx0" brushRef="#br0" timeOffset="-149760.27">16704 15205 0,'18'0'47,"-1"0"-32,1 0-15,17 0 16,1 0-16,105 0 31,-88 0-15,-18 0-16,18 0 31,-36 0-31,1 0 16</inkml:trace>
  <inkml:trace contextRef="#ctx0" brushRef="#br0" timeOffset="-149082.17">17233 15522 0,'18'-17'31,"-18"-1"-15,0 0-16,17-35 15,19 0-15,-36 18 16,0 18 0,35-19-16,-35 19 31,18 17 47,-1 17-62,36 36-1,-53-35-15,35 35 0,-35-18 16,36 0 15,-19-35-31,-17 18 31,0 0 1,0-1 46</inkml:trace>
  <inkml:trace contextRef="#ctx0" brushRef="#br0" timeOffset="-148738.39">17392 15452 0,'0'-18'47,"35"18"-31,0-18-1,36 1 1,35 17 0,-71 0-16,36-36 0,-36 36 15,-35-17-15,35 17 16</inkml:trace>
  <inkml:trace contextRef="#ctx0" brushRef="#br0" timeOffset="-148416.56">17886 15240 0,'0'35'0,"0"18"16,0 0-16,-35 0 15,35-35 1,0 35-16,-18-18 16,0-35-16</inkml:trace>
  <inkml:trace contextRef="#ctx0" brushRef="#br0" timeOffset="-147896.36">17621 15169 0,'53'0'16,"18"18"0,-54-18-16,19 18 15,17-18-15,-1 0 16,1 0-16,89 0 31,-90 0-31,1 17 16,88-17 15,-88 0-31,-35 0 16,0 0-16,-1 18 15,1-18 1,0 0 0,-1 18-1,1 17 1,-18 0-1,0 0-15,0 1 0,0-19 16</inkml:trace>
  <inkml:trace contextRef="#ctx0" brushRef="#br0" timeOffset="-147331.2">18521 15346 0,'53'17'47,"-106"-17"-47,53-17 0,70 70 31,-52-53 0,17-36-15,-17 36-1,17 0-15,-17 0 16,17 0-16,-17 0 16,-1 0-16,1 0 15,17 0 1,-17-17-1,0 17-15,17-35 16,0 17 0,-17 18-1,-1 0 1,1 0 0,0 0-1,-1 0 1,1 0-1,0 35 17,-18-17-32,0-1 15,0 19-15,0-1 16,17-17-16,-17 35 31,0-36 16,0-34-47,0-19 16</inkml:trace>
  <inkml:trace contextRef="#ctx0" brushRef="#br0" timeOffset="-147000.39">19085 15011 0,'0'-36'16,"18"19"-16,35-1 15,88-35 17,-123 53-17,17-17-15,18 17 32,-18 0-32,36 0 31</inkml:trace>
  <inkml:trace contextRef="#ctx0" brushRef="#br0" timeOffset="-146236.36">19632 15187 0,'-18'53'16,"18"-35"0,-17-1-16,-1 1 15,1 0 1,17-1 125,-18 1-126,0 17 1,-17-35-1,0 35-15,17-17 0,18 17 16,0-17 0,0 17-1,0-17 1,0 0 0,18-18-1,-1 0 1,1 0-16,35 0 0,-18 0 15,0 0-15,18 0 16,-17 0 0,-19 0-16,1-18 15,0 0 1,-1 18-16,1-17 16,-18-1-16,0 0 15,0 1 16</inkml:trace>
  <inkml:trace contextRef="#ctx0" brushRef="#br0" timeOffset="-145345.72">19808 15346 0,'0'-18'15,"18"18"1,0 0-1,-1 53 1,-17-35 0,0 17-16,0-17 15,0-1 1,18-17 46,0-17-46,17-19 0,-17 36-1,-1-35-15,1 17 16,17-17 0,-17 18-1,-18 34 110,0 18-125,0 1 16,17-19-1,-17 19 1,0-19 156,0 1-156</inkml:trace>
  <inkml:trace contextRef="#ctx0" brushRef="#br0" timeOffset="-119821.64">1147 16880 0,'17'-17'94,"-17"-1"-94,53-35 16,-53 36-16,71-1 15,-36-70-15,-17 70 16,17-35-16,-18 18 0,1 17 16,0-17-1,88-88 1,-89 70-16,1 35 31,-18 36 79,0 17-110,0 18 15,0 35-15,0 0 16,0-17-1,0 35-15,0-71 16,-18 18-16,-17 88 31,35-106-31,-18-17 16,18-1 0,0 19-1</inkml:trace>
  <inkml:trace contextRef="#ctx0" brushRef="#br0" timeOffset="-118732.45">1676 16651 0,'-106'177'15,"71"-89"1,-1-35-16,-34 35 0,70-71 16,0 19-16,0-19 62,17 19-31,1-36 79,17-18-110,1 0 15,-1 1 1,-17 17-16,17 0 16,-18-18-16,19-17 31,-19 17 0,-17 1-31,18-1 16,0 18-16,-1-71 31,-17 36-31,18 0 31,-18 17-31,0 1 16,0-1-16,0 0 15,0-52 17,0 34-32,0 19 15,0-19 1</inkml:trace>
  <inkml:trace contextRef="#ctx0" brushRef="#br0" timeOffset="-118394.97">1887 17145 0,'36'0'79,"-1"-53"-79</inkml:trace>
  <inkml:trace contextRef="#ctx0" brushRef="#br0" timeOffset="-117928.59">2999 16439 0,'0'36'15,"0"52"1,-89 124 15,54-107-31,-18-34 16,18 0-16,35-54 15</inkml:trace>
  <inkml:trace contextRef="#ctx0" brushRef="#br0" timeOffset="-117282.99">2716 16369 0,'18'0'125,"17"0"-125,36 0 16,-1 0-16,72 0 15,-1 0-15,0 0 16,0 0-16,0 0 16,0 0-16,-17 0 15,-89 0 1,-18 0-1</inkml:trace>
  <inkml:trace contextRef="#ctx0" brushRef="#br0" timeOffset="-116313.16">3933 16387 0,'0'17'31,"0"18"-16,0 71 17,0-88-17,0 0 1,18-1 0,17-17 15,1 0-31,-1 0 15,0-17 1,18 17-16,-18 0 16,-17-18-16,17 18 15,-17 0-15,-36 0 63,1 18-48,-19 52-15,-34-35 16,17 36-16,-18-36 16,-34 53-1,69-52-15,19-19 16</inkml:trace>
  <inkml:trace contextRef="#ctx0" brushRef="#br0" timeOffset="-114584.77">4710 16563 0,'-18'123'16,"-17"1"-1,17-54-15,-17-52 16,-1 53 0,19-71-16,34 0 140,19 0-124,-19-36-16,36 19 16,35-89-1,-35 71-15,0-54 16,0 36-1,-17 36-15,-19 17 16,1-35-16,-18 70 78,0-18-62,0 36-16,0 0 15,0 106 17,-35-124-32,17-35 15,0 0 17,1 0-32,-1 0 31,0 0-16,18 18 64,0 0-79,36 35 15,-19-36-15,19 1 16,-1-1-1,0 1-15,0 17 16,1-35-16,17 0 16,-1 0-16,1 0 15,71-53 17,-89 36-32,0-36 15,-35 18-15,71-89 31,-71 89-31,0 0 16,0-1 0,18 36 124,-18-17-124,17 17 15,1 0-31,0 0 16,34 17-1,-34 89-15,17-35 0,-35-18 16,18 0-16,-18-1 16,35-34-1,-35 17-15,-17-52 78,-36-19-78,35 1 16,-35-18-16,0 36 16,53-19-16,-53 19 15,36-1 1,17 0 140,35 18-140,0 0-1,106 0 17,-88 0-32</inkml:trace>
  <inkml:trace contextRef="#ctx0" brushRef="#br0" timeOffset="-114207">6138 16245 0,'-17'142'16,"-1"-90"-16,18-34 31,0 35-31,-18 0 0,-17 0 47,35-36-32,-18 19 17</inkml:trace>
  <inkml:trace contextRef="#ctx0" brushRef="#br0" timeOffset="-113523.9">6403 16898 0,'-18'35'15,"-35"36"1,18-53-16,17-1 15,1-17-15,17-35 79,17 0-64,1-36-15,0 53 16,17 1-1,-17 17 1,-1 0 0,19 35-16,-36-17 15,35 17-15,0 36 32,-35-54-32,18-17 0,-1 0 15,36 0 16,-35 0-31,105-88 32,-70 70-32,-17 18 15,-1-35-15,-17 17 16,-1 18 0,18 18 62,-35 0-63,18-18 17</inkml:trace>
  <inkml:trace contextRef="#ctx0" brushRef="#br0" timeOffset="-113234.08">7179 16757 0,'0'159'15,"0"-36"17,0-88-32,0 18 0,0-35 15,0 17 1,0-52 31,0-36-47,0-53 15</inkml:trace>
  <inkml:trace contextRef="#ctx0" brushRef="#br0" timeOffset="-112710.4">7338 16228 0,'17'-18'15,"19"18"1,-19 0-16,36-18 16,18-17-16,-18 35 15,105-17 17,-122 17-32,-1 0 15,-35-18-15,18 18 16,-1 0-16,1 0 15</inkml:trace>
  <inkml:trace contextRef="#ctx0" brushRef="#br0" timeOffset="-111653.23">9013 16810 0,'18'0'16,"0"-35"234,-1-1-234,1 1-16,0 0 15,-1 35 1,1-36-16,17 54 62,-17 17-46,17 18-16,-35 0 16,35 18-1,-35-18-15,0-18 16,18 18-16,-18-35 0,0-1 16,18 1-16,-18 35 31,0-18 0,0-17 0,0-1-31,0 1 16,-18 0 0,-17-18 124</inkml:trace>
  <inkml:trace contextRef="#ctx0" brushRef="#br0" timeOffset="-110984.52">9066 16757 0,'53'0'0,"-53"18"16,0 17 0,0-17-1,0 17 1,0 18 15,0-36-31,-17 1 16,-72 105 31,72-105-47,-18 0 15,-1 17 1,19-35-1,17 18-15,-18-1 125</inkml:trace>
  <inkml:trace contextRef="#ctx0" brushRef="#br0" timeOffset="-110591.75">8925 16933 0,'18'0'0,"17"0"15,-17 0 1,-1 0-1,1 0 1,0 0-16,-1 0 31,54 0 1,-53 0-17,-1 0-15,1 0 31,0 0-31,34 0 16</inkml:trace>
  <inkml:trace contextRef="#ctx0" brushRef="#br0" timeOffset="-109909.15">10619 16704 0,'0'71'15,"0"-54"1,0 1-16,0 52 0,35 54 47,-17-106 31,17-36-78,0-35 16,0 18-16,36-36 15,-18 18 1,0 18-16,-53 17 0,53-17 31</inkml:trace>
  <inkml:trace contextRef="#ctx0" brushRef="#br0" timeOffset="-109287.03">11165 16722 0,'0'17'0,"0"1"15,0 0-15,0-1 16,0 1-16,0 17 0,0-17 31,18-18 32,0 0-48,17-18-15,18-35 16,-35 53-16,-1 0 16,1-17-1,-1 17 32,-17 17-47,0 36 16,-35-18-1,0 18-15,-36 18 16,-17 17-16,35-17 16,-53 17-1,71-88-15</inkml:trace>
  <inkml:trace contextRef="#ctx0" brushRef="#br0" timeOffset="-107145.14">11783 16863 0,'0'17'16,"0"36"0,0 88 15,0-105-31,-18 17 16,1-36-16,17 1 15,0 0 1,0-1-1,0-34 142,0-19-157,0 19 15,0-36 1,17 35-16,1-35 16,-1 53-16,1-53 15,-18 36-15,18-19 16,17 1-16,18 35 15,-18 0 1,89-18 15,-89 18-31,-17 0 16,34 0 31,-52 18 0,-17-18-47,-18 35 15,-18-17-15,-36 35 16,19 0 0,-36-36-1,106 1-15,-18-18 16,18 18 62,18-18-47,35 17-31,-18-17 16,-17 0-16,35 0 0,-18 18 15,-17-18-15,35 0 16,0 0 15,-36 0-15,1 0 0,-1 0 15,1 0-31,-18-18 31,35 18 0,-17-17-31,17 17 16,-35-18 0,36 18-1,-36-18-15,17-34 0,1 16 31,-1 1-31,19-36 16,-19 54 15,1 17 63,0 17-94,-1 36 16,1-35-1,-18 17-15,0 36 16,0-18 0,0 0-16,0-18 15,0 0-15,0 18 16,0-18-1,-53-52 79,53-19-94,-18 19 16,18-1-16,-17-17 31,17 0-31,-18 17 47,18 0-31,0-17 171,0 17-156,18 18-31,-1-17 16,1-1-16,0 18 125,35-17-109</inkml:trace>
  <inkml:trace contextRef="#ctx0" brushRef="#br0" timeOffset="-106713.4">13000 16510 0,'0'18'0,"0"-1"16,0 19-16,0 16 16,-18-16-16,1 17 15,17-18-15,-71 106 32,71-123-17,0 17 32,-35-35-31</inkml:trace>
  <inkml:trace contextRef="#ctx0" brushRef="#br0" timeOffset="-105811.29">13000 17022 0,'35'0'16,"-35"35"0,0-18-1,0 1 32,0 0-31,0-1-1,-17 1 1,-1 0 0,18-1-16,0 19 31,-18-36-15,18-36 93,18 1-93,-18-18-16,18 35 15,17-52-15,-35 52 16,0 1-16,0-1 15,35 18 48,-35 35-47,0 1-1,18-1-15,-1 0 16,19 89 15,-1-72-31,0-52 63,-35-35-63,35 0 15,-17-18-15,53-88 31,-54 123-15,-17 1-16,0-1 16</inkml:trace>
  <inkml:trace contextRef="#ctx0" brushRef="#br0" timeOffset="-105376.56">13423 16898 0,'18'0'31,"17"18"-31,-35 17 16,0-17 0,0-1-1,0 36-15,0-35 16,0-1-1,0 36 1,0-35 0,0 0-16</inkml:trace>
  <inkml:trace contextRef="#ctx0" brushRef="#br0" timeOffset="-105006.77">13617 16633 0,'0'0'0,"106"-88"15,0 53 1,0-18-16,-53 0 15,52 0-15,1-17 16,0 17 0,106-71 15</inkml:trace>
  <inkml:trace contextRef="#ctx0" brushRef="#br1" timeOffset="209675.69">13917 2134 0,'0'18'125,"0"17"-125,18-35 15,-1 53-15,1 35 16,17-35 0,1 18-16,-19-36 15,36 36 1,-35-71-1,-1 0 48,19 0-47,-19 0-1,36-36-15,-17 19 16,34-19-1,-35 36-15,54-52 16,-19 52-16,-17-36 16,300-105 15,-265 88-15,-53 18-16,18 17 15,71-52 16,-71 34-31,-18 19 0,53-18 32,-70-1-17</inkml:trace>
  <inkml:trace contextRef="#ctx0" brushRef="#br1" timeOffset="-187535.61">14922 3845 0,'18'0'391,"0"18"-141,-1 17-234,1-35-16,0 18 15,-18-1 516,17-17-531,-17 18 16,18 0 0,0-18 171,17 0-171,-17 0-1,-1 0-15,18 0 16,-17 0-16,35 0 0,123 0 31,-123-18-15,53-17-16,-53 17 16,18-52-1,-1 17-15,18 17 0,300-211 47,-335 177-31,36-1 15,-72 71-15,18-53 15</inkml:trace>
  <inkml:trace contextRef="#ctx0" brushRef="#br1" timeOffset="38898.84">10830 5468 0,'0'18'15,"0"17"-15,0 18 16,18 0-16,-18-18 16,0 53-1,0-17-15,0-36 16,53 53 15,-53-70-31,17 0 16,1-1 15,0-17-31,17 0 16,53 0-1,-17-17 1,17-1-16,-53-17 15,36-1-15,35-17 16,35-35 0,-18 0-16,36 0 0,176-141 31,-282 176-31,-18 35 31</inkml:trace>
  <inkml:trace contextRef="#ctx0" brushRef="#br1" timeOffset="110171.13">1923 5715 0,'0'35'156,"0"1"-125,0 16-15,0-34-16,-18 17 0,18-17 15,0 17-15,-18 36 47,1-18-47,17-36 0,-18 54 16,18-36-16,0 1 16,-18 16-16,1 1 15,17 0-15,-18 88 47,18-123-47,-17 88 31,17-71-15,0 36 15,0-54-15,0 19-1,0-1 17,0-17-32,0 34 31,0-16 0,0-19-15,0 1 15,0 0-31,0-1 31,0 19-15,0-1 0,0-18-1,17 1-15,18 0 31,-35-1-31,36 19 47,-19-36-31,19 0 15,-19 0-31,1 0 16,17 17-16,106 1 31,-88-18-15,0 18-16,35-18 0,-70 0 15,211 17 32,-193-17-47,175 35 47,-175-17-47,210 17 47,-210-17-47,17-18 0,17 0 16,265 35 15,-246-17-31,16 0 15,1-18-15,-18 0 16,18 17-16,-35 1 16,35 0-16,52 17 31,-52-35-31,18 35 0,-1-17 16,142-1-1,-142 1-15,-35-18 16,36 18-16,88-1 31,-89-17-31,0 0 16,-17 0-16,265 0 31,-230 0-31,0 0 16,582 0 15,-582 18-16,0-18 1,0 0-16,-17 18 16,-18-18-16,388 17 47,-371-17-47,71 18 15,476-1 32,-581-17-31,16 0-16,19 0 15,423 0 17,-406 0-32,0 0 15,0 0-15,141 0 31,-141 0-31,389 0 32,-389 0-17,-18 0-15,36 0 0,476 18 47,-494-18-47,18 0 16,246 18-1,-281-18 1,-1 0-16,-17 0 16,71 0-1,-107 0-15,-17 0 16,159 0 15,-195 0-15,1 0-1,0 0 17,17 0-32,-17 0 15,87 0 32,-69 0-31,34-18 15,-52 0-15,35 1 15,-53-1-31,35 18 16,0-17 15,1-1-31,-36 0 0,35 1 15,53-54 17,-53 53-17,-17 1-15,0-1 16,-1 18-16,1-17 16,0-1-1,-1 18 1,1-35-16,0 35 15,-18-18-15,52 0 32,-52 1-32,18-1 15,-18 0 1,35-87 15,-35 52-15,0-53 31,0 88-47,0-17 0,0 0 31,0 17-15,0 0-16,0-17 0,0 17 31,0-17-16,0 18-15,0-19 16,-17 36 15,17-17-31,0-1 110,0-17-95,0 17-15,0-17 16,0 17-16,0-17 16,0 17-1,0-17-15,0 17 16,-53-88 15,53 71-15,-18 0 15,1 17-15,17-17-1,0 17 1,-18-17-1,0 35-15,18-18 0,-17 1 16,-1-18 15,0 17-31,1 18 32,-19 0-17,19 0-15,-36 0 16,35 0-1,-193 0 17,158 0-32,0 0 15,-88 0 17,0 0-32,88 0 15,0 0-15,-106 0 31,88 0-15,18 0-16,-35 0 0,-123 0 31,122 0-15,19 0 0,-1 0-16,1 0 15,-212-18 16,229 1-15,17 17-16,-17 0 31,36 0-31,-19 0 0,19 0 16,-18 0-16,17 0 16,-106 0 15,89 0-31,-35 0 15,34 0-15,-17 0 16,18 0 0,0 0-1,-53 0 1,52 0-16,1 0 0,-18 0 31,0 0-31,18 0 16,-18 0-16,0 0 15,18 0 1,-18 0-16,-18 0 16,36 0-16,-159 0 31,159 0-15,-89 0 15,89 0-16,0 0-15,0 0 0,-89 0 32,89 0-32,-1 0 15,1 0 1,-18 0-16,0 0 16,18 17-16,-53-17 15,-124 0 16,142 0-31,-18 18 32,35-18-32,17 0 0,19 0 15,-160 35 17,142-35-17,-18 0-15,35 0 16,-17 0-16,-18 0 15,18 0 1,-36 0-16,36 18 16,-53 17-1,53-35-15,-212 0 32,194 0-32,-71 0 31,54 0-31,17 0 0,0 0 15,-141 0 17,141 0-17,0 0 1,-176 0 15,158 0-31,54 0 16,-36 0-16,17 0 15,-17 0-15,36 0 16,-36 0-16,0 0 16,18 0-1,-1 0-15,19 0 16,-54 0-16,36 0 16,-18 0-16,-141 0 46,159-18-46,-1 18 16,-140-35 15,141 35-31,0 0 16,-18 0-16,-18-17 31,18 17-31,-159-18 47,195 18-31,-124-35 15,123 35-15,0 0-16,-123-18 46,124 18-30,-19-18 0,1 18-16,-18 0 15,18 0 1,-18-17 0,0 17-16,18-36 15,-18 36 1,0 0-16,35 0 15,-17 0-15,0 0 0,-71-17 32,88 17-17,-17 0-15,0 0 16,-159 0 15,158 0-15,1 0-16,0 0 15,0 0-15,-1 0 16,1 0-16,0 0 16,-36 0-16,18 0 15,0 0-15,1 0 16,16 0-16,-158 0 31,124 0-15,17-18-16,0 18 0,18 0 15,-1 0 1,1 0-16,0 0 0,17-18 16,-17 18-1,17 0 1,0-17-16,1 17 16,-54-18 15,36 18-16,17 0 1,-17 0-16,17 0 16,-70-17 31,71 17-47,-124 0 46,88 0-46,-53 0 32,88 0-17,-88 0 17,89 0-17,-54 0 16,36 0-31,17 0 16,1 0-16,-1 0 31,0 0-31,1 0 16,-1 0 31,0 0-47,-17 0 15,17 0 1,1-18-16,-1 18 16,-17 0-1,17 0 1,-35 0 15,36 0-31,-1 0 16,-35 0 15,18 0-31,17 0 0,1 0 16,-107 0 15,106 0-15,1 0-16,-18 0 15,-18 0-15,-18 0 16,36 0-1,-18 0-15,0 0 16,18 0-16,-36 0 0,36 0 16,-159 0 31,159 0-47,-1 0 15,19 0 16,-1 0-31,0-18 219,-17-17-219,0 0 16,17-1-1,-17 1 1,17 0-16,-17 35 0,0-35 16,17 17-16,-35-53 31,35 71-15,1-17 30,-1 17-46,18-18 32,-17 18-17,-1-17 1,0 17-16,1 0 16,-19 0-16,1 0 31,17 0 0,1 0-15,-1 0 15,1 0 78,-1 0-77,0 17 30,1-17-46,17 18 31,0-1-16,0 1-16,0 0 1,0-1 0,0 1 15,0 0-15,0 17 15,0-17 31,0-1-62</inkml:trace>
  <inkml:trace contextRef="#ctx0" brushRef="#br1" timeOffset="162529.48">15928 6350 0,'-18'18'140,"18"35"-124,0-18-1,0 18 1,0 0-16,0-36 16,0 54-1,0-18-15,18 17 16,17 19 0,-17-37-16,-1 1 15,1 18 1,0-53-1,35 70 1,-53-71 0,35 1-16,-35 0 15,70 70 17,-52-53-32,17 0 31</inkml:trace>
  <inkml:trace contextRef="#ctx0" brushRef="#br1" timeOffset="171176.49">16933 6438 0,'18'0'31,"0"0"-15,-1-17-1,-17-1-15,36 0 16,-36 1-1,52-54 17,-52 53-32,18 1 15,-18-1 1,35 18 62,-35 18-62,36 52-16,-36-34 15,0-19 1,17 19 0,-17-19-1,0 1-15,18-18 16,0 0 62,-18-53-62,0 35-16,0-17 15,0 0-15,17 17 16,1 18 46,-1 0-46,19 35-16,-19 1 16,1-1-1,0 18 1,-18-36-1,17 1-15,36 17 16,-53-17 0,18 0-16,-1-18 31,1 0-15,0 0-16,123-124 46,-141 89-46,35 0 47,0 17 78,1 36-125,-36 17 16,35-17-16,0-1 16,-17 1-16,0-1 15,-1-17 63,1 0-62,17 0-16,-17 0 16,17 0-16,71 0 31,-88 0-16,-1 0-15,18 0 94,-35-17-94,18-18 16,35 35-16,-35 0 15,-1 0 1,1 0 0,0 0-1,-1 0 17,18 0-1,-17 0-16,53 0 17,-36 0-17,-17 17-15,17 18 16,88 71 15,-123-88-31,18 17 16,-18-17-16,0 0 15,0-1-15,0 18 47,-35-35 0,-1 0-31,36-17 15,-17 17-31,17-18 16,0-17-1,0 17-15,17 1 16,89-36-16,-53 17 16,159-69-1,-142 69 1,-17 19-16,0-36 15,-35 35 1,17-17-16,-35 17 0,18 1 16,-1-19-1,1 1 1,-18 17-16,18 18 16,-18-17-16,0-1 15,0 0 1,17 36 78,-17 0-79,18 70-15,-18-53 16,18 36-1,-18-36-15,17 18 0,19 0 16,-19 0 0,-17 0-16,18 0 0,-1-36 15,-17-34 63,0-19-78,0-52 16,0 53 0,0-18-16</inkml:trace>
  <inkml:trace contextRef="#ctx0" brushRef="#br1" timeOffset="171735.14">19032 6174 0,'0'17'0,"18"-17"16,0 0 0,35 0-16,-1 36 15,-34-19-15,17-17 16,1 0-16,-19 0 0,36 18 15,-35-18 1,35 0 0,-36 0-16,1 0 15,0 0 1,-1 0-16,1 17 31</inkml:trace>
  <inkml:trace contextRef="#ctx0" brushRef="#br1" timeOffset="173140.42">19685 6526 0,'53'-17'16,"-35"17"-1,-1 0 1,18 17 0,-17 1-1,17 17-15,-35-17 0,18 17 16,0-35-1,-18-17 64,17-19-79,-17-17 15,0 18-15,18 17 16,-18-17-1,35 0-15,-35 17 16,18 18 0,-1 0-1,1 0 1,17 0-16,18 0 16,212 88-1,-230-88 1,18 0-1,0 0-15,53 0 32,-71 0-32,-17 0 15,-36 0 95,1 0-95,-19 0 1,19 0-16,-1 18 16,-17 0 15,35-1-16,0 19 1,0-19 0,0 36-1,0-35-15,-18 35 16,18-36-16,0 1 16,0 0-1,53-71 79,0 0-78,-18 53-16,36-71 15,-54 54-15,36-19 31,-53 54 48,0 0-64,0-1 1,0 1-1,-17 0 17,17-1 61</inkml:trace>
  <inkml:trace contextRef="#ctx0" brushRef="#br1" timeOffset="173686.59">20902 6032 0,'-35'53'0,"35"-17"15,0-19-15,0 36 16,0-17-16,0-1 15,0 35-15,0-52 16,0 0 0,0 35-16,0-18 0,0-18 15,0 1 32,0 17-31,0 1-1,53-19 1,-18 19-16,0-19 16,-17 19-16,52-19 15,-52 1-15,0-1 16,-1-17-16,1 18 16,-18-36 46,0 1-62,18-89 16,17 71-16</inkml:trace>
  <inkml:trace contextRef="#ctx0" brushRef="#br1" timeOffset="174172.31">21220 6438 0,'17'0'31,"18"0"-31,-17 0 0,17 18 16,-17-18-1,53 0-15,140 70 32,-158-52-32,35 0 15,-52-18-15,-19 0 16,1 0-16,0 17 15,-1-17 1,-17 18-16,0 17 16,0 18 31,0-18-47,-17 1 15,-72-1 16,72-35-15,-1 35-16,53-35 78,-17 0-62,35 0-16,0 0 15,0 0-15,-18 0 16,0-17-16,-17-1 16,0 18-16</inkml:trace>
  <inkml:trace contextRef="#ctx0" brushRef="#br1" timeOffset="175579.48">21837 6403 0,'35'18'110,"1"-18"-110,16 17 15,37 1-15,-36-1 16,35-17-16,18 53 15,-71-53-15,0 53 16,0-53-16,-35 18 16,18 0-16,-18-1 15,18 54 1,-18-36-16,0 18 0,0-18 16,-18 36 15,18-89 125,18 1-156,-18-1 16,17-35-1,36-18-15,-53 1 16,0 52-16,18 18 16,-1-17-1,-17-1 16,18 18-15,17 18 0,-17 17-1,17 0-15,36 0 16,-53-17-16,17 0 16,18-1 15,-36 1 16,1 0-32,-18 17-15,18-17 16,-1-1 15,19 1 0,-1-71-15,0 18 0,18-71-16,53 0 15,35-106 1,-106 106 0,18 1-16,53-54 15,-71 88 1,-35 54-16,18-19 15,-18 89 32,0-17-31,0-1 0,0 53-16,0 106 15,0-53 1,0 0-16,0 194 31,0-264-31,0-53 47</inkml:trace>
  <inkml:trace contextRef="#ctx0" brushRef="#br1" timeOffset="175944.26">22948 6438 0,'18'0'31,"52"0"-15,19 0-16,-54 0 16,177 18-1,-71-1 1,0-17-16,0 18 0,0-18 15,-35 18-15,0-1 16,17 1-16,-52 0 16,-18-1-1,-36-17-15</inkml:trace>
  <inkml:trace contextRef="#ctx0" brushRef="#br1" timeOffset="177233.04">16828 6967 0,'52'18'32,"-16"-18"-17,52 0-15,35 0 16,36 0-1,88 0-15,71 0 0,1886 0 47,-1727 0-47,352 0 16,-106 0 15,282 88 0,-775-70-31,-19-1 16,19 19-16,-54-19 16,441 36-1,-476-53 1,1 0-16,-37 0 16,-34 0-16,-36 0 46,-35 18 33,-17 0-64</inkml:trace>
  <inkml:trace contextRef="#ctx0" brushRef="#br1" timeOffset="179294.98">17268 7743 0,'36'-17'187,"-19"-1"-171,1-17-1,0 35-15,-1-35 16,19 35-16,-36-36 16,35 36-1,-35-35 1,35-18 0,-17 36-16,-1 17 15,19 0 79,-36 35-94,17 18 16,1-18-1,-18 0-15,0 18 0,0-35 16,0 17-1,0 0-15,0-17 16,18-18 62,-1-35-62,1 35-16,0-36 15,-1 36-15</inkml:trace>
  <inkml:trace contextRef="#ctx0" brushRef="#br1" timeOffset="179698.24">17692 7285 0,'0'17'15,"0"1"-15,0 17 16,0 1 0,0-19-16,0 19 15,0-19-15,0 1 16,0 0-1</inkml:trace>
  <inkml:trace contextRef="#ctx0" brushRef="#br1" timeOffset="180740.56">17903 7726 0,'18'17'31,"-18"1"-15,18 0 15,-1-1 16,19-70-31,-36 36-16,53-18 15,-53-1-15,35 36 16,-17 0 0,-1 0-16,1 0 0,52 0 31,-34 18-31,-19 0 31,1-1-15,0-17 15,-1 0-31,71 0 16,-52 0-1,-19 0-15,1 0 16,105 53 15,-105-53-15,17 18-1,-17-18 1,0 0-16,-1 0 16,18 0-1,-17 0-15,17-18 16,-17 18 15,0 0-15,-1 0-1,1 0 1,0 0-16,17 0 16,0 18-1,-17 17 1,-1 36-16,19-36 15,-1 194 17,-35-194-32,0-17 15,0-36 63,0 1-62,-18-18-16,1 35 16,17-18-1,0 0-15,0 1 16,0-36 0,0 35-1,0 0 1</inkml:trace>
  <inkml:trace contextRef="#ctx0" brushRef="#br1" timeOffset="182897.36">19121 7902 0,'17'18'32,"1"-36"-1,-1-17-31,1-18 15,0 18 1,-1 17 0,1-35-16,0 36 15,17 17 17,-17 0-17,-1 0 1,19 0-16,16 35 15,-16 0-15,-1-17 0,18 35 16,-35-36 0,-18 1-16,17 17 0,1 1 156,-1-36-140,1-18-16,17-17 31,54 17-31,-54-35 0,0 35 15,18-35 1,18 1-16,-54 16 16,36 1-16,-35 17 15,-18-17-15,17 0 16,-17 17 234,0-17-234,0-36 15,0 36-31,-17 17 78,17 54-78,-18-1 16,-17-17-16,17 105 15,18-70 1,0-18-1,0 1-15,0 16 16,0-34-16,0 17 16,0 1-16,0-19 15,35 1-15,-35 0 16,18-1 0,0 1-16,-1-18 31,1 0-16,106 0 17,-89 0-32,-18 0 15,36 0 17,-35 0-17,0 0-15,-1 0 31,1 0-15,0 0 0,17-18 15,-18 18-15,1-17-16,0 17 31,17 0-16,-17 0-15,35 17 32,-18 36-32,-17-35 15,-1-1-15,18-17 16,18 0-16,0 0 16,-35 0-1,0 0-15,17-17 16,-18-18-16,19-18 15,-36 35 1,0 0-16,0 1 172</inkml:trace>
  <inkml:trace contextRef="#ctx0" brushRef="#br1" timeOffset="183285.73">20338 7514 0,'0'18'16,"17"-1"-16,19 36 15,69-35-15,-52-18 16,0 18-16,18-1 16,17-17-16,35 18 15,-17 0-15,-18-18 16,-17 0-16,-36 0 15,-17 0 1</inkml:trace>
  <inkml:trace contextRef="#ctx0" brushRef="#br1" timeOffset="183551.56">21308 7885 0,'0'229'15,"0"-159"-15,0 1 16,0 52 15</inkml:trace>
  <inkml:trace contextRef="#ctx0" brushRef="#br1" timeOffset="186353.53">22243 8079 0,'17'0'47,"1"-18"-47,0 18 16,17-35-1,-18 17-15,54 0 0,-53 18 16,17 0-16,0-17 16,0-1-1,1 18-15,-1 0 0,0 0 16,54 0 15,-72 18-15,18 35-16,-35 0 15,36 17 1,-36-35 0,17 18 15,-17-35-15,-17-71 62,17 35-63,0 1-15,0-1 32,17 18-17,19 0 1,-1 0-1,-17 0 1,17 0-16,0 0 16,0-17-1,-17-1 1,-18 0-16,18 1 16,-1-19-1,1 36-15,0 0 141,-1 0-126,19-17 1,-19 17 15,1 0-31,17 35 16,18-17 15,-35-18-15,17 0-16,18 17 31,-18-17-31,-17 0 16,70 0 31,-123 0 31,17 0-78,-17 0 15,17 0-15,-17 0 16,-18 18 0,53 0 46,0-1-62,0 1 31,0-1-31,0 1 16,18-18 0,-1 18-1,18-18 1,-17 0-1,0-18-15,88-70 16,-54 53 0,-16-1-16,-19 1 15,1 17 1,0 18 31,-1 18-32,-17 0 1,36-1 47,-19-17-48,-17-17 1,0-19-16,35 36 31,-17 0-15,0 0-16,-1 18 15,1 0 1,0 17 15,-18 0 32,0-17-63,-18-18 15,0 18 1,1-18-16,-1 17 16</inkml:trace>
  <inkml:trace contextRef="#ctx0" brushRef="#br1" timeOffset="187952.53">24412 8008 0,'-17'18'15,"-19"-18"1,1 17-16,-124 89 47,159-71-31,18-35 62,35 0-63,35-70-15,-35 35 0,0-1 16,0-34 0,0 17-16,0-106 31,-36 141-31,-17 1 15,0-1-15,0 1 16,0 34 47,0 18-48,0 18-15,-35 18 16,35-18-1,0-18-15,-35 53 0,17-70 16,18 17 0,0 18-16,0-35 15,-18 17-15,18-17 16,36-36 46,-1-70-46,0 53 0,-17 35-16,17-18 47,-17 18-32,-18 18 1,17-18 31,1-18-47,17-35 15,-35 18 1,18-18 0,0 35-1,-1 18 1,19 0-16,-36 18 15,17 0-15,1 17 16,17 0-16,-17 0 16,-1-17 31,19-18-32,-19 0 1,1 0-16,0 0 0,34-18 15,72 1 17,-124 34 30,-18 1-46,-52 0-16,52-18 15,18 17-15,-35 19 47,17-36-15,36 0 30,-1 17-46,36 18-16,-35 1 31,17-54 16,-35 0-32,18 1-15,-18-18 16,18 17 0,-1 0-16,-17 1 31</inkml:trace>
  <inkml:trace contextRef="#ctx0" brushRef="#br1" timeOffset="188512.19">25347 7743 0,'18'0'16,"-18"36"-16,0-19 16,0 54-1,0-18 1,0-18-1,0-17-15,0 17 16,0-17-16,0 17 16,0 0-1,0 1-15,0 16 16,0-34 0,0 17 15,35-35-16,-17 0 1,17 0-16,-17-17 16,52-36 15,-52 18-31,-1-1 0,19 1 16,-36 17-1,17-35-15,-17 18 0,18 0 16,17-36-1</inkml:trace>
  <inkml:trace contextRef="#ctx0" brushRef="#br1" timeOffset="188882.46">25770 7602 0,'-52'53'31,"52"-17"-31,-36-19 16,1 89-16,35-88 15,-18 52-15,1-34 16,17 69 0,0-69-1,0 34-15,17-17 16,1-35-16,17 17 15,-17-17-15,17-1 16,0-17 0,-17 0-16,0 0 15,17 0-15,-17 0 16,17-17 0,0-1-1</inkml:trace>
  <inkml:trace contextRef="#ctx0" brushRef="#br1" timeOffset="189487.08">25735 6156 0,'0'53'15,"35"35"-15,36 36 16,52 70-16,1 0 16,35 105-16,-1-16 15,-34-54-15,17 36 16,-88-36-16,0-35 15,0-35-15,-36 17 16,-17-17-16,0-36 16,0 18-16,0-35 15,0-35-15,0-18 16,-17-36 0,-19 19-16,1-1 15,-18-17-15</inkml:trace>
  <inkml:trace contextRef="#ctx0" brushRef="#br1" timeOffset="-213959.76">1164 17992 0,'0'17'47,"35"-34"-47,-17-1 16,0-17-16,-1 35 15,1-36 1,0 36-16,-1-35 16,19 0-16,-19 0 15,18 17-15,-17-35 16,53-53 15,-54 89-31,1 52 125,-18 18-109,0 17-16,0-17 15,0 18 1,0-36-16,0 18 0,0 18 31</inkml:trace>
  <inkml:trace contextRef="#ctx0" brushRef="#br1" timeOffset="-213337.14">1517 18062 0,'35'-35'32,"18"-53"-17,-18 52-15,18-69 31,-17 69-31,-1-17 0,-17 36 47,-18 52 47,0 18-94,0 18 16,0-36-16,0 18 15,0-18-15,0 0 16,0 18-16,0-17 16,0-1-16,0-18 31</inkml:trace>
  <inkml:trace contextRef="#ctx0" brushRef="#br1" timeOffset="-213055.32">1764 18203 0,'0'18'31</inkml:trace>
  <inkml:trace contextRef="#ctx0" brushRef="#br1" timeOffset="-212171.84">3104 17815 0,'-35'0'16,"18"0"-16,-1 0 0,0 0 16,-17 0-1,0 53 17,35-18-32,-18 18 0,0-17 15,18-1-15,0 0 31,0 1-31,0-19 16,0 18 0,36-17-1,17-18 1,158-53 15,-175 18-31,-1 0 16,35-54-1,19 19 1,-72 17-16,-17 35 16,0-88 15,-17 106-15,-1 0-1,0 0-15,-17 0 16,17 0-16,1 0 15,-1 0 1,0 0-16,1 0 16,17 18-1,-18 0 1</inkml:trace>
  <inkml:trace contextRef="#ctx0" brushRef="#br1" timeOffset="-210870.13">3563 18009 0,'18'-17'46,"17"17"-30,-17 0 0,-1-36-16,71-34 47,-52 52-47,-19 18 15,1 0 1,0 0-16,-1 0 15,1 0 1,0 0-16,-18 35 16,35 1-1,-18-1 17,1-35-1,0-18-16,-1-35-15,-17 18 16,36 0-16,-19 17 16,1 1 31,0 17-32,17 0 16,-17 0-31,34 17 16,-34-17-16,70 0 31,-70 0-31,0 0 16,-1 0 0,18 18-1,-17-18 1,53 70 15,-18-52-31,-36 0 16,1-1-16,35 89 15,0-70 1,17 34 0,-35-52-1,-17-18-15</inkml:trace>
  <inkml:trace contextRef="#ctx0" brushRef="#br1" timeOffset="-210474.38">4516 17657 0,'0'17'16,"0"1"46,0 17-62,0 18 16,0-18-16,52 1 15,1-1-15,36 18 16,105 0 15,-124-36-31,-17-17 16,-18 0-1</inkml:trace>
  <inkml:trace contextRef="#ctx0" brushRef="#br1" timeOffset="-208228.5">5009 18133 0,'36'-35'15,"-19"35"-15,1-18 16,0 0-16,17 1 15,-35-1 1,18 0 0,17 1-1,0-36 17,-35 35-32,35 18 78,1 0-63,-1 18-15,-17-1 16,17 19 0,-17-1-1,-18-17-15,17 17 47,1-35-31,17 18-1,0 34-15,-17-34 16,53 17-16,-54-35 16,71 53-16,124-35 31,-124-18-31,0 0 15,-35 0-15,18 0 16,-18 0-16,0 0 16,35-18-1,-70 18 1,-18-17 0,0-1-1,0 0-15,0 1 31,-18 17 1,-35 0-17,18 17-15,17 1 0,0-18 16,-52 0 15,70 18 0,0-1 1,18-17-32,-1 36 0,1-19 15,17 18-15,-17-35 16,-18 18-16,88-18 16,-53 0-1,0 0 1,18 0-16,89-88 31,-90 17-31,19-17 0,211-229 47,-264 299-47,-1 0 16,19-35 15,-36 71 16,0 17-16,17 1-31,-17 17 16,0-18-1,0 18-15,0-18 16,0 0-16,0 1 31,0-1-31,0-17 31,0 17 16,0-18-16,-17 1-15,17 0 15,0-1 1,0 1-1,0 17-31,0-17 31,17-18-31,1 18 16,0-18 15,-36-36 78,0 1-77,1 35-17,-1 0 63,0 18-78,1-1 16,-1 1 0,-17 0-1,17 17 157,36-18-141,0 1-31,-1-18 16,89 0-16,-35 0 16,17 0-16,-53 0 15,18 0-15,18 0 16,-19 0-16,-16 0 15</inkml:trace>
  <inkml:trace contextRef="#ctx0" brushRef="#br1" timeOffset="-206783.37">6015 17833 0,'17'0'16,"1"0"15,35 0-16,0 0-15,-18 0 16,53 0-16,36 35 16,35-17-16,17 17 15,-17-17-15,105-1 32</inkml:trace>
  <inkml:trace contextRef="#ctx0" brushRef="#br1" timeOffset="-205340.52">8396 18256 0,'18'-17'15,"-1"-1"1,-17-17-16,18-36 16,0 36-1,-1-71 17,1 88-32,0-52 31,-1 70 16,1 35-47,-1 18 15,-17 0 1,36-18-16,-19 1 16,1-1 15</inkml:trace>
  <inkml:trace contextRef="#ctx0" brushRef="#br1" timeOffset="-204654.73">8625 18027 0,'18'18'125,"17"-18"-125,-17 35 15,17-35 1,1 18-16,-19-1 16,18 1-1,1-18-15,-19 0 16,19 0-16,-19 0 15,19 0 1,34 0 0,-52 0-16,17 0 15,-17 0-15,-1 17 16,1 1 0,0 0-1,-1-18 32,1 0-31,0 0-1,17 17-15,0-17 16,-17 36 0,17-36-1,-17 0-15,-1 0 16,36 0-1,-18 0-15,1 0 16,34-18-16,1-35 16,105-159 15,-141 195-31,-35-71 16</inkml:trace>
  <inkml:trace contextRef="#ctx0" brushRef="#br1" timeOffset="-204390.7">9913 17727 0,'-123'565'47,"246"-1148"-47,-123 601 0,-176 741 16,87-565-16,37 0 15,-54-36 1,53-158-16,35 0 0,1 0 47,17-17-47,-18-19 15,18-52-15,0-35 16,0-1-16,0 18 16,0-17-16</inkml:trace>
  <inkml:trace contextRef="#ctx0" brushRef="#br1" timeOffset="-203212.38">10231 18150 0,'17'18'94,"1"-36"0,-1 18-32,1 0-46,-18 18 0,35 0-1,-17-18 1,35 0 0,-35 0-1,17 0-15,0 0 16,36-53-1,-18 35-15,-18 18 16,-17 0 31,-1 0-31,-17 18-1,35-18 16,1 0 1,-36-18-17,35 18 1,-17 0-16,-1 0 16,1 0-16,17 0 15,212 71 32,-194-71-47,-18 17 16,106 1 15,-123-18-31,0 18 16,-1-18-1,19 17 1,-19-17-1,-17 18 1,18-18 0,0 18-16,17-18 0,35 17 31,-17-17-15,-17 0-16,-1 0 15,71 0 1,-18 0-1,-35 0-15,0 0 16</inkml:trace>
  <inkml:trace contextRef="#ctx0" brushRef="#br1" timeOffset="-202261.97">12700 18274 0,'-18'0'78,"1"0"-47,-1 0-31,0 0 16,-34 0-16,-1 0 16,0 0-16,-18 0 15,1 0-15,-19 0 16,36 0-16,36 0 31,-1 0-15,18 18 31,18-1-47,-1 18 15,36-35-15,-17 18 16,69-18-1,-52 0-15,0 18 16,88-18 0,-70 0-16,-36 0 15,18 17 1,-53 1 0,18-18-1,123 71 32,-70-54-47,-19-17 0,1 0 16,141 0 31,-158 0-47,-19-70 46,1 70 17,17 0-32,-17 0-15,-1 0-16,19 0 15,-1 0-15,0 0 16,18 0-16,0 0 16,0 0-1,18 0-15,34 0 16,231 35 15,-231-35-31,1 0 16</inkml:trace>
  <inkml:trace contextRef="#ctx0" brushRef="#br1" timeOffset="159427.62">7779 8467 0,'0'35'94,"0"0"-79,0 18-15,0 18 16,0-1-1,0 107 1,0-107 0,141-17 31,-88-53-32,-18 0-15,300-88 31,-211 35-15,34-18-16,19 19 16,17-19-16,-35 0 15,17 36-15,71-18 32,-229 18-1,-1 35-16,1-18 1,-1 1 0</inkml:trace>
  <inkml:trace contextRef="#ctx0" brushRef="#br1" timeOffset="-177708.3">18715 10107 0,'17'0'63,"1"0"-47,-18 35-16,0 1 15,18-36 1,-18 17-16,17 1 0,1 0 15,17-18 1,1 0-16,17 0 0,52-18 16,142-106-1,-123 36-15,17 18 16,-35-1 0,-36 18-16,1 18 0,-71 17 31</inkml:trace>
  <inkml:trace contextRef="#ctx0" brushRef="#br1" timeOffset="-102479.66">13564 11748 0,'0'17'141,"36"36"-125,-36-35-16,35 52 15,-18-52-15,-17 0 16,18 34-16,-18-16 15,35-19 1,-35 1-16,18 35 16,0-53-1,-18 18 126,35-18-110,-17 0-31,17 0 16,0 0-16,0-18 15,18 0-15,-17 1 0,17-19 16,-1-34 0,1 52-16,18-17 15,17-36 1,53-87 15,-105 105-31,-19-18 16,36-70 15,-53 123-31,0 1 16</inkml:trace>
  <inkml:trace contextRef="#ctx0" brushRef="#br1" timeOffset="-201407.12">16545 13511 0,'36'36'94,"-19"-19"-79,1 71-15,-1-17 16,36 70 15,-35-106-31,0-17 16,-1 17-16,1-35 31,17 18 16,1-71-32,16 0-15,1 36 16,36-89-16,-1 35 16,-18 1-16,-17 17 0,53-36 15,247-105 32,-336 177-47,19-1 16,87-52 15,-70 70-31,0-71 31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CA839D-04E6-4992-B728-967C8704DE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C0AC4D9-66D2-4BAF-B9E0-52EE2132E8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B0E477-293D-4080-81CD-7EE1467F3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18E3-DAFE-4DB8-A5C4-6A1736B43B01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A7C55A-8105-4A51-80BD-FBC9D142B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DDAF76-B621-4EFA-BEFC-42E1D934E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82F78-3D63-4038-A3FA-6FA05B8B57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607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21F0FC-7714-4FC8-8A64-B25D35631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824F9C6-BB0D-4859-8AAB-1CF1C5EB51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2B4D27-0F7F-4FFF-A8DE-E5E45DEDE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18E3-DAFE-4DB8-A5C4-6A1736B43B01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8F175A-8DCD-4F56-8820-8034EBF86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1E2CD4-EA12-4890-982E-7827F5364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82F78-3D63-4038-A3FA-6FA05B8B57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8175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7F9F885-5BB6-45CD-8759-CD83AEC89E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26D1D65-AA18-4185-853C-9AAF8EE8C2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C7B230-A5FE-4562-82C4-7144FDE9A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18E3-DAFE-4DB8-A5C4-6A1736B43B01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3D730E-D4D1-4937-8AFA-C31FC7FBE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6D16FF-0C18-4F22-BC3B-128B8BC0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82F78-3D63-4038-A3FA-6FA05B8B57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284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07F6F0-19AB-492E-9062-4191030E1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83412A-3B0D-4476-89F6-735BB2917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57A2C0-C53D-4038-B0F5-AF8F0A926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18E3-DAFE-4DB8-A5C4-6A1736B43B01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EA878B-A6B3-4767-88C2-7FDF907D0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2BA8F9-8B49-4F79-A62A-66859AC69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82F78-3D63-4038-A3FA-6FA05B8B57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004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9FBFA9-25BE-4052-8F5A-A216CC995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E3AFEAC-E9A5-4025-AFA4-015C469FF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4FF7FD-B351-4F69-9DDE-1C1680DB1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18E3-DAFE-4DB8-A5C4-6A1736B43B01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B0DBCE-E591-4944-A7FF-702A402B6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3EDCFB-B1F6-4994-BF9E-CB8B26CEC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82F78-3D63-4038-A3FA-6FA05B8B57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344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21D211-2BC0-4ED7-8EEF-7BB517425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C18A64-1874-44D4-BA64-24B97AD0E2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1EFFD8A-4469-49D3-939F-FD132A6409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FD87DED-5DE2-4790-8FF9-C9FCC43B3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18E3-DAFE-4DB8-A5C4-6A1736B43B01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DC2FDC3-E1A0-4CEF-B329-DF53B2A5F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BE7AB6E-637F-46A1-BDFF-CEB632F2D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82F78-3D63-4038-A3FA-6FA05B8B57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7406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5FDE61-3FF8-4336-AE5F-97C7F762A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0EBB4EA-6F57-43DF-88F6-6B085401D8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E2CC0AB-CA2B-4720-9E98-779F471CED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7081AA6-FA56-4D2E-90DA-600FCE6191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96CF78F-39C5-4BC2-8FDD-634FB010DD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AAC1E54-3946-483C-BCAA-CDB7B78D6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18E3-DAFE-4DB8-A5C4-6A1736B43B01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822F268-778A-432A-96A8-43D2DCFDB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AB9525F-97A2-4E61-AFC3-FD7DFCF36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82F78-3D63-4038-A3FA-6FA05B8B57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1152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C9588E-8C0E-4ED2-9EA0-1CE3CC0F0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BC6485A-AE2D-464B-99A6-2AC1169E2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18E3-DAFE-4DB8-A5C4-6A1736B43B01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BDC31A8-EC09-4EB6-85A9-ECD197A62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BEE0A19-1073-4DD0-A179-8EB25B9DE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82F78-3D63-4038-A3FA-6FA05B8B57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577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525B28B-73B2-43D4-97E1-5A9957CCB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18E3-DAFE-4DB8-A5C4-6A1736B43B01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C47A8F1-328A-4711-BBAF-A1F12CC48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619CB03-9201-4F83-9939-3D392BD20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82F78-3D63-4038-A3FA-6FA05B8B57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106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B1393F-8FB5-4761-80E0-14C6E10C3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A66F95-D08E-4AD7-BAF7-23158A8EC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985B6FE-E186-4C93-9F68-CEB3A397E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7135AAD-AFE6-40C5-AF6A-B62128589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18E3-DAFE-4DB8-A5C4-6A1736B43B01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34B9A7B-8D81-4A65-9BE8-5A1179AB3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37F3E41-3E07-46F4-8CFC-52EBDC62D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82F78-3D63-4038-A3FA-6FA05B8B57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19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BB1E3-88DF-467F-B018-4079DCA42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C462B5E-55C1-48FB-AF57-9C519EA05B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7C7DF56-3744-45A8-B7F6-365B7E3C48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0A7AF9F-B4A3-47DA-BCD2-D6BEFCB89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18E3-DAFE-4DB8-A5C4-6A1736B43B01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D81FC23-FD80-4EF3-B3DD-49A5DB60F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3F37F8-E643-4AC2-B4DC-06782E87E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82F78-3D63-4038-A3FA-6FA05B8B57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263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E32D6A-8C85-4D4A-8EF1-8B92C1686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4416F64-F827-4283-9490-5AB49FBB8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98C566-4190-44C3-8C97-D61AE6816A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118E3-DAFE-4DB8-A5C4-6A1736B43B01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05AFC7-3636-4ED4-8305-24AA9801E6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930024-734E-48C2-9086-9DF60F9814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82F78-3D63-4038-A3FA-6FA05B8B57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037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AEFADC-CC74-4BB5-948F-79575A7B88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A805F1-E34C-46B8-A808-5C730CF746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C8BAEA49-3B21-45E8-882B-FB3254E2303D}"/>
                  </a:ext>
                </a:extLst>
              </p14:cNvPr>
              <p14:cNvContentPartPr/>
              <p14:nvPr/>
            </p14:nvContentPartPr>
            <p14:xfrm>
              <a:off x="342720" y="171360"/>
              <a:ext cx="11589120" cy="572832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C8BAEA49-3B21-45E8-882B-FB3254E2303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3360" y="162000"/>
                <a:ext cx="11607840" cy="5747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00367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948AE1-CE6D-4D64-9F53-EB5742281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8BE597-39DD-45DD-BDCE-754A04D63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2B8AC58C-6387-4C4D-827E-7771C98D8087}"/>
                  </a:ext>
                </a:extLst>
              </p14:cNvPr>
              <p14:cNvContentPartPr/>
              <p14:nvPr/>
            </p14:nvContentPartPr>
            <p14:xfrm>
              <a:off x="641520" y="374760"/>
              <a:ext cx="9963360" cy="181008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2B8AC58C-6387-4C4D-827E-7771C98D808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32160" y="365400"/>
                <a:ext cx="9982080" cy="1828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42459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8D24C8-4992-46ED-BC3B-20815AFD6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9C744F-B1A1-4904-8540-7994E9DFA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9840301A-A5D5-4D92-A430-4AA76A498484}"/>
                  </a:ext>
                </a:extLst>
              </p14:cNvPr>
              <p14:cNvContentPartPr/>
              <p14:nvPr/>
            </p14:nvContentPartPr>
            <p14:xfrm>
              <a:off x="228600" y="469800"/>
              <a:ext cx="9436320" cy="638208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9840301A-A5D5-4D92-A430-4AA76A49848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9240" y="460440"/>
                <a:ext cx="9455040" cy="6400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077726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Černý</dc:creator>
  <cp:lastModifiedBy>Michal Černý</cp:lastModifiedBy>
  <cp:revision>2</cp:revision>
  <dcterms:created xsi:type="dcterms:W3CDTF">2021-03-26T12:50:15Z</dcterms:created>
  <dcterms:modified xsi:type="dcterms:W3CDTF">2021-03-26T14:42:12Z</dcterms:modified>
</cp:coreProperties>
</file>