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DAA7CF-8FB2-4D42-AB24-D598B6B25C1E}" v="2" dt="2021-03-19T14:42:15.89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l Černý" userId="47f2631e-daed-4119-b393-426e990e8c21" providerId="ADAL" clId="{59DAA7CF-8FB2-4D42-AB24-D598B6B25C1E}"/>
    <pc:docChg chg="delSld modSld sldOrd">
      <pc:chgData name="Michal Černý" userId="47f2631e-daed-4119-b393-426e990e8c21" providerId="ADAL" clId="{59DAA7CF-8FB2-4D42-AB24-D598B6B25C1E}" dt="2021-03-19T14:42:15.893" v="6"/>
      <pc:docMkLst>
        <pc:docMk/>
      </pc:docMkLst>
      <pc:sldChg chg="addSp">
        <pc:chgData name="Michal Černý" userId="47f2631e-daed-4119-b393-426e990e8c21" providerId="ADAL" clId="{59DAA7CF-8FB2-4D42-AB24-D598B6B25C1E}" dt="2021-03-19T14:41:21.115" v="0"/>
        <pc:sldMkLst>
          <pc:docMk/>
          <pc:sldMk cId="406903695" sldId="256"/>
        </pc:sldMkLst>
        <pc:inkChg chg="add">
          <ac:chgData name="Michal Černý" userId="47f2631e-daed-4119-b393-426e990e8c21" providerId="ADAL" clId="{59DAA7CF-8FB2-4D42-AB24-D598B6B25C1E}" dt="2021-03-19T14:41:21.115" v="0"/>
          <ac:inkMkLst>
            <pc:docMk/>
            <pc:sldMk cId="406903695" sldId="256"/>
            <ac:inkMk id="4" creationId="{C2A1822E-652D-4131-AAEA-677B49CE1769}"/>
          </ac:inkMkLst>
        </pc:inkChg>
      </pc:sldChg>
      <pc:sldChg chg="addSp">
        <pc:chgData name="Michal Černý" userId="47f2631e-daed-4119-b393-426e990e8c21" providerId="ADAL" clId="{59DAA7CF-8FB2-4D42-AB24-D598B6B25C1E}" dt="2021-03-19T14:41:21.115" v="0"/>
        <pc:sldMkLst>
          <pc:docMk/>
          <pc:sldMk cId="1096232525" sldId="257"/>
        </pc:sldMkLst>
        <pc:inkChg chg="add">
          <ac:chgData name="Michal Černý" userId="47f2631e-daed-4119-b393-426e990e8c21" providerId="ADAL" clId="{59DAA7CF-8FB2-4D42-AB24-D598B6B25C1E}" dt="2021-03-19T14:41:21.115" v="0"/>
          <ac:inkMkLst>
            <pc:docMk/>
            <pc:sldMk cId="1096232525" sldId="257"/>
            <ac:inkMk id="4" creationId="{7D3FF4C7-7C30-43EA-807F-6C9229174A54}"/>
          </ac:inkMkLst>
        </pc:inkChg>
      </pc:sldChg>
      <pc:sldChg chg="addSp">
        <pc:chgData name="Michal Černý" userId="47f2631e-daed-4119-b393-426e990e8c21" providerId="ADAL" clId="{59DAA7CF-8FB2-4D42-AB24-D598B6B25C1E}" dt="2021-03-19T14:41:21.115" v="0"/>
        <pc:sldMkLst>
          <pc:docMk/>
          <pc:sldMk cId="3669464486" sldId="258"/>
        </pc:sldMkLst>
        <pc:inkChg chg="add">
          <ac:chgData name="Michal Černý" userId="47f2631e-daed-4119-b393-426e990e8c21" providerId="ADAL" clId="{59DAA7CF-8FB2-4D42-AB24-D598B6B25C1E}" dt="2021-03-19T14:41:21.115" v="0"/>
          <ac:inkMkLst>
            <pc:docMk/>
            <pc:sldMk cId="3669464486" sldId="258"/>
            <ac:inkMk id="4" creationId="{3EB65986-242C-40F7-8215-695E04A605A8}"/>
          </ac:inkMkLst>
        </pc:inkChg>
      </pc:sldChg>
      <pc:sldChg chg="addSp">
        <pc:chgData name="Michal Černý" userId="47f2631e-daed-4119-b393-426e990e8c21" providerId="ADAL" clId="{59DAA7CF-8FB2-4D42-AB24-D598B6B25C1E}" dt="2021-03-19T14:41:21.115" v="0"/>
        <pc:sldMkLst>
          <pc:docMk/>
          <pc:sldMk cId="744299112" sldId="259"/>
        </pc:sldMkLst>
        <pc:inkChg chg="add">
          <ac:chgData name="Michal Černý" userId="47f2631e-daed-4119-b393-426e990e8c21" providerId="ADAL" clId="{59DAA7CF-8FB2-4D42-AB24-D598B6B25C1E}" dt="2021-03-19T14:41:21.115" v="0"/>
          <ac:inkMkLst>
            <pc:docMk/>
            <pc:sldMk cId="744299112" sldId="259"/>
            <ac:inkMk id="4" creationId="{16A85FE6-43AD-46B5-A02A-7F977D822A5C}"/>
          </ac:inkMkLst>
        </pc:inkChg>
      </pc:sldChg>
      <pc:sldChg chg="addSp">
        <pc:chgData name="Michal Černý" userId="47f2631e-daed-4119-b393-426e990e8c21" providerId="ADAL" clId="{59DAA7CF-8FB2-4D42-AB24-D598B6B25C1E}" dt="2021-03-19T14:41:21.115" v="0"/>
        <pc:sldMkLst>
          <pc:docMk/>
          <pc:sldMk cId="787422507" sldId="260"/>
        </pc:sldMkLst>
        <pc:inkChg chg="add">
          <ac:chgData name="Michal Černý" userId="47f2631e-daed-4119-b393-426e990e8c21" providerId="ADAL" clId="{59DAA7CF-8FB2-4D42-AB24-D598B6B25C1E}" dt="2021-03-19T14:41:21.115" v="0"/>
          <ac:inkMkLst>
            <pc:docMk/>
            <pc:sldMk cId="787422507" sldId="260"/>
            <ac:inkMk id="4" creationId="{1ADBA110-A599-4658-A8AD-122CD8DC390C}"/>
          </ac:inkMkLst>
        </pc:inkChg>
      </pc:sldChg>
      <pc:sldChg chg="addSp del">
        <pc:chgData name="Michal Černý" userId="47f2631e-daed-4119-b393-426e990e8c21" providerId="ADAL" clId="{59DAA7CF-8FB2-4D42-AB24-D598B6B25C1E}" dt="2021-03-19T14:41:24.549" v="1" actId="47"/>
        <pc:sldMkLst>
          <pc:docMk/>
          <pc:sldMk cId="4073283993" sldId="261"/>
        </pc:sldMkLst>
        <pc:inkChg chg="add">
          <ac:chgData name="Michal Černý" userId="47f2631e-daed-4119-b393-426e990e8c21" providerId="ADAL" clId="{59DAA7CF-8FB2-4D42-AB24-D598B6B25C1E}" dt="2021-03-19T14:41:21.115" v="0"/>
          <ac:inkMkLst>
            <pc:docMk/>
            <pc:sldMk cId="4073283993" sldId="261"/>
            <ac:inkMk id="4" creationId="{015ED143-44B4-4F01-B769-D02F9D6AE935}"/>
          </ac:inkMkLst>
        </pc:inkChg>
      </pc:sldChg>
      <pc:sldChg chg="addSp">
        <pc:chgData name="Michal Černý" userId="47f2631e-daed-4119-b393-426e990e8c21" providerId="ADAL" clId="{59DAA7CF-8FB2-4D42-AB24-D598B6B25C1E}" dt="2021-03-19T14:41:21.115" v="0"/>
        <pc:sldMkLst>
          <pc:docMk/>
          <pc:sldMk cId="162634922" sldId="262"/>
        </pc:sldMkLst>
        <pc:inkChg chg="add">
          <ac:chgData name="Michal Černý" userId="47f2631e-daed-4119-b393-426e990e8c21" providerId="ADAL" clId="{59DAA7CF-8FB2-4D42-AB24-D598B6B25C1E}" dt="2021-03-19T14:41:21.115" v="0"/>
          <ac:inkMkLst>
            <pc:docMk/>
            <pc:sldMk cId="162634922" sldId="262"/>
            <ac:inkMk id="4" creationId="{5AAD4047-E984-4F54-9B18-5B45CD009E59}"/>
          </ac:inkMkLst>
        </pc:inkChg>
      </pc:sldChg>
      <pc:sldChg chg="del">
        <pc:chgData name="Michal Černý" userId="47f2631e-daed-4119-b393-426e990e8c21" providerId="ADAL" clId="{59DAA7CF-8FB2-4D42-AB24-D598B6B25C1E}" dt="2021-03-19T14:41:27.068" v="2" actId="47"/>
        <pc:sldMkLst>
          <pc:docMk/>
          <pc:sldMk cId="4060975722" sldId="263"/>
        </pc:sldMkLst>
      </pc:sldChg>
      <pc:sldChg chg="del">
        <pc:chgData name="Michal Černý" userId="47f2631e-daed-4119-b393-426e990e8c21" providerId="ADAL" clId="{59DAA7CF-8FB2-4D42-AB24-D598B6B25C1E}" dt="2021-03-19T14:41:27.730" v="3" actId="47"/>
        <pc:sldMkLst>
          <pc:docMk/>
          <pc:sldMk cId="3783523037" sldId="264"/>
        </pc:sldMkLst>
      </pc:sldChg>
      <pc:sldChg chg="addSp ord">
        <pc:chgData name="Michal Černý" userId="47f2631e-daed-4119-b393-426e990e8c21" providerId="ADAL" clId="{59DAA7CF-8FB2-4D42-AB24-D598B6B25C1E}" dt="2021-03-19T14:42:15.893" v="6"/>
        <pc:sldMkLst>
          <pc:docMk/>
          <pc:sldMk cId="3232989517" sldId="265"/>
        </pc:sldMkLst>
        <pc:inkChg chg="add">
          <ac:chgData name="Michal Černý" userId="47f2631e-daed-4119-b393-426e990e8c21" providerId="ADAL" clId="{59DAA7CF-8FB2-4D42-AB24-D598B6B25C1E}" dt="2021-03-19T14:42:15.893" v="6"/>
          <ac:inkMkLst>
            <pc:docMk/>
            <pc:sldMk cId="3232989517" sldId="265"/>
            <ac:inkMk id="4" creationId="{967CC339-05B5-45FD-B314-6283E47EB267}"/>
          </ac:inkMkLst>
        </pc:ink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3-19T14:41:41.37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1799 5627 0,'0'17'16,"18"1"-16,-1 17 15,-17 54-15,0-19 16,36 18 0,-19-17-16,-17 17 15,18-35-15,0 18 16,-1 34-16,1 1 15,0 18-15,17-1 16,-18-35-16,1 53 16,-18-17-16,18 35 15,-1 17-15,1-17 16,0 17-16,-18-35 16,0-17-1,0-36-15,0 0 0,0 0 16,0-35-16</inkml:trace>
  <inkml:trace contextRef="#ctx0" brushRef="#br0" timeOffset="775.53">1464 6068 0,'53'-53'15,"-18"35"-15,1 1 16,-1 17-16,-18 0 16,54 0-16,-18 0 15,0 0-15,0 0 16,35 0-16,18 35 15,0 53 1,-1-53-16,-52-17 16,18 53-16,35 17 15,-36 18-15,1 52 0,-1-17 16,1 18 0,-36-18-16,1-17 15,-19-18-15,-17-18 16,0-18-16,0-17 15,0 0-15,0 18 16,-17-18-16,-36 17 16,17-35-16,-34 36 15,-1 0-15,-17-18 16,0 17-16,-18 1 16,-159 70-1,195-124 1,17 1-16,0 17 15,35-35 1,-17-17 31,-18-36-47,-17 0 16,-1 0-16,18 18 15</inkml:trace>
  <inkml:trace contextRef="#ctx0" brushRef="#br0" timeOffset="1364.17">3704 6421 0,'0'123'15,"18"-52"-15,-18-36 0,0 35 16,0 54 0,0 17-16,0 0 15,0 35-15,0-17 16,0 0-16,0-18 16,0 0-16,0-35 15,0-53-15,0-35 16,0 17-1</inkml:trace>
  <inkml:trace contextRef="#ctx0" brushRef="#br0" timeOffset="1859.87">3810 7497 0,'18'-18'0,"52"-35"16,-17 53-16,35-35 15,1-1 1,-37 1-16,37 17 16,52-34-16,17-1 15,1 0-15,0 0 16,-18 18-16,-17-1 0,-19 1 16,-34 0-1,-36 17-15,-17 0 16,0 1-1,-18-1 1</inkml:trace>
  <inkml:trace contextRef="#ctx0" brushRef="#br0" timeOffset="2535.44">3828 7585 0,'17'17'15,"-17"1"-15,36-18 16,52 53-16,-53-35 16,53 34-16,-35-34 15,35 53-15,18-1 16,-18 1 0,-35-36-16,35-17 15,-17 35-15,35 17 16,17 1-16,-52-36 15,17 0-15,-17 1 0,-18-19 16,-36-17 0</inkml:trace>
  <inkml:trace contextRef="#ctx0" brushRef="#br0" timeOffset="20058.99">9878 7479 0,'70'0'32,"-34"-71"-17,17 36-15,17-53 16,-35 53-16,1-1 16,34-34-16,1-18 15,17-36 1,-17 36-16,-1-36 15,1 19-15,-1-1 0,1 0 16,-18 18-16,0 0 16,-36 70-1,-17 36 32,0 70-31,0-18-16,0 54 15,0 17-15,0 18 16,0-1-16,-17 19 16,-1-36-16,18-53 15,0 36-15,-18-1 16,18 0-16,0-17 16,0 0-16,0-18 15,0 18-15,0-18 16,0-17-16</inkml:trace>
  <inkml:trace contextRef="#ctx0" brushRef="#br0" timeOffset="21454.9">11889 6456 0,'0'-18'125,"-18"36"-109,-53 17-16,-17 18 15,-18-18-15,1 36 16,52-53-16,-36 17 16,19 18-16,52-53 15,1 17-15,-1 1 16,18 0 0,0 17-1,0 0 1,53-17-16,-35 17 0,17 0 15,0-17-15,-17 0 16,17-1 0,18 1-16,0-18 15,-18 53-15,0-53 16,1 0-16,-1 0 16,0 0-16,18 0 15,-35 0 1,17-18-16,-17-17 15,-1-36-15,-17 18 16,18 18-16,-18-53 16,18-18-16,-18 36 15,0 17-15,17-18 16,-17 18-16,0 36 16,0-19-16,0 19 15,0-1 1,0 36 46,0 35-62,0 35 16,0-18-16,0-17 16,0 35-16,0 36 15,0 17-15,0 0 16,36 0-16,-19-17 15,1-18-15,-1-18 16,-17-35-16,0 0 16,0-1-16,0-16 15,0 17 1,0-36-16,0 36 0,0 35 16,0-17-1,0-18-15,0-18 0,0 0 16,0-17-16,0 0 31,0-1 0,-17-17 32,-18 0-48,-1-17-15,-34-36 16</inkml:trace>
  <inkml:trace contextRef="#ctx0" brushRef="#br0" timeOffset="21843.67">12771 8114 0</inkml:trace>
  <inkml:trace contextRef="#ctx0" brushRef="#br0" timeOffset="25352.46">13899 6738 0,'0'0'0,"18"-70"16,17 34-16,-35 19 15,36-19 1,-19 1-16,19 17 16,-1 18-16,-18-17 15,19 17-15,-1 0 16,53 0-16,-35 0 16,35 35-16,-35 0 15,35 36-15,18 35 16,-70-71-16,-19 36 15,18-1 1,1 36-16,-19-36 0,-17 54 16,0-1-16,-35 19 15,-18-19-15,0-35 16,-35-17-16,0-18 16,0-18-1,-18-35-15,35 0 16,54 0-16,52-18 62,18 18-62,0 0 16,17 0-16,54 0 16,-36 0-16,35 0 15,-34 0-15,-19 0 16,-17 36-16,-35-19 15,-1 36 1,-17-18 0,0 36-1,-53 0-15,1-36 0,16 0 16,-17 0 0,-35 18-16,-18 0 15,-17-18-15,-36 1 0,0-19 16,1 19-1,17-19-15,17 1 16,53-18-16,54 0 16</inkml:trace>
  <inkml:trace contextRef="#ctx0" brushRef="#br0" timeOffset="25696.49">16334 8467 0,'0'-18'78,"-18"0"-62</inkml:trace>
  <inkml:trace contextRef="#ctx0" brushRef="#br0" timeOffset="26369.51">16704 7038 0,'353'0'16,"-159"18"-16,0 34 16,-18-16-16,1 17 0,-54 0 15,-17 17 1,-53 1-16,-18-18 15,-35 35-15,0-18 16,-35 36-16,-53 18 16,-18-1-16,-35 54 15,-36-1-15,19 18 16,-1-18-16,18-35 16,53-35-16,17-18 15,71-70 16,53-18 1,-18 0-32,36 0 0,-1 0 15,71 0-15,0-18 16,18-17-16,0 18 16,17-19-1,-34 19-15,193-72 16,-247 72-1,-18-1-15,-17 1 16,-35 17-16,0 0 16,-1-18-1</inkml:trace>
  <inkml:trace contextRef="#ctx0" brushRef="#br0" timeOffset="27012.32">20126 7320 0,'0'0'0,"-88"229"15,-18-35-15,0 53 16,18 36-16,53-1 16,17-35-16,0-36 15,18-16-15,36-54 16,52-53 0,-18-35-16,19-18 15,-1-17-15,0-18 16,-17 0-16,17 0 15,-18-36-15,1-34 16,-18 17-16,35-35 16,-17-18-16,-19-18 15,-16-17-15,-19-35 16,19 17-16,-19-35 16,-17 35-16,0-17 15,0 17-15,0 18 16,0 18-16,0 34 15,0 72-15,0-18 16,-17 35 31,-19 0-31,19 0-16</inkml:trace>
  <inkml:trace contextRef="#ctx0" brushRef="#br0" timeOffset="27738.29">22102 8026 0,'0'0'0,"88"0"15,18 53 1,-54-18-16,-16 18 16,17 35-16,0 0 15,-53-35-15,0-18 16,0 1 0,0 17-16,0 17 15,-53 18-15,-36 18 16,-16 0-16,-19 17 15,1-17-15,17 0 16,-18 0-16,36 0 16,53-71-16,17 0 15,18-17-15,0 17 16,0 36-16,106 17 16,-53-70-16,53 35 15,35-1-15,35-16 16,18-1-1,0-17-15,-17-18 0,-1 0 16,-35 0-16,0 0 16,-35 0-1,0 0-15,-18 0 16</inkml:trace>
  <inkml:trace contextRef="#ctx0" brushRef="#br0" timeOffset="28234.12">24924 8079 0,'0'0'0,"53"0"15,-36 35-15,1 71 16,17 88-16,0 17 16,18 19-16,-35-19 15,0-17-15,-1 0 16,-17-35 0,0-35-16,0-107 0,0 1 15,0 17 16,0 0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3-19T13:01:56.589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brush xml:id="br1">
      <inkml:brushProperty name="width" value="0.05292" units="cm"/>
      <inkml:brushProperty name="height" value="0.05292" units="cm"/>
      <inkml:brushProperty name="color" value="#00B050"/>
    </inkml:brush>
    <inkml:brush xml:id="br2">
      <inkml:brushProperty name="width" value="0.05292" units="cm"/>
      <inkml:brushProperty name="height" value="0.05292" units="cm"/>
      <inkml:brushProperty name="color" value="#00B0F0"/>
    </inkml:brush>
    <inkml:brush xml:id="br3">
      <inkml:brushProperty name="width" value="0.05292" units="cm"/>
      <inkml:brushProperty name="height" value="0.05292" units="cm"/>
      <inkml:brushProperty name="color" value="#FFC000"/>
    </inkml:brush>
  </inkml:definitions>
  <inkml:trace contextRef="#ctx0" brushRef="#br0">2381 2028 0,'0'36'31,"0"17"-31,0-18 16,0 18-16,0 0 16,0 17-16,0-17 15,0 35 1,0 283 15,0-301-15,0 1-16,0 0 15,0-19-15,0 1 47,0-35-31</inkml:trace>
  <inkml:trace contextRef="#ctx0" brushRef="#br0" timeOffset="969.38">2099 2240 0,'0'-18'31,"18"18"-31,-18-17 31,35 17-15,0 0-1,18 35 1,18 0-16,17 36 16,-35-18-16,35 17 15,0 1 1,159 141 15,-229-212-31,-1 17 47,-17 19-16,0-1-31,0 18 31,-17 0 1,-1-53-32,1 35 15,-1-35 1,-35 35 15,35-35-31,-35 18 0,-17-18 31,-124 18 1,176-18-17,1 0 110,-19-36-109</inkml:trace>
  <inkml:trace contextRef="#ctx0" brushRef="#br0" timeOffset="1612.97">3581 2417 0,'0'17'78,"0"18"-78,0 36 15,-36-18-15,36-18 16,-17 106 15,-1-88-31,18 0 0,0-35 31,0 17 1</inkml:trace>
  <inkml:trace contextRef="#ctx0" brushRef="#br0" timeOffset="2306.54">3510 2663 0,'0'-17'31,"18"17"1,-1 0-17,19 0 1,-1 0-16,-17 0 0,-1-18 15,19 1 1,-19 17 0,1-18 15,-1-17-15,1 17-1,17 0 32</inkml:trace>
  <inkml:trace contextRef="#ctx0" brushRef="#br0" timeOffset="2823.65">3545 2716 0,'0'18'15,"0"0"1,36-1 0,-36 1-1,17 0-15,19-1 16,-19 36-16,36-18 15,-35-17-15,123 88 47,-88-88-47,-36-1 16,1-17 0,0 35-16,52 1 31,-52-36-16,35 0 1</inkml:trace>
  <inkml:trace contextRef="#ctx0" brushRef="#br0" timeOffset="3842.94">5239 2628 0,'35'0'15,"0"-70"17,-35 34-32,53-122 31,-17 69-31,52-52 16,-35 71-1,-53 34 1,17 19-1,1 34 79,-18 1-78,0 17-1,0 1-15,0-1 16,18 0-16,-18 124 31,17-106-15,-17 35-16,0-53 16,0 18-1,18 35 16,-18-52-15,0 70 31,0-89-47,17 19 16,-17-1-16,0-18 15,0 1-15,0 53 31,0-36-31,18-35 16,-18 18-16</inkml:trace>
  <inkml:trace contextRef="#ctx0" brushRef="#br0" timeOffset="4221.7">5980 2946 0</inkml:trace>
  <inkml:trace contextRef="#ctx0" brushRef="#br0" timeOffset="5079.2">6227 2628 0,'17'-17'31,"1"17"-15,-1-53-1,19-18-15,-1 1 16,-17-1-16,-1-17 15,1 52-15,0-16 16,-1-19 0,54-70 15,-71 123-31,0-17 0,0 70 141,0-17-141,0 35 15,0 17 1,0 1-16,88 264 47,-53-247-47,-17 0 0,-18-35 15,18 18 1,34 105 15,-52-140-31,0-19 16</inkml:trace>
  <inkml:trace contextRef="#ctx0" brushRef="#br0" timeOffset="5669.83">7320 2540 0,'18'0'109,"-1"0"-93,36 0-16,-35 0 15,123 0 1,-17 0 31,-107 0-32,1 0 32</inkml:trace>
  <inkml:trace contextRef="#ctx0" brushRef="#br0" timeOffset="6348.79">8290 2611 0,'36'-71'15,"87"-141"-15,-70 159 16,17-52-16,1 16 16,-36 19-16,1-1 15,69-105 16,-105 194 79,0 34-95,0 1-15,0 36 16,0-19-16,0 36 31,0-71-31,0 230 32,0-195-17,0-34-15,0 52 16,0-35-16,36 158 47</inkml:trace>
  <inkml:trace contextRef="#ctx0" brushRef="#br0" timeOffset="6739.44">9384 2893 0</inkml:trace>
  <inkml:trace contextRef="#ctx0" brushRef="#br0" timeOffset="7816.16">9737 2099 0,'35'-18'16,"0"18"-1,-17 0-15,141 0 32,-124 0-32,18 0 15,-18 0-15,-17 0 16,17 18-1,-17 105 32,-18-70-31,0 36 0,0-72-1,0 1 1,0 0-16,0 17 15,-18-18 1,0-17-16,18 18 141,18 17-126,17-17 1,-17-18-16,17 18 0,-17-1 16,17 1-16,-35 0 31,18 34-16,-18-34 1,0 0 0,0-1-1,-53 36 17,0-35-32,0-18 15,-53 0 1,-17 0-16,-1 0 31,89 0 0</inkml:trace>
  <inkml:trace contextRef="#ctx0" brushRef="#br0" timeOffset="33600.26">22966 2328 0,'17'53'47,"-17"35"-47,18-17 16,-18-18-1,18 0 1,17 370 15,-17-176-15,-18-123-16,35 52 31</inkml:trace>
  <inkml:trace contextRef="#ctx0" brushRef="#br0" timeOffset="34699.08">22648 2311 0,'36'0'47,"-19"0"-47,1 0 15,0 0-15,-1 0 16,18 0-16,-17 0 15,317 88 17,-229-35-32,-35-18 15,34 36 1,-16 17-16,-19-18 16,142 177 15,-177-141-16,-35 106 32,0-195-47,0 1 16,0 35 0,0-18-16,-123 195 31,105-213-31,0 1 15,18 0-15,-17-18 16,-1 0 62,0 0-62,-17 0-16,-18 0 0,18 0 15,0 0-15,17-18 16,-17 0 0,-18 1-1,0 17-15,-70-89 47,87 89-31,-17 0-1,-17-17 17,52-1-17,0 18 1</inkml:trace>
  <inkml:trace contextRef="#ctx0" brushRef="#br0" timeOffset="35590.54">24589 2452 0,'-18'0'63,"18"17"-48,0 36-15,0-17 16,0 34 0,-53 424-1,53-370 1,0 140-1,0-158 17,18-106-1</inkml:trace>
  <inkml:trace contextRef="#ctx0" brushRef="#br0" timeOffset="36179.16">23954 2505 0,'0'-18'32,"17"18"-17,1 0-15,70 0 31,-53 0-31,1 0 16,-1 0-16,35 0 16,1 0-16,370 0 47,-229 0-47,17 0 15,-17 0-15,-1 0 16,107 0-1</inkml:trace>
  <inkml:trace contextRef="#ctx0" brushRef="#br0" timeOffset="36749.81">25894 3246 0,'35'0'31,"-17"0"0,193-18 1,-175 18-32,17 0 15,17-18-15,1 1 16,123-19 15,-177 36-31,19 0 0,-19 0 16</inkml:trace>
  <inkml:trace contextRef="#ctx0" brushRef="#br0" timeOffset="37151.55">26388 2910 0,'0'18'15,"0"0"-15,0 35 16,0-18-1,0 0-15,0 159 32,0-141-17,53 18-15,-53-36 16,35 35 0,-17-34 15</inkml:trace>
  <inkml:trace contextRef="#ctx0" brushRef="#br0" timeOffset="37752.17">27534 2646 0,'18'0'47,"-18"53"-47,0 35 16,0-53-16,0 18 15,0-18 1,0 18-16,0 230 31,0-231-31,0-16 16,0 17-1,0-18-15</inkml:trace>
  <inkml:trace contextRef="#ctx0" brushRef="#br0" timeOffset="38357.78">27146 2681 0,'36'0'47,"-1"0"-32,-18 0-15,1 0 16,0 0-16,35 0 15,-18 0-15,159 0 47,-159 0-31,36 0 0,-54 0-1,19 0 48,-1 0-63,18 0 15,-18 0-15,0-18 16,89-17 15</inkml:trace>
  <inkml:trace contextRef="#ctx0" brushRef="#br0" timeOffset="39392.12">27940 3104 0,'0'18'46,"0"17"-46,0 1 16,18 34 0,17 54 15,-17-89-15,17 71-1,-18-89 79,19-17-63,-19-35-15,1 0-16,-18 0 15,0-18-15,18-88 16,-1 88 0,-17 35-1,18 0-15,-18-17 0,0 17 32,18 1 30,-1-1-62,-17 1 16,18-19-16,17 19 15,-17-19 1,-1 36 15</inkml:trace>
  <inkml:trace contextRef="#ctx0" brushRef="#br0" timeOffset="40177.69">28134 2981 0,'0'35'15,"0"18"-15,0-35 32,18 35-32,-1 0 31,1-18-16,-18 0-15,35-17 16,-17 70-16,0-70 16,-1 17-16,18 53 0,-35-70 15,18 17 1,0-17 0,-1-18 46,1 0-46,0-18-16,-1 0 15,-17 1 1,18-36-16,-18 0 16,35-53-16,-17 53 0,17-35 31,18 0-16,-53 70-15,18 1 16,-1-1 0,1 0 15,-18 1-31,18-1 16,-1 0-1,-17 1 32,-17 17-31</inkml:trace>
  <inkml:trace contextRef="#ctx0" brushRef="#br0" timeOffset="42995.95">21996 2275 0,'0'18'16,"0"35"-1,0-18-15,0 36 16,17 17-16,1 35 15,-18 1-15,35-1 16,-17-34-16,17 52 16,-17-53-16,17 18 15,-17-36 1,52 318 0,-52-264-1,0 70-15,-1 0 16,1-35-16,-1-36 0,19 18 15,-1-17 1,0-36-16,-35-70 16,18-1-1,0 1 1,34-18 15,-16 0-15,17 0-16,17 0 15,-34 0-15,122 0 16,-70 0-16,36 0 16,17 0-16,53-18 15,35 1-15,1-1 16,-19 18-16,495 0 31,-477-18-15,18 1-16,-18-1 15,-17 0-15,0-17 16,-36-18-16,-17 35 16,17 1-16,-35-1 15,1 1-15,-19-1 16,1 0 0,-19 1-16,372-54 31,-354 53-31,-17 1 15,17-1-15,-17 1 16,18 17-16,-1 0 16,-35-18-1,18-17-15,18-1 16,-19 19-16,-16-1 16,-1 0-16,-35-17 15,158-88 16,-158 123-15,-17 0-16,17 0 16,-18 0-16,0 0 15,36 0-15,-18 0 16,-36 0 0,1-18-1,0 18 16,-18-18-31,0-17 16,0-35 0,0 34-16,0-34 0,0 17 15,0-35 1,0-18-16,0 53 16,0 18-16,0-18 15,0-18-15,0 1 16,0-142-1,0 71 1,-18 53 0,0 17-16,1 18 0,17-17 15,0-1-15,-18 18 16,0-35-16,1 17 16,-1-17-16,0 18 15,1 17-15,17-18 16,-18 1-16,18 17 15,-53-265 32,36 301-47,-19-36 16,-52-53 0,53 88-16,0 1 0,-1 17 15,19-36 1,-1 36-16,-88 0 15,71 0 1,0 0-16,-212 18 31,158 0-31,54-18 16,-53 17-16,-53 1 16,17 17-16,-34-17 15,17-1 1,-36 1-16,-17 0 0,35-1 15,-35 1-15,36 17 16,-372 53 15,19-17-15,35-18 15,317-36-31,18 1 16,-36 0-16,19-18 15,-1 17-15,-17 1 16,-19 0-16,37-1 16,-36 1-1,0 17-15,-688 71 32,635-71-32,35-17 15,0 0 1,18-18-16,53 0 0,35 0 15,1 0 1,87 0-16,0 0 0,36 0 328,0 0-328</inkml:trace>
  <inkml:trace contextRef="#ctx0" brushRef="#br0" timeOffset="57940.81">24059 3616 0</inkml:trace>
  <inkml:trace contextRef="#ctx0" brushRef="#br0" timeOffset="58509.45">24941 3545 0</inkml:trace>
  <inkml:trace contextRef="#ctx0" brushRef="#br0" timeOffset="106324.63">25735 5486 0,'-17'0'32,"-19"0"-17,36 17 1,-17 36 0,17 35 15,-18-17-16,0 211 17,18-176-17,0 88 32,0-176-47,0-1 0,0 19 31</inkml:trace>
  <inkml:trace contextRef="#ctx0" brushRef="#br0" timeOffset="107142.62">25453 6332 0,'35'53'63,"-17"-17"-63,-1-19 15,19 36-15,34 18 32,-34-54-17,-1 19-15,-17-19 16,-1 1-16,1-18 15,-1 18 1,1-18 31,0 0-31,17 0-1,-17-53 1,-18 35-1,35-35 1,-35 0 31,0 35-47,0 1 31,0-1-15,0 1-1</inkml:trace>
  <inkml:trace contextRef="#ctx0" brushRef="#br0" timeOffset="107826.7">26141 5821 0,'35'0'47,"-35"17"-31,0 36-1,0-17-15,0 34 16,0 36 15,0-88-15,0-1 46,0 1-46,0 53-1,0-54 1</inkml:trace>
  <inkml:trace contextRef="#ctx0" brushRef="#br0" timeOffset="108736.92">26088 5803 0,'35'18'62,"-17"-1"-46,-1 1-16,1-18 16,0 0-1,35 0 17,-36 0-32,36 0 15,0 0 1,-18 0-16,1 0 15,34 0-15,-34-35 16,-1 35 0,-18 0 15,1 0-31,0 0 16</inkml:trace>
  <inkml:trace contextRef="#ctx0" brushRef="#br0" timeOffset="109614.41">26211 6015 0,'18'17'110,"17"-17"-110,-17 0 15,52 18-15,36-18 31,-88 0 16</inkml:trace>
  <inkml:trace contextRef="#ctx0" brushRef="#br0" timeOffset="129543.73">25382 8220 0,'-17'0'141,"-36"0"-141,18-18 15,17 18 1,-17 0-16,-1-18 16,-17 18-16,18 0 15,0-17-15,-53 17 47,17 0-47,53 0 16,-105 35 15,-194 36 16,158-36-32,-88 35 17,159-34-32,70-1 15,-53 0-15,18-17 16,36 0-16,-18 34 16,-1 1 15,-17 53-16,-35 141 32,88-194-47,0 53 32,0-53-17,0-35-15,0 52 16,0-17 15,0 176 0,0-176-15,0 0 0,18-35-16,-18 52 15,88 107 16,-70-124-31,17-36 16,35 71 15,-17-52-15,0 52 15,-17-53-15,-19 0-16,54 18 0,-36-53 15,0 53 1,54-17-16,-19-19 16,71 36-1,-53-53-15,159 0 32,-158 0-17,-1 0-15,-18 0 16,18-35-1,-17 17-15,-18 18 16,35-17-16,-35-1 16,0 18-16,18-18 15,-19 18-15,195 0 47,-229 0-47,35 36 16,-35-19-16,35 19 15,-1 34-15,-16-52 16,-19 17 0,1-17-16,0 52 15,-1 1 1,1-18-16,88 194 31,-89-212-31,19 0 16,-19-35-1,1 35-15,17-17 16,-17-18 15,-1 18-31,36-1 16,-35-17 0,247 141 15,-177-123-31,-53 35 15,53-35-15,-35-1 16,-17 19-16,87 34 16,-88-52-1,36-18-15,-36 0 16,124 0 0,35-36 30,-141-16-46,158-160 32,-158 159-17,-35-18-15,17 1 0,142-177 32,-142 141-17,-17 0 1,17 53-16,0-35 15,18 0 1,-35 53-16,17-89 31,0 89-15,1 0-16,-19-1 16,-17 19-16,18-19 15,17 19-15,18-71 16,-53 52-1,18 1 1,52-282 0,-70-36 31,-35 282-47,-36-17 0,1-18 15,-1 18 1,-70-88-1,141 158 17,-17-17 46,-19-54-63,19 54 1,-19 18 0,1-36-1,-36 53 1,-17-18-16,0 0 16,-53 1-1,70 17-15,-52-18 16,-1 0-16,36 18 15,-18-17-15,18-1 16,0 1-16,-53-19 16,123 19-1,-52-1-15,-54-70 32,71 70-32,18 1 15,-35 17 1,34-36-16,1 36 15,-124-17 1,36 17 31,105 0-47,-35 0 47,18-18-47,17 18 31,-17 0-15,17 0-1,1 0 17,-1 0-17,0 0 1,-34 0 15,34 0-31,-17 0 31,-1 0-15,-87 0 15,88 35-31,-1-35 16,19 18-16,-54 0 31,-35 52 0,71-70-31,17 0 16,-17 18 0,0-18-16,-36 17 31,54-17-16,-19 18 1,19-18 15,-1 18-15,0-18 31,1 0-47</inkml:trace>
  <inkml:trace contextRef="#ctx0" brushRef="#br0" timeOffset="132909.57">24024 11518 0,'0'-17'0,"18"17"16,17-18-16,0 0 15,54-17 1,34-18-1,1 0 17,-124 36-17,17 17 32,-34 0 16,-19 0-63,-17 0 15,-17 0-15,-389 105 47,353-69-47,-105 34 31,-72 124 1,266-176-32,-1 35 15,-35 123 1,18-88-16,35 53 16,0-70-1,0-18-15,0 0 16,18-18-16,-1-17 15,36 105 17,-35-70-32,-1-18 15,19 18 1,17 18-16,105-1 31,-34-52-15,370 35 15,-424-53-15,1 0-16,17 18 15,0-1 1,-70-17 0,88 53-1,-71-35-15,265-18 47,-230 0-47,-17 0 16,-17 0-1,105 0 17,-88 18-32,-36-18 15,1 35 1,17 0-16,36 0 15,-36-35-15,18 18 16,0 17 0,211-17 15,-193-18-31,35 0 16,-36 0-16,1 0 15,-53 0 1,-1 0-16,1 18 31,17 17-15,177 159 15,-124-141-31,-35-18 16,-18-17-1,106 35 1,53-18 15,-88-88-15,-53-18-1,194-228 17,-176 193-17,-19 18-15,54-1 16,-88 72-16,0-19 15,17 1-15,-18-18 16,19 18-16,-36 17 16,17-35-1,1 53 63,35-35-78,-18 17 16,-17-17-16,88-53 16,-36-18 15,-52-17 0,0 105 0,-1 0-15,-17 1-16,18 17 31,52-106 1,-17 35-17,-17 1-15,-36 52 16,53-88 15,-53 89-15,0-19-16,0 19 15,0-36-15,0 0 16,0 18-16,-36-1 16,-34-34-16,34 17 15,-17-123 16,53 158-15,0 0 0,0-17-16,0 0 15,-17 17-15,-18-17 16,35 17-16,0-17 16,-53-18-1,35 53 1,-264-124 15,211 89-15,-17-18-16,-18 36 15,36-19-15,-230-52 47,-88 18-31,70-19 15,301 89-15,17-17 31,0-1-32,-18 36 63,-17 35-62,-18-18-16,-35 18 16,70-35-16,-123 70 15,-18 0 16,106-70-31,-53 52 32,53-52-32,36-18 15,-1 17-15,0-17 16,-34 18 0,34-18-16,18 18 0,-35-18 31,-142 53 0,142-53-15,0 0-16,-1 0 15,1 17-15,-141 36 32,123-53-1,-71 53 0,107-53-31,-19 18 16,1-18-1,18 17-15,-1-17 16,0 18-16,1 17 16,-1-35-1,0 18 1,1 0-1,17-1-15,-18 54 32,0-71-17,18 17 79,-17-17-78,-1 0 15,-17 0-15,17 0 15,1 0-16,-19-35-15</inkml:trace>
  <inkml:trace contextRef="#ctx0" brushRef="#br0" timeOffset="137574.1">21502 9984 0,'35'0'78,"18"0"-78,-18 0 16,18 17-16,53 19 31,212 52-16,193 70 17,-405-140-32,0 17 15,-36 18-15,18-17 16,-70-19 0,17 1-16,-17 0 15,35 34 1,18 107 15,-54-88-31,-17 17 16,18-35-16,-18 106 15,0-54 1,0-16-16,0-19 16,17 18-1,1-52 1,106 52 15,-89-88-31,18 17 0,17 1 16,-17 53 15,-35-71-31,35 88 47,-53 0-32,0-35-15,0-18 16,0-17 0,17 88 31,1-106-47,88 123 46,-106-88-30,17 71 0,-17-70-16,0 52 0,0-53 15,-35 89 17,-35-54-1,52-35-16,18-17-15,-18 0 16,18 17-16,0 0 16,0-17-16,0 52 31,0 19-15,0-36 15,0 70-31,0-70 15,0 35 1,0 0 0,0 124-1,0 194 17,0-142 14,-17-246-46,17 0 16,-36 70-16,19-53 16,-36 18-16,35-18 15,-52 53-15,17-17 16,-18-1-16,-35 19 31,-35-19 0,106-70-15,-18 0-16,-35 18 16,17-18-16,-105 0 15,-247 0 32,282-53-47,-18-35 16,-159-106-1,160 123-15,-319-229 32,442 283-17,17-124 32,18 105-47,0 19 0,18 17 78,-18-18-78,0-53 16,0 1-16,-53-248 47,18 230-47,-18 18 0,18-36 15,-1 35 1,36-123 0,-17-194 15,-19 318-15,1-19-1,-88-122 1,-18 34 15,123 142-15,-17 17-1,35-17-15,-18-141 32,-35-124-1,53 229-16,0 18-15,0-70 16,0 105 0,0-70-1,141-124 32,-106 195-47,1-1 0,52-17 16,-53 35-1,18 0-15,-18 0 16,159 0 15,-158-18-15,105-123 15,-124 71-15,1-36-16,0 71 15,-1-18-15,1 17 16,0 1-16,-1-18 31,19 18-31,-19 35 0,-17-18 16,18-17 0,-1 35-16,1-18 15,0 1 1,17-1 15,-17 18-31,-18-18 16,17 1-16,-17-1 15,0 0 1,0 1 140,18-1-140,0 18 171,-1 0 235,1 0-312,0 0-48,-1-35-15,1 35 172,-1 0-141,1 0-47,35 0 125,-35 0-156</inkml:trace>
  <inkml:trace contextRef="#ctx0" brushRef="#br0" timeOffset="-138446.68">2152 4904 0,'0'-18'0,"0"-17"16,-35-1-16,17 19 15,-17-19 1,-1 36 0,19 0-1,-1 0 1,1 0 0,-36 0-1,17 0-15,-34 36 16,35-19-1,-18-17 1,0 18-16,17 0 0,1 17 16,18-17-1,17-1 1,0 19-16,88 158 47,-53-142-16,-17-34-15,-18 0-1,17-1 1,-17 1 0,36 70 30,-19-52-46,1-1 16,-18-18 0,0 1-1,0 0 48,0 17-32,-18-35 0,1 0-15,-19 0 0,-34 0-1,34 0-15,-246-53 31,229 53-15</inkml:trace>
  <inkml:trace contextRef="#ctx0" brushRef="#br0" timeOffset="-137826.53">2399 5186 0,'0'17'46,"0"1"-46,0 0 16,0 193 15,-18-122-31,1-36 0,-1 88 32,18-106-32,0 0 15,0-17 32,0-71-31</inkml:trace>
  <inkml:trace contextRef="#ctx0" brushRef="#br0" timeOffset="-137237.9">2011 5362 0,'17'0'47,"1"0"-47,17 0 15,-17 0-15,0 0 16,17 0 0,71 0-16,35 0 47,-88 0-47,-18 0 15,0 0-15,-17 0 16,0 0-1,-1 0-15,1 0 32,0 0-1,52 0 0,-52 0-31</inkml:trace>
  <inkml:trace contextRef="#ctx0" brushRef="#br0" timeOffset="-136533.61">2910 5944 0,'18'0'0,"0"0"15,-1 0-15,-17-35 16,0 0 0,18-106-1,0 88 1,-18 35-16,17-35 15,-17 36-15,18-19 16,0 19-16,-18-1 16,17-35-1,1 53 48,-1 0-48,19 18-15,-19-1 16,19 19-16,17 17 16,-18 35-16,0-53 15,-17 18 1,-1 0 0,1-18-16,-18-17 0,0-1 31,-35-17 31,17-17-46,-35-19-16</inkml:trace>
  <inkml:trace contextRef="#ctx0" brushRef="#br0" timeOffset="-136196.83">3193 5786 0,'17'0'78,"1"-18"-31</inkml:trace>
  <inkml:trace contextRef="#ctx0" brushRef="#br0" timeOffset="-135400.47">3951 5574 0,'-53'0'31,"0"0"-15,-17 0-1,34 0-15,-34 0 16,-1 0 0,54 0-16,17 18 62,35 123-46,-35-124-1,35 19-15,-17-1 16,0-18-16,-1 19 16,18-36-1,-17 0 17,0 0-1,-1 0-31,19 0 15,-19 0 17,1-36-17</inkml:trace>
  <inkml:trace contextRef="#ctx0" brushRef="#br0" timeOffset="-134934.77">3651 5203 0,'18'18'16,"0"0"-16,-18-1 31,17-17-15,1 18-1,-1-18-15,54 18 16,-36-18-16,89 0 31,17 0 16,-123-18-47</inkml:trace>
  <inkml:trace contextRef="#ctx0" brushRef="#br0" timeOffset="-134465.55">4198 5662 0,'0'18'63,"0"17"-48,0 18 1,0-35 0,0-1-16,18 71 15,-18-52 1,17-36 62,-17-18-78</inkml:trace>
  <inkml:trace contextRef="#ctx0" brushRef="#br0" timeOffset="-134045.8">4304 5503 0,'18'18'31,"17"-18"-15,18 0 0,88-71 15,-124 1-15,1 52-16,-18 1 0</inkml:trace>
  <inkml:trace contextRef="#ctx0" brushRef="#br0" timeOffset="-133543.61">5697 5680 0,'0'17'0,"36"1"15,-19 17-15,-17 1 16,36 34-16,-36-17 16,0 0-16,0-18 15,17 159 1,-17-88 15,0-88-31,0 17 16,0-53 46,0-35-62,0 18 16</inkml:trace>
  <inkml:trace contextRef="#ctx0" brushRef="#br0" timeOffset="-132772.77">5697 5697 0,'0'-17'0,"18"-1"31,17 0-15,53-17 30,-70 35-30,0 0-16,17 18 16,-17-18-16,-1 17 0,1-17 15,0 18 1,17 0-16,-18 17 16,1-35-1,0 18-15,-1-18 16,-17 70 31,0-52-47,0-1 15,-105 19 17,52-36-32,17 17 15,19 19-15,-54-36 31,54 0 1,52 0 124,0-36-140,18 36-16</inkml:trace>
  <inkml:trace contextRef="#ctx0" brushRef="#br0" timeOffset="-131928.39">6438 5680 0,'-17'0'31,"-19"0"-31,19 0 16,-19 0-16,36 17 15,-17-17 17,17 18-17,0 17 1,0 1-1,0-1 1,17 0-16,36 36 47,-35-71 0,0 0-32,17-71 1,18-70 31,-53 106-47,0 17 16,0 0-1,0 1 16,-18 17 1,0 0-17,1 0 1,-1 0-16,1 0 47,17 17-16,0 1-31,17 0 16,1-1-16</inkml:trace>
  <inkml:trace contextRef="#ctx0" brushRef="#br0" timeOffset="-130968.47">6844 5609 0,'0'18'31,"0"35"-15,0 0-1,0-36-15,0 54 31,-18-36-31,18 0 0,-17-17 16,17 0-16,0-1 31,0-34 16,0-72-31,0 37-1,0-37-15,0 19 16,0 35-16,0-1 16,0 19-16,0-1 47,0 0-32,35 54 1,35 105-1,1-71 32,-71-52 125,0 17-156,-18-17-1,1 35 1</inkml:trace>
  <inkml:trace contextRef="#ctx0" brushRef="#br0" timeOffset="-130065.65">7126 5627 0,'18'0'47,"-18"35"-31,0 0-16,35 36 15,-17-36-15,-18 0 16,0-17-16,17-18 16,-17 18-16,36-18 31,-19-18-31,89-194 47,-71 160-47,-35 16 0,0-17 15,18 36 1,-18 70 47,0-18-63,0 18 15,0 0 1,0 53-16,-53-1 31,35-52-15,1 0-16,17-35 15,0-1 1</inkml:trace>
  <inkml:trace contextRef="#ctx0" brushRef="#br0" timeOffset="-129134.5">7708 5680 0,'-35'0'16,"0"0"-1,17 0 1,0 17 31,18 1-16,0 17-15,18 18-16,0-35 15,-1-1-15,-17 1 16,18-18 0,-18 18-1,0-1 63,0 1-78,0 0 16,-18-1 0,1 1-16,17 0 15,-18-18 48,-17 0-48,17 0-15,-17 0 16,17-18-16,1 18 16,-36-35 15,53 17 63</inkml:trace>
  <inkml:trace contextRef="#ctx0" brushRef="#br0" timeOffset="-128508.7">7885 5733 0,'35'0'15,"-35"35"-15,0 18 16,0 88 15,0-88-31,0-18 16,0 18-16,0-35 15,0-1 1,0 1 15,53-18-15,-18 0 0,0 0-16,1-18 15,17-17 1,-1 17-16,-16 1 15,-19-19 1,1 19-16,-18-1 16,18 18 15,-18-17-31</inkml:trace>
  <inkml:trace contextRef="#ctx0" brushRef="#br0" timeOffset="-127907.24">8555 5750 0,'0'53'16,"0"-35"-16,-18 35 16,18 17-1,0-52-15,0 0 16,0 34 0,0-34-16,0 0 31,18-18 16,-1 0-32,54-53 1,-53 53 0,17-18-1,-35 1 48</inkml:trace>
  <inkml:trace contextRef="#ctx0" brushRef="#br0" timeOffset="-127493.5">8625 5909 0,'18'0'125,"17"0"-110,-17 0-15,35 0 16,-18 0-16,0 0 15,1 0 1,-36-18 15,17 18-31,-17-35 47</inkml:trace>
  <inkml:trace contextRef="#ctx0" brushRef="#br0" timeOffset="-127074.54">8608 5733 0,'17'0'31,"1"0"1,17 0-32,-17-18 0</inkml:trace>
  <inkml:trace contextRef="#ctx0" brushRef="#br0" timeOffset="-126380.61">9190 5768 0,'18'0'16,"-18"18"-1,0 17-15,0 71 32,0-71-17,0-17 1,-18-1 0,-17 54-16,35-54 31,-18 36-16,18-70 79,0-19-94</inkml:trace>
  <inkml:trace contextRef="#ctx0" brushRef="#br0" timeOffset="-125768.7">9066 5768 0,'18'0'93,"35"0"-93,-18 0 16,1-18-16,-1 18 16,0 0-1,-17-53-15,-1 53 16,1 0 0,17 0 15,-17 0-31,17 0 15,-17 0 1,35 0 15,-18 0-15</inkml:trace>
  <inkml:trace contextRef="#ctx0" brushRef="#br0" timeOffset="-124261.89">847 5009 0,'17'18'109,"71"-18"-93,-17 18-16,-18-1 0,53-17 15,-18 18-15,-17 0 16,-36-18 15</inkml:trace>
  <inkml:trace contextRef="#ctx0" brushRef="#br0" timeOffset="-72204.28">635 7126 0,'265'-70'328,"-248"70"-218,1 0-110,-1 0 15,54 0 16,-53 0-15,-1 0 0,19 0 15</inkml:trace>
  <inkml:trace contextRef="#ctx0" brushRef="#br0" timeOffset="-71169.7">1640 6668 0,'53'0'62,"0"0"-46,-17 0-16,69-18 16,-34 18 31,-71 18-32,-18 123 1,-17-71-1,-18 36-15,-17-18 16,34-53-16,-52 54 16,35-1-16,18-53 15,35-17 17,0-1 30,18-17-62,-1 0 16,18 0-16,-17 0 15,53 0 1,52 0 31,-105 0-47,-1 0 15,1 0-15,0-35 16,-1 35 0,1-18-16,0 18 15</inkml:trace>
  <inkml:trace contextRef="#ctx0" brushRef="#br0" timeOffset="-70391.1">1482 7073 0,'0'-17'78,"17"17"-62,36 0-16,194-36 31,-194 36-16,-18 0-15,18 0 16,0 0-16,-18 0 16,18 0 15</inkml:trace>
  <inkml:trace contextRef="#ctx0" brushRef="#br0" timeOffset="-69609.48">2452 6897 0,'-18'35'0,"1"-17"15,17 35 1,0-18-16,-18 18 15,18 0-15,0-18 16,-35 36-16,35-54 16,0 18-16,0-17 15,0 17 1,-18 1 0,18-19-16,0 1 46,35-18 1,-17 0-31,0 0-16,17 0 16,0 0-16,18 0 15,0 0-15,-35 0 16,70 0 15,-53 0 63</inkml:trace>
  <inkml:trace contextRef="#ctx0" brushRef="#br0" timeOffset="-68826.2">3016 6914 0,'0'142'0,"-17"-72"16,17-17-16,-18-35 16,18 17-16,0 18 15,0-36-15,0 1 0,0 0 16,0 17-1,0-17 17,0-1-32,0 19 15,0-19 17,0 1-32,0 0 31,18-18-16,17 0-15,0 0 16,-17 0-16,17 0 16,18-18-16,-18 0 15,53-52 17,-88 52 46,-17 18-63,-18-53-15,-18 53 16,17 0 0,1-35-16</inkml:trace>
  <inkml:trace contextRef="#ctx0" brushRef="#br0" timeOffset="-68457.93">3052 7179 0,'0'-18'47,"0"1"-47,0-1 15,17 18 1,1-18-16,-1 18 31,19-17 16,17-18-47</inkml:trace>
  <inkml:trace contextRef="#ctx0" brushRef="#br0" timeOffset="-67935.26">3016 6862 0,'0'17'94,"18"-17"-94,0 0 16,17 0-16,0 0 15,18 0-15,0 0 16,-18 0-16,0 0 15,54 0 1</inkml:trace>
  <inkml:trace contextRef="#ctx0" brushRef="#br0" timeOffset="-67484.54">3581 8008 0,'-18'18'0,"18"-1"16,0-34 93</inkml:trace>
  <inkml:trace contextRef="#ctx0" brushRef="#br0" timeOffset="-66317.27">3528 6756 0,'0'123'16,"0"-70"-1,0 0-15,0 0 16,0 17-16,0-17 0,0 0 15,0 35 1,0-17-16,0-18 16,0 18-16,0-1 15,0-35-15,0 36 16,0-1-16,0 125 16,0-125-1,0 212 16,0-264-31,35 35 47,-35-88 16,0-212-48,0 106 1,0-1 0,0 19-16,0 17 15,0 0-15,0 0 16,0 1-16,0 34 16,0 0-16,-18-52 31,18 105 16,0 1-16,18-1-15,17 18-16,-17 0 15,17 0-15,1 0 16,-19 0-16,124 124 47,-123-89-32,0 18-15,-18 158 47,0-175-47,-18-1 16,0 18-1,-70-35-15,-35-18 47,87 0-47,-17 0 16,36 0 0,17-36 30,0 19-30,53-89 15</inkml:trace>
  <inkml:trace contextRef="#ctx0" brushRef="#br0" timeOffset="-65388.86">4498 7214 0,'-88'0'16,"35"-17"-16,18-1 16,-18 0-16,35 18 15,0-17 110,1 17-94,-1 0-15,0 0 0,-17 0-1,-18 0-15,-53 53 32,106-36-17,0 19 1,0-19-1,0 36 1,0-35 0,18-1-16,-18 1 0,18 0 47,-18-1 62,0 1-93,0 0-16,-53-18 15,35 17-15,0-17 16,1 18-16,-18-18 94</inkml:trace>
  <inkml:trace contextRef="#ctx0" brushRef="#br0" timeOffset="-64956.13">4057 6791 0,'71'18'15,"-36"17"1,-18-35-16,1 35 16,0-17-16,-1-18 15,1 0-15,0 0 16,-1 0-16,19 0 16,-19 0 15,1 0-16,88 17 17</inkml:trace>
  <inkml:trace contextRef="#ctx0" brushRef="#br0" timeOffset="-64036.7">4974 7144 0,'-53'35'15,"0"36"1,36-71-16,17 17 16,-18-17-1,-17 35-15,35-17 16,0 17 0,-18-17-1,-17 106 1,35-72-1,0-16-15,0-19 32,53-17 15,-36 0-32,1-17-15,0-1 31,-18 0-31,17 18 0,-17-35 16,18 18 15,0-36 1,-1 35-32,1 18 15,-18-18-15,18 1 31,-36 17 63,-35 0-94,18 0 16,-1 0-16,-52 0 31,159-36 32,-54 36-48,1-17-15</inkml:trace>
  <inkml:trace contextRef="#ctx0" brushRef="#br0" timeOffset="-62832.45">5256 7214 0,'-17'0'62,"34"0"-46,1 18 15,-18 17 0,0-17-31,0 35 31,0 0-31,0 0 16,0 17 0,-18-35 15,18-52 16,0-36-32,0-18 1,0 18-16,0-17 16,36 17-1,-36 35 1,17 18 15,-17 18-31,36 0 16,-36 87-1,35 54 32,-17-141-31,-18-36 62,17-17-78,-17 17 16,18 1-16,-1-1 15,19-17-15,-19-1 16,-17 19 0,18 17-16,35-36 15,-35 19 1</inkml:trace>
  <inkml:trace contextRef="#ctx0" brushRef="#br0" timeOffset="-62437.7">5627 7302 0,'17'0'16,"1"18"0,0 70 15,-18-17-31,0-53 16,0 17-1,0-53 48</inkml:trace>
  <inkml:trace contextRef="#ctx0" brushRef="#br0" timeOffset="-62105.91">5733 6985 0,'17'0'16,"1"0"-16,17 0 15,18 0 1,-18 0-16,89 0 31,-71 0-31,-18-18 16,-35 1-1</inkml:trace>
  <inkml:trace contextRef="#ctx0" brushRef="#br0" timeOffset="-61552.26">7232 7144 0,'0'35'47,"0"0"-47,0-17 16,0 35-16,0-36 0,0 72 31,0-36-31,0-18 16,-35 35-16,35-52 15</inkml:trace>
  <inkml:trace contextRef="#ctx0" brushRef="#br0" timeOffset="-61150.51">7197 7479 0,'0'-18'0,"17"18"31,19 0-15,-1 0-16,0 0 31,-17 0-31,-1 0 0,36 0 31,53-17 0,-71 17-15,-35-18 0</inkml:trace>
  <inkml:trace contextRef="#ctx0" brushRef="#br0" timeOffset="-60629.84">7796 7161 0,'0'18'16,"0"35"-1,0-35-15,0 176 47,0-141-47,0-36 16,0 71-1,0-35 32,0-35-47,0-36 78,36-35-46,52-35-17,-70 88-15,52-88 47</inkml:trace>
  <inkml:trace contextRef="#ctx0" brushRef="#br0" timeOffset="-57642.71">8520 7161 0,'0'53'47,"-18"-35"-47,-17 17 15,35-17-15,-18 17 16,0 18-16,1 35 47,17-52-32,0-19 1,0 18 0,0-17 15,0 0-15,70-18 15,-52 0-31,88 0 31,-89 0-31,19 0 0,-1 0 16,0 0-1,1 17 48,-1 1-48,0-18 1,-17 0-16,-1 0 16,1 0-16,17 0 15,1 0-15,-19 0 16,1 0 0,-1 0-1,1-35 1,0-18 15,-1 35-31,-17-17 0,18 35 125,-18 18-109,35 34-1,-35-34-15,0 53 16,0-36 0,0-17-1,0-54 63,36-34-62,-36-18-16,0 35 0,17-53 16,36 53-16,-53 0 15,88-71 16,-52 107 16,-19 17-15,36 70-17,-53-52 1,53 247 15,-35-124 0,17-18 1,-35-88-17,-35-35 48,-1-17-48,36-1-15,-35 1 16,0-1 0,0-17-1,17 17-15,18 0 219,0 1-203,18-1-1,17 0 1,0 1-16,0 17 15,-17 0 1,17 0-16,-17-18 16,0 18-16,35 0 15,-18 0 1,194 0 15,-176 0-31,18 0 16,-18 0-1,17 0-15,54 0 16,-36 0 0,-35 0-16,0 0 15,17-17 1,-35-1-16,159-53 47,-158 54-47,-36-1 0,17 18 15,-17-18 1,0 1-16,0-19 16,0 19-16,0-1 31,-53 18 47,36 0-78,-54 0 16,36 0-16,-18 0 15,-35 0-15,35 0 16,18 0-16,17 0 16,0 0-16,1 0 15,-1 0 16,0 0-15,-52 71 15,35-54-15,17 19-16,-17-1 16,35-17-16,-18 35 31,18 70 0,0-105-15,0-1-16,35 1 15,-17 17-15,158 36 47,-140-54-31,-54 19 46,-17-36-46,17 0-16,0 0 16,-17 0-1,18 0-15,-1 0 16,0 0 78,71-36-79</inkml:trace>
  <inkml:trace contextRef="#ctx0" brushRef="#br0" timeOffset="-56759.97">11130 7391 0,'-18'0'78,"-17"17"-78,18 1 16,-125 158 31,142-140-47,0-1 0,-17 0 15,17-17 48,17-18-32,19 0-31,17 0 16,0 0-16,-18 0 15,18-35-15,-36 17 16,54-141 15,-71 106 1,0 18-1,0 17-16,-35 18 1,17 0 15,0 0-31,18 18 32</inkml:trace>
  <inkml:trace contextRef="#ctx0" brushRef="#br0" timeOffset="-56175.72">11412 7585 0,'18'0'15,"0"35"-15,-18 18 16,0-18 0,35 0 15,-17-70 31,70-194-30,-53 194-32,0-1 15,-35 54 79,0 17-78,0 36-16,0-36 15,0 0-15,0 36 31</inkml:trace>
  <inkml:trace contextRef="#ctx0" brushRef="#br0" timeOffset="-55272.31">12030 7549 0,'0'18'15,"0"0"-15,0 17 16,0-17-16,0-1 16,0 1-1,0 0-15,0 17 16,35-18 46,-17 1-46,-1 0 15,1-18-15,0-18 93,-18-17-93,17 17-16,1 1 15,-1 17 32,-34-18 0,-54 0-47,1 1 16,-36-19-16,88 36 15,1-17 32,34-1-15,1 18-17,0 0 16,-1-18-15</inkml:trace>
  <inkml:trace contextRef="#ctx0" brushRef="#br0" timeOffset="-54861.57">12453 7003 0,'0'17'31,"0"19"-15,0-1-16,0-18 15,-18 19-15,1 17 16,-19 141 31,36-141-47,0-36 16,0 1-16,0 35 15,0-18 1</inkml:trace>
  <inkml:trace contextRef="#ctx0" brushRef="#br0" timeOffset="-54430.84">12718 7549 0,'0'18'16,"0"0"0,0 70 15,0-35-31,-18-18 15,18-17 79,0-54-16,0 19-78</inkml:trace>
  <inkml:trace contextRef="#ctx0" brushRef="#br0" timeOffset="-53986.12">12700 7708 0,'35'0'16,"-70"0"-16,211 0 31,-123 0-31,-17 0 0,17-17 31,17-19-15,-52 54 124,-18 0-140,0-1 16,0 18 47,17-17-48,1-18 1</inkml:trace>
  <inkml:trace contextRef="#ctx0" brushRef="#br0" timeOffset="-53385.48">13476 7726 0,'18'0'16,"-1"0"0,-17 17 15,18 1-31,0-18 94,-1 0-79,1-18 1,0-17-16,17 18 15,-18-36 17,-17 35-1,-17 18-31,-1 0 16,1 0-1,-1 0 16,18 18 48,53-1-64</inkml:trace>
  <inkml:trace contextRef="#ctx0" brushRef="#br0" timeOffset="-52405.84">15169 7620 0,'-17'18'78,"17"-1"-62,0 54-16,0-18 15,0 0 1,0 53 0,17-124 62,19-53-78,17 1 15,35-36 1,-35 35 15,-53 54 79</inkml:trace>
  <inkml:trace contextRef="#ctx0" brushRef="#br0" timeOffset="-51546.76">15787 7638 0,'0'35'62,"17"-17"-62,-17-1 16,0 1-1,0-1 1,18 1 15,-18 0-15,18-18 0,-1-18-16,19-35 31,-1 18 0,-35 88 32,0-36-48,0 36-15,-53 0 16,0 36-16,18-19 15,-124 106 32,159-193 31,0-1-62,0-35-16,18 18 16</inkml:trace>
  <inkml:trace contextRef="#ctx0" brushRef="#br0" timeOffset="-51023.08">16281 7549 0,'0'18'16,"0"35"0,0-18-1,0 18 1,0-18-16,0 18 31,0-17-31,0-19 16</inkml:trace>
  <inkml:trace contextRef="#ctx0" brushRef="#br0" timeOffset="-50563.38">16281 7673 0,'17'0'63,"-17"-18"-48,36 1 1,17-1 0,-1-17 15,-34 35-15,0 0-1,-1 0 1,1 0-1,0 0 1,-1 0 0</inkml:trace>
  <inkml:trace contextRef="#ctx0" brushRef="#br0" timeOffset="-49954.25">16510 7461 0,'0'88'47,"18"-35"-31,-18-17-16,0 17 16,0-36-16,35 71 15,-35 1 1,0-19 15,0-52-15,0-1-1</inkml:trace>
  <inkml:trace contextRef="#ctx0" brushRef="#br0" timeOffset="-49269.62">16828 7408 0,'0'53'0,"0"-35"15,0 35-15,0 0 16,0-36-16,0 1 15,0 35-15,0 0 32,0 0-32,0 35 47,0-70-32,17-18 63,18 0-78,1 0 16,17 0-16,0 0 0,-18 0 31,-18-18-31,1 18 31,0 0 16</inkml:trace>
  <inkml:trace contextRef="#ctx0" brushRef="#br0" timeOffset="-49011.25">17427 7796 0</inkml:trace>
  <inkml:trace contextRef="#ctx0" brushRef="#br0" timeOffset="-42175.87">318 9225 0,'35'0'110,"18"0"-95,-18 0-15,0 0 16,18 0-16,-18 0 0,18 0 15,0 0 1,-17 0-16,-19 0 16,18 0-16,-17 0 15</inkml:trace>
  <inkml:trace contextRef="#ctx0" brushRef="#br0" timeOffset="-39371.78">1305 8908 0,'0'17'0,"0"1"15,0 0-15,18 105 16,-18-70 0,0-18-16,0 36 15,18 52-15,-1 18 16,1 36-16,-18-1 16,0 159-1,0-52 1,0-160 31,0-105 0,17-36-47,-17-70 15,0 17-15</inkml:trace>
  <inkml:trace contextRef="#ctx0" brushRef="#br0" timeOffset="-38544.7">1164 8978 0,'0'-35'16,"18"35"-16,17 0 16,18 0-16,35 0 15,0 0 1,-35 0-16,282 0 31,-193 35-31,-19-17 16,-17-1-16,-18 1 15,0-18-15,-88 18 32,0 105 15,-17-87-47,-19-1 15,-17 18 1,-52 0-16,52-53 15,0 0 1,-18 0-16,-176 0 16,-317 0 31,529 0-32,17 0-15</inkml:trace>
  <inkml:trace contextRef="#ctx0" brushRef="#br0" timeOffset="-36369.66">1782 9419 0,'52'-17'16,"-34"17"-16,35-18 15,-35 18 1,17-18-16,-17 18 0,34 0 16,19 0-1,-18 0-15,53-35 16,-36 35-16,354-71 47,-371 36-32,-36 18-15,19-19 16,-1 19-16,-35-72 47,0 54-31,0 0 30,0 17-30,0 1 15,-18 17-15,1-18 0,-54 36 30,53 17-30,1 18-16,-19 53 16,19-71-16,17 0 15,0 0-15,0 36 16,0-18-16,0 0 16,0 35-1,141 18 16,-123-106-15,17 0-16,106 0 31,-71 0-31,-17 0 16,0 0-16,0 0 16,88-177 15,-123 125-16,-18-72 17,0 89-32,0 17 15,-18 1 1,18-1 15,0 0-15,18 18 78,35 0-94,0 18 15,17-18-15,71 35 16,-88-35-1,212 0 17,-247 0 15,-18 18-32,0 17 1,0-17-1,0 17 1,0-17 0,0 17 15,0-17-31,0-1 16,0 1-16,0-1 31,17-17-16,1 0-15,0 0 16,17 0 0,-18 0-16,230-211 31,-211 193-15,-1-52-16,-17 17 0,-18 17 15,0 19 16,0 34 32,0 1-47,0 17-1,17-35-15,1 18 31,-1 0-15,1 17 0,17 18-1,71 53 17,-106-71-17,35-17-15,-35 17 16,0-18-1,0 1 32,-35-18 0,-18 0-47,0 0 16,36 0-16,-19 0 15,1 0-15,18 0 16,-1 0 0,0 0-16,18-18 15,0 1 1,-17 17-16,-36-106 31,53 88 94,17 18-109</inkml:trace>
  <inkml:trace contextRef="#ctx0" brushRef="#br0" timeOffset="-33510.28">5239 9260 0,'0'-17'62,"-36"34"-46,1 1 15,-18 0-31,18-1 16,0 1-16,17 0 16,-17-1-16,35 1 15,0 0-15,0-1 31,0 18 1,17-35 77,1-17-109,0-1 16,-1-17-1,1 0-15,0 35 0,-1-18 16,-17-17 15,0-1-15,0 19-16,18 17 15,-18-18 1,0 1 93,53 17-93,-36 0 0,36 0-16,18 0 15,35 0-15,-36 0 16,1 0-16,-1 0 16,1 0-16,-36 0 15,1 0 1,-36 17-16,17 1 15,-17-1 17,0 1-17,0 0 1,0-1-16,0 1 16,0 0-1,0-36 79,0 0-78,0 1-1,0-19 1,35 36-1,18 0 1,-17 0-16,-19 0 16,1 0-1,-18 18-15,35 0 32,-35-1-17,0 19 1,0-19 15,18 1-15,-1-18 31,36 0-47,-17 0 15,34-18-15,18-17 16,-17 35-16,17 0 15,-17-18 1,88 1 0,-36 17 15,-88 0-31,-52 0 141,-19 17-141,-34 1 15,52 0-15,1-18 16,-36 17-16,35-17 15,18 18 1,-18 0-16,18-1 16,0 18 15,36-17-31,-19 0 16,19 17-1,16-17 16,-34-18-15,0 0-16,88-18 31,-89-17-31,54-106 32,-71 88-32,17 17 15,1-16-15,0 52 63,-1 17-63,19 1 15,-19 17-15,18-17 16,18 17-16,0 0 16,-17-35-1,16 53-15,1-53 16,0 0-16,36 0 15,16 0 1,72-247 15,-160 141-31,-17 36 16,0-1-16,0-35 16,0 71-16,0-18 15,0 36 1,-35 17 62,17 17-78,-17 1 16,18 0-1,-19 17 1,19 18-16,17 0 15,-18 17-15,18-35 16,0 89 0,18 176 15,-1-247-31,54 53 16,-1-18-1,-34-71-15,-36 1 16,17-18-16,19 0 15,-19 0 1,19 0-16,34 0 16,36-18-1,-71-52-15,18 52 0,-53-35 16,53 36 0,-53-36-16,18 35 15,-18 0-15,17 1 16,-17-1-1,18 18 17,17 0-1,-17 18-15,17-1-16,-35 1 15,71 70 1,-54-52-16,1-1 15,-18-53 48,0-17-63,0 17 16,0-52-16</inkml:trace>
  <inkml:trace contextRef="#ctx0" brushRef="#br0" timeOffset="-33143.51">8537 9172 0,'0'36'141</inkml:trace>
  <inkml:trace contextRef="#ctx0" brushRef="#br0" timeOffset="-30685.07">8661 9719 0,'17'0'79,"1"-53"-64,0 18-15,-1 0 16,213-107 15,-160 107-31,-17 18 16,0 17-1,176 0 17,-211 0-32,-18 17 46,0 18-46,0-17 16,0 35-16,-88 53 31,52-71-31,19-17 16,-1-1-16,1 19 31,17-19 0,17 1-31,1-18 16,158 0 15,-123 0-31,0 0 16,0 0 0,-18 0-16,0 0 15,-17 0 32,35 0-31,0 0-1,-18 0 1,53-53 15,-70 35-31,17 18 0,1-17 16,-19-1-16,19-17 31,-19 35-15,1 0 31,-1 0-16,1-18-31,0 18 15,17 0 1,-17 0 0,-54 0 171,-17 0-171,-17 0-16,17 0 15,0 0-15,0 0 16,18 0 0,17 0-1,18 18 1,-35-1-16,35 19 16,0-1-1,0 0 16,0-17-31,0 17 16,18-35 15,-18 18-31,17-18 0,1 0 16,17 0-16,-17 0 16,-1 0-1,36-18-15,-35 1 16,35-72-1,-35 72 1,-1-1 0,1 18 46,17 0-46,-17 35-1,17-17-15,-35 0 0,18 17 32,17-35-17,0 0-15,0 0 16,18 0 0,0 0-16,-17 0 15,17 0-15,-18 0 16,0-18-16,18 18 15,18-17-15,-1 17 16,18 0-16,-17-36 16,-54 36-16,36 0 15,0-17 1,0-1 15,-35 0-31,-1 18 16,1 0-16,0-35 31,-36 35 94,0 0-125,1 0 16,-1 18-16,1-18 15,17 17-15,-18-17 16,0 18 0,18 17-16,0 1 15,0-1 1,0 18-1,0-18 17,36 18-17,16-18-15,-52-17 16,18-18-16,53 18 16,-36-18-16,53 17 0,-17-17 15,-36 0 1,36 0-16,17 0 15,-18 0-15,19 0 16,34-35 0,-35-89-1,-35 19 32,-35 69-47,-18 54 94,0 0-78,0-1-1,0 1-15,0 0 16,17 17-1,19 0-15,-19-17 16,19 35-16,34-36 16,-35 19-16,1-19 15</inkml:trace>
  <inkml:trace contextRef="#ctx0" brushRef="#br0" timeOffset="-27863.75">11994 9931 0,'18'0'15,"0"0"-15,-1 0 16,1-18-16,0-17 16,-1 35-16,19 0 15,-19-53-15,1 53 16,-1 0-1,36-53 1,-35 35 0,0 1-1,-1-1-15,19-35 32,-36 35-17,0-17-15,-18 35 16,0-17-1,1 17 17,-19-18-1,19 18-31,-1 0 16,0 0-16,-34 0 15,34 0 1,-17 0-1,17 0 1,0 18 15,1-18-31,17 35 16,0-18 0,0 1-1,0 0-15,0 35 16,0-36-1,0 19 1,0-19 31,0 1 0</inkml:trace>
  <inkml:trace contextRef="#ctx0" brushRef="#br0" timeOffset="-10971.37">388 11324 0,'53'0'125,"-18"0"-125,36 0 16,-36 0-16,36 0 16,-18 0-16,35 0 15,-35 0-15,0 0 16,-18 0-1,-18 0-15</inkml:trace>
  <inkml:trace contextRef="#ctx0" brushRef="#br0" timeOffset="-8996.58">1517 11501 0,'0'-18'125,"35"-17"-125,-17-18 16,17 35-16,0-17 15,1-18-15,34 0 16,-34 35-16,-19 18 0,18-17 16,-17 17-1,0 0 1,-1 0 31,19 17-47,34 124 31,-35-35-31,-17-53 0,17 53 16,-17-35-1,0-36-15,-1-35 16,-17-35 62,0-1-78,0-17 16,0-17-16,18-36 15,0 53-15,-18-17 0,35-1 16,-35 36-1,17 35 79,1 0-94,0 0 31,17 0-15,18 17-16,35 1 31,-70 0-31,17-18 16,-17 0 62,-18 17 16,0 1-79,0 17-15,0 0 32,0 18-17,-18 18 17</inkml:trace>
  <inkml:trace contextRef="#ctx0" brushRef="#br0" timeOffset="-8573.85">2663 10866 0,'0'35'78,"0"0"-63,0 18 1,0 18-16,0 17 16,0-53-16</inkml:trace>
  <inkml:trace contextRef="#ctx0" brushRef="#br0" timeOffset="-7359.33">2752 11412 0,'53'0'31,"-18"-17"-15,0-19-16,18 19 16,0-36-16,35 18 15,-35-1-15,-18 1 16,177-18 15,-194 53-31,-1 0 16,-17 35 15,0 18-31,0-17 16,0 52-1,0 18 16,0-89-31,0 1 32,18 0-1,0-18-31,34 0 16,72 0 15,-89 0-31,1 0 15,16-18-15,-16-17 16,-19 35-16,72-36 47,-72 36-47,1 0 16,-1-17 15,1 17-16,0-36-15,-18 1 16,35 18 0,-35-19-1,0 19-15,18 17 78,-1 35-46,19 0-32,-1-17 31,35 88-31,-17-53 16,18 17 30,-53-70-46,34 0 32,37-18 15,-54 18-47,0-17 15,-17-1 1,-1 18-16,1 0 0,0 0 15,-1 0-15,1 0 16,0-17-16,17-1 16,-17 18-1,17 0 17,-35 18-17,17-1-15,1 18 16</inkml:trace>
  <inkml:trace contextRef="#ctx0" brushRef="#br0" timeOffset="-6507.02">5151 11342 0,'0'-18'62,"-18"18"-46,-35 0-1,35 35-15,-17-17 0,0 35 16,17-53-16,-17 53 16,35-35-16,0 34 31,0 1-16,70 53 17,-17-106-17,53 18 1,-35-53 0,-1-36-16,-17 0 15,0 19-15,-35-1 16,17-18-16,-35 18 15,0 18 17,0 53 15,0-1-32,0 18 1,0 1-16,0-1 15,0 36 1,0-54-16,35 54 31</inkml:trace>
  <inkml:trace contextRef="#ctx0" brushRef="#br0" timeOffset="-6121.27">5574 10495 0,'0'53'16,"0"-18"-16,0 1 15,0-1-15,0 0 16,0 0-16,0 1 16,0-1-1,-18 88 32,18-52-47,0-18 0,0 17 16,0-34-16</inkml:trace>
  <inkml:trace contextRef="#ctx0" brushRef="#br0" timeOffset="-4876.25">6015 11536 0,'123'-124'15,"-105"89"1,35 0-16,17-18 47,-34 18-47,-19-1 15,19 1-15,-36-53 16,17 35-16,-17 0 16,0-18-1,0 1-15,0 35 16,-17-18 0,-1 17-1,0 19-15,1-1 16,-19 18 46,36 71-62,-17-1 16,-1 36-16,18-71 0,-17 54 16,17-19-1,0 18 1,0-17-16,52 141 31,-16-195-15,-19-17-1,1 0 1,17 0-16,-17 0 16,35 0-16,-36 0 15,19-35-15,-19 17 16,1 18-1,35-17 17,-35 17-32,-1 0 31,-17 17-15,0 1-16,0 0 15,18-1 48,0-17-48,-1 0 1,1 0 0,-1 0-1,54 0-15,-53 0 16,35 35-16,-36-35 15,54 36 1,-54-36 0,19 0-16,-1 0 15,0 0 1,-17 0 0,17 0-16,0 0 31,-17 0-31,17 0 15,-17 0-15,0 0 16,-1 0 93,18 17-93,-17 1 0,-18 17-1,35-17 32</inkml:trace>
  <inkml:trace contextRef="#ctx0" brushRef="#br0" timeOffset="-4529.09">7549 10813 0,'0'17'0,"0"36"16,0 35 15,0-35-31,0-35 0,18 0 16,-18-1-16,0 36 15,0-35 1,0 17-16</inkml:trace>
  <inkml:trace contextRef="#ctx0" brushRef="#br0" timeOffset="-2008.35">9490 11818 0,'17'0'16,"19"-35"15,-19 35-15,1-53-16,0 35 15,17-52-15,-35 34 16,17-17 0,142-193 15,-124 281 16,-17 18-32,17 53-15,-35-71 16,53 35-16,-53-34 16,18 17-16,35 17 31,-35-52-31,-18-1 15,35-34 32,0-1-31,-17-52-16,17 34 16,18-17-1,17 71 32,-17 0-47,-17-18 16,17 0-16,-18 0 15,0 0 1,36 0 0,35-89 15,-89 89 0,18 0-15,-35 36-16,36 34 15,-1 19 1,0-54-16,1 53 16,-1 18-16,-18-36 15,36 19-15,-53-19 16,0 230 15,0-247-15,0 0-1,0-36 1,0 19 15,-53 70 0,53-159 16,0-53-31,0 18-16,0 35 16,0-18-1,0-35-15,0 0 16,18-52-16,35 17 15,0 0-15,53-18 16,158-159 0,-123 107 15,-141 175-15,0-17-1,0-17 1,0 35-16,0-1 15,0-34 17,0 52-1,-17 18-31,-1 0 16,18 35-16,0 195 46,0-142-46,0 35 0,0-34 16,0-1-16,0 18 16,0-1-1,0-52 32,18-53-16,-1 0-15,1-35 0,-18 17-1,0 1-15,18-1 16,-1 18 15,1 18-15,0-1-1,17 19 1,-17-36-16,-1 0 16,1 17-1,17-17 1,0 18 0,1-18-16,-1 18 15,36-18 16,-19 0-31,37 0 16,-54 0 0,159-212 31,-176 159-47,34-53 15,54-70 1,-17-106 15,-89 246-31,0 1 16,0 17-16,0 1 15,0 52 48,0 0-63,-36 1 15,19 16-15,-36 1 16,35 18-16,-17-18 16,17 0-16,18 0 0,-18-18 31,18 71-31,0-89 16,0 19-16,0-1 15,0-17-15,0-1 16,18-17 15,0 0-15,-1 0 31,1 0-32,0 0 32,-1 0-31,1 18-16,0 0 15,-18-1-15,17-17 16,19 35-16,-1-17 16,0-18-1,0 35-15,142 1 16,-89-36-1,88 0 32</inkml:trace>
  <inkml:trace contextRef="#ctx0" brushRef="#br0" timeOffset="-1138.37">13264 11571 0,'-17'-18'78,"-1"36"-63,1 17-15,-19 18 16,19-17-16,-1 17 16,0-18-1,18-18 1,0 1 15,36-71 0,-19-35-15,19 17 0,-36 1-16,35-18 15,-18-18-15,19 53 16,-19-35 0,-17 123 46,36 36-62,-19-19 16,54 54-16,-54-53 15,19 18 1,-19-18-16,19-36 0,-1 54 16,71-18 15,-89-53-16,19 0 1,-19 0-16,19 0 16,87-88 15,-88 70-31,-35 0 16,18 18-16</inkml:trace>
  <inkml:trace contextRef="#ctx0" brushRef="#br0" timeOffset="-532.28">14058 11571 0,'-17'0'0,"-1"18"16,-17 17 0,17-17-16,0-1 15,1 19 1,17-1-1,0-17-15,0 17 32,0-18-17,0 1 1,35-18 31,-17-35-32,-1 17-15,19-35 16,-36 36 0,17 17-1,1 0 110,-1 0-125,1 0 16,0-18-16,17-17 0</inkml:trace>
  <inkml:trace contextRef="#ctx0" brushRef="#br0" timeOffset="-174.12">14129 10689 0,'0'18'0,"0"-1"16,0 1 0,-36 70-1,36-35 1,0-18-16,0-17 15,0 35-15,0-18 16,0 1 0,0-1-16,18 0 15,-18-17 1</inkml:trace>
  <inkml:trace contextRef="#ctx0" brushRef="#br0" timeOffset="2422.84">14323 11536 0,'17'0'31,"-17"35"1,0-17-17,18-18-15,0 17 16,-1 19-1,54-19 1,-53 1-16,17-18 16,-18 0-16,19 0 15,-19 0 1,72 0-16,-37 0 16,-34 0-1,0 18 16,17-1-15,-35 1 0,0 0-16,18-1 15,-1 1 1,1-18 31,-18-35-32,0-1-15,0-52 16,0 53-16,0-18 16,0 35-16,18 18 78,-1 18-63,1-18 1,17 17 0,-17-17-16,17 18 15,-17-18-15,17 0 16,0 0-16,1 0 16,-1 0-16,0 0 15,36 0 1,-36 0-1,18 0 17,-71 18 124,1-18-156,-1 35 16,-53-17-16,54-18 15,-1 0-15,18 17 16,-18-17 15,18 18-15,0 0 15,18-18 16,35 0-32,-35 0-15,-1 0 16,-17-18 0,18 0 15,0 1-31,-18 34 78,17-17-62,-17 18-1,18 0-15,-1-18 32,1 0-17,17 0 1,-17 0-16,35 0 15,-18-18-15,1 18 16,16-18-16,37-35 16,-36 53-16,-1-35 15,37 35 17,-72 0-17,19 0 16,-36 18-31,17-18 16,-17 17 0,18 1-1,17-18 79,-35 18-94,18-18 16,-1 17-16,54 36 31,-71-35-15,18 0-1,-1-18 16,1 0-15,52 0 0,-34-36-1,70-158 17,-71 159-1,-18 35 16,19 0-47,-36 18 15,17-1 1,-17 1-16,36 17 31,-36-17-31,70 88 31,-70-89-31,0 1 16,18 0 15,-18-1-15,17 1 78,1-18-94,17-18 15,1-35-15,-19 53 16,36-35-16,-17-18 16,-1 35-16,0 18 15,-17-17 16,-1 17 16,1 35-15,0-17-32,-18-1 15,0 1 110,0 0-125</inkml:trace>
  <inkml:trace contextRef="#ctx0" brushRef="#br0" timeOffset="2837.78">17462 10777 0,'0'18'47,"-17"17"-47,-18-17 16,17 17-1,0-35-15,1 35 16,-36 1 0</inkml:trace>
  <inkml:trace contextRef="#ctx0" brushRef="#br0" timeOffset="31675.94">1182 13794 0,'-18'-36'16,"1"54"-1,17 0 16,0-1-31,0 54 16,-53 211 31,53-211-47,0 158 31,0-141-31,0 0 47,0-70-31,17 17 31,1-35-47</inkml:trace>
  <inkml:trace contextRef="#ctx0" brushRef="#br0" timeOffset="32652.85">1817 14640 0,'17'0'16,"1"-17"62,-18-19-63,53 1-15,-35-106 16,-18 106 0,17-18-16,1-35 15,0-1 1,-18 36 15,17 53-31,1 18 94,-18 70-94,17-35 16,54 300 30,-71-318-30,0-17-16,0 0 0,18-1 47,-18 1-31,-36-18 30,1 0-30,0 0-16,0 0 16</inkml:trace>
  <inkml:trace contextRef="#ctx0" brushRef="#br0" timeOffset="35337.16">2099 14711 0,'35'-18'16,"36"-52"-16,-18 52 15,0-35-15,-36 53 16,36-35 0,-35 35-16,17-35 15,18-18-15,-53 35 16,53-35-1,-35 0-15,52-141 32,-70 159-17,18 0-15,-18-1 16,17-17 0,-17 18-1,0 17 1,-17 36 62,17 0-78,-35 52 16,35-34-1,-36 34-15,19 18 16,-19 1-16,19-37 15,17 1 1,0-35 15,17 0-15,19-18-16,34 0 31,-52 0-31,70 0 16,-53-18-1,1-17-15,-19 35 16,36-36-16,35 19 31,-35-1 1,-35 18-32,0 0 15,17 0-15,18 0 16,-18 0-16,53 0 15,-17 18 1,-54-1 0,19-17-16,-36 36 15,0 17-15,17 0 16,1-18-16,-18 18 47,0-36-32,18-17 1,70-70 0,-53 52-1,0 1 1,-17 17 0,0 0-1,-1 17 1,-17 18-1,18-35 48,17 0-47,0 0-1,54 0 1,-72 0-1,36 0-15,71 0 16,-54 0 0,-17 0-16,0 0 15,0 0 1,35 0-16,18-17 0,-35-1 16,17-17-16,123-36 31,-105 36 16,-123 35 46,-1 0-93,0 18 16,1-18-16,-1 0 16,-17 0-1,17 0 1,-17 0 15,35 17-31,0 1 47,0 0-31,17-1-16,-17 1 15,0 0-15,18-1 16,0-17 0,17 0-1,18-17 1,-35 17-1,-1 0 32,1 0-31,0 0-16,-18 17 16,0 1-1,17-1 48,18-17-48,18 0-15,0 0 16,18 0-16,17 0 16,-17 0-16,-36 0 15,88 0 1,-17 0-16,-53 0 15,-18 0 17,-17-35-1,0 35 47,-1 0-78,1 18 16,17-1-1,18 1 17,-18 0-32,36-18 15,17 0-15,-17 0 16,-36 0-16,36 0 15,34 0-15,-16 0 16,16 0-16,19 0 31,70-36 1,-106-52-17,-53 53-15,1-53 16,-19 53-16,-17-36 15,36-53-15,-19 1 16,1-124 0,-18 53-1,35 176 32,-35 71-16,0-17-31,0 34 16,0 1 0,0-36-1,0 0-15,0 1 16,0-19-16,0 18 16,0 212 15,0-141-16,0 0-15,0 18 16,0 34-16,18 1 16,-1-88-16</inkml:trace>
  <inkml:trace contextRef="#ctx0" brushRef="#br0" timeOffset="35877.82">6526 13952 0,'36'0'32,"-1"0"-32,18 0 15,35 0 1,-17 18-16,405-18 31,-317 0-15,-1 0-16,36 0 15,-35 0-15,-18 0 16,-17 0-16,-54 0 16,-52 0-16,-18 18 31</inkml:trace>
  <inkml:trace contextRef="#ctx0" brushRef="#br0" timeOffset="37500.8">7567 14482 0,'18'0'32,"35"0"-17,-18 0 1,-17-18-16,34-17 16,160-124 15,-177 141-31,-17 18 15,-18 36 32,0 34-31,0 1-16,0-36 16,18 0-16,-18-17 15,17-1-15,1-17 16,0 0 31,17 0-32,0 0-15,71 0 16,0 0 0,-89 0-1,36 0 1,-17 0-16,-1 0 15,0 0 1,-17 0-16,35-17 16,17-1-16,-17 18 15,35-35 1,-35 0-16,71-18 31,-107 53 32,1 17-48,0-17-15,17 53 16,36-35 15,-36 17-15,0-35-16,0 0 15,1 0-15,52-70 16,0 34-16,-17-34 16,-1-1-1,-35-17-15,1 35 0,-36-17 16,0 34 0,0-17-16,0-88 31,-18 141 47,18 36-62,-35 52-16,17-35 15,18-18-15,0 124 16,0-71-1,18-18-15,35 1 16,194 70 15,-177-123-31,-17-18 16,0 0-16,0 0 16,18-36-1,87-16 16,-140 52-15,0 0-16,-1 0 16,36 88-16,-35-53 15,17 53 1,0 36-16,36 17 16,-36 18-16,18-18 15,0 35-15,-18-35 16,36 18-16,17 88 31,-88-230-15,-18-17-1,-35 0 1,-17 0-16,17-17 16,-18-71-16,-17 52 15,0-69-15,70 52 16,-34 0-1,-19-141 17,71 123-32,0 18 15,0-17 1,0-19 0,0 19-16,0-1 15,0-123 1,0 88-16</inkml:trace>
  <inkml:trace contextRef="#ctx0" brushRef="#br0" timeOffset="37912.54">10866 13758 0,'-18'0'0,"18"18"16,0 17-1,0 1-15,0-19 16,-35 71-16,35-70 16,0 17-16,0 18 15,0 0 1,0-18-1,0-17-15,0 0 16</inkml:trace>
  <inkml:trace contextRef="#ctx0" brushRef="#br0" timeOffset="40369.02">11695 14817 0,'0'-18'16,"17"18"-1,36-35-15,-35 17 16,-1-35-16,36-17 16,-53 34-1,36-52-15,-1 0 16,141-18 15,-158 106-15,35 0-1,-36 71 1,36 17-16,-17-35 16,-19 35-16,19-17 0,-36-19 15,35-16 1,-35-89 62,0 0-62,35 35-1,-17 1 1,-1 17 0,19 0-1,-19 17 1,1 36 15,0-53 0,-18-35-15,0-18-16,0-18 16,17 1-1,1 17-15,0-18 31,-1 71 32,-17 18-63,18 70 16,-1-70-1,-17 35-15,36 0 16,-19 17-1,19-17 17,-19-53-1,1 0-15,17 0-1,-35-53-15,71-17 16,17-124 15,-70 158-15,-18 19-1,0-18 1,0 17 0,0 36 124,0-1-140,0 18 16,0-17-16,0 35 15,0-35-15,70 123 47,-35-88-47,-17-36 0,17 19 16,18 16 0,88-34 15,-88-18-16,-17-35-15,-1 35 16,18-53 0,53-18-16,-54 36 15,37 17-15,175-158 32,-228 106-17,16 17-15,-34 0 16,17-18-16,-17-35 15,0 0-15,-18 71 16,0-35-16,17-1 16,1 0-16,53-123 31,-19 18 0,-122 176 32,17 71-63,-35-1 15,-18 18 1,53 18-16,-18 18 16,-34 193 15,87-211-31,18-18 15,0 18-15,0-35 16,18 17-16,35 35 31,-18-52-31,-18-18 16,1-36-16,0-17 16,17 36 15,-35-19-16,18 1-15,-1-18 16,36 0 0,-18 35-16,54-35 15,-36 0-15,17 0 16,36 0-16,-53 0 16,-18 0-1,71-123 16,-106 35-31,0-54 16,-35 1 0,17 88-16,-35-52 15,36 105 1,17-18-16,-18 18 16,53 0 109,-17 0-110,35 0-15,17 0 16,107 0-1,-107 0 1,-35 0-16</inkml:trace>
  <inkml:trace contextRef="#ctx0" brushRef="#br0" timeOffset="41040.6">15293 13317 0,'0'18'15,"0"70"1,18-35-16,-1 35 15,36 18-15,35 141 16,-70-106 0,17 247 15,-35-264-31,0 34 0,0 19 16,-35 17-16,-18-35 15,-53 70 1,18-88-1,70-123-15,1-1 16</inkml:trace>
  <inkml:trace contextRef="#ctx0" brushRef="#br0" timeOffset="161316.58">1217 5962 0,'18'0'110,"17"0"-110,18 0 15,-18 0-15,106 0 32,530 0-1,-513 0-16,-17 0-15,1 0 0,-1 0 16,282 0 15,247 18 1,-546-1-17,-18-17-15,35 18 16,159-1-1,-177 1 1,71 17 0,229 18 15,-211-53-15,194 0 15,-336 0-16,1 0 1,17 0-16,194 18 47,-176 17-31,212 1 15,-248-36-16,1 0-15,-1 0 16,18 0-16,-17 0 16,0 17-16,52-17 31,18 0-31,-70 0 16,123 0 15,-106 0-31,-17 0 0,-19 0 15,90 35 1,16-17 0,36 17 15,-106-35-31,142 0 47,-160 0-47,-17 0 0,-17 0 15,16 0 1,1 0-16,0 0 0,0 0 16,-17 0-16,16 0 15,1 0-15,0 0 32</inkml:trace>
  <inkml:trace contextRef="#ctx0" brushRef="#br1" timeOffset="-195965.65">547 13106 0,'-18'17'16,"18"19"-1,0-1-15,0 0 16,-17 18-16,17 0 15,0 18-15,-18 17 16,18-53-16,0 18 16,0 17-16,0 19 15,0 52-15,0 0 16,0 0 0,0 847 30,0-882-46,18-18 16,-1 18-16,1-71 31,-18-17-31,0-1 0,0 1 16,0 0 31,0 17-32,17-35 95,1 35-95,0-17-15,35-18 16,-36 17 15,1-17-31,17 18 16,-17-18-16,35 0 16,70 35-1,-70-35-15,318 0 47,-283 0-47,18 0 16,17 18-16,18 0 15,0 17-15,36-18 16,-36 1-16,635 17 47,-564-35-47,864 0 47,-900 0-47,18 0 15,176 18 1,-158-18-16,-18 18 16,0-1-16,-18 1 15,530-18 1,282 0 31,-741 0-47,705 0 31,-722 0-31,-36 0 16,17 0-16,-17 0 15,-17 0-15,493 0 31,-70 0 16,-459 0-47,0 0 0,35 0 16,-17 0-16,-35 0 16,422 0 15,-405 0-31,1 0 15,-1 0-15,141 0 16,-141 0 0,423 0 15,-422 0-31,-1 0 16,-18 0-16,-17 0 15,17 0 1,-17 0-16,247 0 31,229 0 0,-458 0-15,-1 0-16,-17 0 16,0 0-16,-18 0 15,18 0-15,0 0 16,-18 0-16,0 0 15,159 0 17,-88 0-1,-142 0 125,36-35-140,0-54-16,-18 72 15,18-36-15,-17-35 16,-19 52-16,1-16 16,17-37-1,-17-316 17,-18 299-17,0-35-15,0 0 16,0-1-16,0-34 0,0-53 31,0 105-31,0 36 0,0 18 16,0-19-1,-53-34 32,53 88-31,-35-1-16,-1-34 47,36 34-47,-35 1 15,17 0 1,18-18 0,-35 0 15,35 35-16,0 1-15,0-1 16,0-35-16,0 18 16,0 0-16,0-1 15,0-16-15,0 16 16,0-17-16,0-141 31,-17 177-15,17-1-16,0 0 15,-18 1-15,18-1 16,-18 0 0,1 18 140,-1 0-140,0 0-16,1 0 15,-36 0-15,17 0 16,-16 0-16,-1 0 15,-18 0-15,-35 0 16,36 0 0,34 0-16,-34 0 0,-1 0 15,-35 0-15,71 0 16,-35 0-16,-1 0 16,-17 0-1,-424 0 16,371 0-31,-18 0 16,1 0-16,-36 0 16,17 0-16,-17 0 15,0 0-15,-17 18 16,17 0-16,-18 17 16,-317-17-1,352-18 1,-281 0 31,422 0-47,19 0 0,-36 0 15,0 0 1,18 0-16,-1 0 16,19 0-16,-36 0 15,18 0 1,-1 0-16,-69 0 31,34 0-31,53 0 16,-52 0-1,34 0-15,-52 0 0,35 0 16,18 0-16,-35 0 16,-19 0-16,19 0 15,34 0-15,-34 0 16,-18 0-16,-124 0 31,124 0-15,-36 0-16,19 0 15,-37 0-15,-246 0 16,265 0 0,-124 0-1,-353 0 32,371 0-31,-300 0 15,405 0-15,-334 0 15,352 0-31,-35 0 15,17 0-15,-105 0 32,106 0-32,-301 0 31,318 0-31,18 0 16,-18 0-1,53 0-15,-35 0 0,0 17 16,0-17-1,35 0-15,-123 0 32,-89 0-1,194 0-15,18 0-16,1 0 15,-1-17-15,0-1 16,0 0-16,0 18 15,0-35-15,-141 0 32,123 17-17,-158 1 1,-88 17 15,246 0-15,0 0-16,1 0 15,-18 0-15,17 0 16,-17 0-16,17 0 16,1 0-16,-1 0 15,-17 0-15,-282 0 32,282 0-17,-36 0-15,1-18 16,-1 18-1,36 0-15,17 0 0,-17 0 16,-18 0-16,36 0 16,-1 0-16,1 0 15,-1 0 1,-229 0 15,247 0-31,-17 0 16,17 0-16,-18 0 15,-17 0-15,18 0 16,-36 0-16,-229 0 31,246 0-31,-16 0 16,34 0-16,0 0 16,19 0-16,69 0 281,18 18-250,18-18-31,-17 17 0,-19 1 16,1-1-1,17-17-15,-35 18 141,-17 17-125,-1 18-1,18-17 1,-35 52-1,35-71 1,0 1-16,0 17 16,-18 1-16,18-1 15,-18 0 1,1-17 0,17-1-16,0 54 31,0 52 16,0-105-47,0 0 15,0-1-15,0 1 125,17-18-109,1 0-16,0 0 31,17 0-15,-17 0-1,-1 0 1,1 0 0,-1 0-1</inkml:trace>
  <inkml:trace contextRef="#ctx0" brushRef="#br1" timeOffset="-186977.93">16598 14288 0,'35'0'110,"18"-36"-95,-35 19-15,35-19 16,123-17 15,159 0 0,-211 53-15,35 0-16,-1 0 16,36 0-16,1 0 0,-37 0 15,-17 18-15,36 35 16,-36-18 0,106 54-1,-194-37 32,-53-34-31,35 35-16,-17-18 15,35 106 17,-18-35-1,18 71 0,-36-160-15,1 1-16,-18-1 15,18 1-15,-18 0 16,35 17-16,-17-17 16,-18-1-16,17 1 15,19 35-15,-1-35 16,35 17-16,142 53 31,-106-53-15,0 18-1,-53-35-15,35-1 16,-18-17-16,-17 0 16,0 0-16,0 0 15,35-17 32</inkml:trace>
  <inkml:trace contextRef="#ctx0" brushRef="#br1" timeOffset="-186178.91">20338 14870 0,'17'17'0,"-17"1"16,71 35-16,-36-36 15,53 36 1,-35 18-16,-17-36 15,105 53 1,-106-70-16,-17 0 16,17-1-1,-35 89 17,0-35-17,-35-54-15,-1 54 16,-17-1-16,-70 54 47,105-124-32,1 0 95</inkml:trace>
  <inkml:trace contextRef="#ctx0" brushRef="#br1" timeOffset="-153478.52">22154 15275 0,'18'0'156,"-18"18"-156,18 17 16,-1-35-16,-17 141 31,0-123-15,0 35-16,-17-18 31,-160 194 0,107-193 0,52-19 16,18 19-31,71-36 31,-36 0-32,0 17-15,-17-17 32,0 0-32,317 0 46,-247 0-30,-53-17-16,18 17 0,-35 0 16,35-18-1,-36 18-15,19 0 16</inkml:trace>
  <inkml:trace contextRef="#ctx0" brushRef="#br1" timeOffset="-153043.77">22966 15487 0,'0'35'125</inkml:trace>
  <inkml:trace contextRef="#ctx0" brushRef="#br1" timeOffset="-152740.96">23001 15946 0,'18'17'110</inkml:trace>
  <inkml:trace contextRef="#ctx0" brushRef="#br1" timeOffset="-151815.13">23530 15434 0,'0'-35'16,"0"52"-1,-35 54 17,35-36-32,-18 1 15,18 34-15,0 71 16,36 88 31,-19-211-32,1-18 1,0 0 47,-1-53-48,-17 36 1,53-72-1,-53 72 1,18-1-16,-1-17 31,-17 17-31,0-17 32,0-89-1,0 89-16,0 0 1,0 17-16,-17 1 31,-1 17 32,0 0-48,1 0 1,-1 0 0,-35 0-1</inkml:trace>
  <inkml:trace contextRef="#ctx0" brushRef="#br1" timeOffset="-150435.32">21713 15258 0,'36'0'94,"-19"0"-78,1 0-1,17 0 1,1 0 0,69-18 31,-87 0-47,0 18 15,-1 0 1,1 0-1,0 0 1,-1 0 0,1 0 15,0 0-15,-1 0 77,1 18-77,17 0 15,-35-1 0,35-17 1,-17 0 46,0 0-63,-1 0 1,142-53 15,-124 36-31</inkml:trace>
  <inkml:trace contextRef="#ctx0" brushRef="#br1" timeOffset="-146347.25">16686 14887 0,'36'0'110,"-19"0"-95,19 0 1,17 0-16,-1 0 16,-16 0-16,17 0 15,35 0-15,-18 0 16,19 18-16,-1-1 15,-18-17-15,71 36 32,159 87 15,-264-105-32,105 88 1,176 123 31,-299-211-47,-1 17 15,19 18 1,-19 0 0,72 176 15,-19-88-16,-35-88-15,54 71 47,-54-89-47,124 106 16,-106-53 0,229 89 30,-212-160-30,160 107 15,105 52-15,406 0 31,-565-158-47,18 17 15,-18-17-15,160 53 32,-142-54-32,529 1 47,-565-18-47,19 0 0,123 0 15,-141 0 1,528 0 15,-563 0-15,229 0 15,-212 0 0,-106 0-31,-17 0 16,-18-18-16,17 18 15,-17-17 110,36-19-109</inkml:trace>
  <inkml:trace contextRef="#ctx0" brushRef="#br1" timeOffset="-145574.85">24606 16933 0,'18'0'63,"0"0"-48,-18 18-15,88 70 47,-35-35-47,-36-53 16,1 18-16,35 17 16,-36 18 15,19-35-31,-36-1 31,0 1-15,0 88 31,0-89-47,0 19 31,-18-36 31,0 0-62,1 0 0,-18 17 16,-1 1 15,1-18 32</inkml:trace>
  <inkml:trace contextRef="#ctx0" brushRef="#br1" timeOffset="-139057.1">16510 13353 0,'0'-18'46,"0"0"-30,35 1 0,-17 17-16,35 0 15,0-36-15,-18 36 16,124-52 0,246-54 30,-316 106-46,16 0 16,1-36 0,-35 19-16,17 17 0,18 0 15,-36 0-15,19 0 16,-19 0-16,71 0 31,194 17 0,-229 1-15,159 88 15,-177-71-31,-70-35 16,35 53-16,35 0 16,35-18 15,89 71 0,-141-53-31,87 0 16,72-18 15,-160-35-15,-17 0-16,18 0 15,-18 0-15,-1 0 16,-16 0-16,193 18 31,-123-1-15,-18-17-16,18 0 15,-18 0-15,0 0 16,18 0-16,-18 0 16,36 0-16,-1 0 15,-17 0-15,35 0 16,159-17-1,247-1 17,-406 18-32,0 0 15,0 0-15,18 0 16,-36 0 0,19 0-16,-1 0 15,-18 18-15,300 88 31,-229-36-15,71 54 15,-194-89-31,-18 18 16,-18-53 0,0 53-16,18-18 15,18 18-15,17 18 0,-35-36 16,70 35-1,-17 1-15,-71-53 16,177 105 15,-194-105-31,34 17 16,-34-17 0,0-1-16,35 19 15,-36-36-15,-17 35 16,18-35-1,17 17 1,18 1 15,-35-18-15,-1 0-16,1 0 16,17 18-1,1-18 1,17 0-1,17 0 17,-17 0-17,-35 0 1,-1 0 0,1 0-1,0 0-15,17 0 16,-18 0-16,1 0 15,17 0-15,-35-18 16,18 18-16,17 0 16,1-35-16,52 35 31,-71-18-15,1 18-1,0-17 63</inkml:trace>
  <inkml:trace contextRef="#ctx0" brushRef="#br1" timeOffset="-138221.61">26317 14482 0,'18'35'16,"35"0"-1,-18-35 1,0 53-16,1-35 16,34 17-16,-17-17 15,-53-1-15,35-17 16,-17 18-16,-18-1 16,18 1-1,-18 0 63,0-1-62,-18 1 15,0-18-15,1 18-1,-1-1 1,-17 1 0,17-18-1,1 18 17,-1-18 77,0 0-109</inkml:trace>
  <inkml:trace contextRef="#ctx0" brushRef="#br1" timeOffset="-132802.8">26441 15205 0,'17'17'47,"36"-17"-47,18 0 15,70 0-15,35 0 16,1 0 0,34 0-16,636 71 31,-653-53-16,-70-1-15,-36 1 32</inkml:trace>
  <inkml:trace contextRef="#ctx0" brushRef="#br1" timeOffset="-131849.34">25806 17498 0,'53'0'63,"0"0"-63,35 0 15,88 0-15,724 0 47,-636 0-47,-17 0 0,229 0 32,-317 0-32,-35 0 15,-54 0-15,-17 0 16</inkml:trace>
  <inkml:trace contextRef="#ctx0" brushRef="#br1" timeOffset="-130607.12">22031 16510 0,'35'0'63,"53"0"-63,-35 0 15,723 0 16,-529 0-15,265 0 0,-283 0-16,442 18 47,-636-18-32</inkml:trace>
  <inkml:trace contextRef="#ctx0" brushRef="#br1" timeOffset="-129221.16">15946 15505 0,'35'0'16,"0"0"-16,18 0 15,-18 0-15,18 0 16,18 17-16,264 89 47,-265-71-47,1 1 0,17-1 16,18 0-1,-18 71 16,-70-53-31,17-35 16,0 17-16,-17 35 16,17 36 15,-35-71-31,18 212 47,-18-158-47,0 16 15,0-34-15,0 35 16,0-88 0,0 34 15,0-34-31,0 17 31,0-17-15,0 17-1,18 36 1,17-71 0,0 53-16,230 35 31,105 0 16,-246-53-47,-1 1 15,1-1-15,52 18 16,-70-53 31,-89 17-47,1-17 62</inkml:trace>
  <inkml:trace contextRef="#ctx0" brushRef="#br1" timeOffset="-128586.56">18697 17321 0,'35'0'31,"1"18"-31,70 0 16,-1 17-16,-34 18 15,-18-36 1,35 19 15,-88-19-31,0 19 16,0-19-1,-18 19-15,-105 158 32,88-159-17,-18-17-15,-18 34 16,-88-16 15,142-36-15,-1 0-1</inkml:trace>
  <inkml:trace contextRef="#ctx0" brushRef="#br1" timeOffset="-127111.88">19456 18574 0,'0'-18'94,"70"18"-63,-34 0-31,52 0 16,53 0-16,935 0 31,0 0 0,-829-18 1</inkml:trace>
  <inkml:trace contextRef="#ctx0" brushRef="#br1" timeOffset="-109480.45">26282 14517 0,'35'17'94,"-17"-17"-78,35 0-16,-36 18 15,107 0 17,-71-1-32,-36 1 0,19-18 31,17 53-15,-36-53-1,1 0 1,0 18 31,-18 17-16,0 0-15,0-17-1,0-1 1,0 1 15,-18 0 0,0 17-15,1-35-16,-1 0 16,0 0-16,1 18 15,-1-1-15,0-17 16,1 0-16,-36 0 15,35 0 1,1 18 0,-1-18-1</inkml:trace>
  <inkml:trace contextRef="#ctx0" brushRef="#br1" timeOffset="-99238.58">24095 15187 0,'0'-18'47,"0"-17"-16,0 18-15,-18-19-1,-17 19 1,17-19 15,1 1-15,-1 17-1,0 18 1,-70-70 15,70 70-15,1 0-1,-19 0-15,-52 0 32,53 0-32,0 0 0,-1 0 15,-87 0 1,-265 141 31,353-123-47,-71 35 15,71-36-15,-36 1 32,0-1-1,54-17-15,-36 0 30,35 0-14,1 0-32,-125 0 47,-16 0-32,-54 0 32,194 0-47,1 0 16,-1 0-1,-17 0 32,17 0-47,1-17 16,-19-36 15,36 35-31,-17-17 0,-1 17 31,0-17-15,-52 17 31,-1 18-32,-105 89 32,158-72-47,-140 160 32,87-1-1,53-105-16,18-36 1,0-17-16,0 34 16,18 231 15,-18-230-15,53-1-16,-35-16 15,17 17-15,35 17 16,-34-35-1,211 36 17,-194-53-17,-1-1-15,19 1 16,-18-18-16,-18 0 16,159 53-1,-53-53 1,18 0-16,600 0 31,-72 0 0,-422-88 16,-265 52-47,0 1 0,18-18 16,-1 18-16,1-36 15,-18 18 1,35-70 15,-17 70-15,0 35 0,-18 1-1,17-18 16,-17-18 1,-35 35-17,-142-105 32,142 105-47,-18-17 16,18 17-16,-53-17 15,-142-1 32,125 19-47,-142 17 32,176 0-17</inkml:trace>
  <inkml:trace contextRef="#ctx0" brushRef="#br1" timeOffset="-97134.09">21819 18080 0,'0'0'16,"0"-18"-16,-35 1 109,0 17-93,-1 0 0,-16-18-16,-37-35 0,19 53 15,-18-18-15,17 18 16,-176 0 15,-35 0 16,211 0-47,1 0 16,17 0-16,-18 0 15,1 0-15,-195 36 32,212-36-17,-17 17-15,-89 36 31,-35 0 1,123-35-32,1 35 0,17-36 15,0 36 1,18-35-16,17 17 0,-35 18 31,-123 53 0,140-71-15,1-17 0,18-1-1,17 1 32,0 0-31,0 35 15,17-36-31,1 1 0,17 0 16,283 105 31,-283-123-47,53 18 15,-17-1-15,176 19 16,-106-36-1,0 0-15,-35 0 16,634 0 31,1-106-31,-88-18 30,-477 54-30,-123 34-16,-35 19 31,35-36 1,-36 35-17,-17-52 1,0-1 15,0-35-15,-105 1 15,87 105-15,-106-18-1,-211-53 32,212 71-47,-18-17 0,-194-54 31,246 53-15,54 1 15,18 17 0,-19 35-15,1-17 0,35-1-1,-18-17 17</inkml:trace>
  <inkml:trace contextRef="#ctx0" brushRef="#br1" timeOffset="-95471.29">29492 14905 0,'-106'0'15,"-17"0"1,-18 0-16,0 0 15,-53 0-15,17 0 16,-34 0-16,17 0 16,0 0-16,-353-71 31,476 71-15,18 0-16,-70 0 15,-36 0 16,89 0-15,-36 0-16,17 36 0,-16-1 16,-160 53 15,18 36 16,212-89-32,17-18 1,18 19 0,-35-1-1,35 18-15,-35 88 47,35-106-47,0 54 16,0 16 15,53 1 0,35-71-31,88 54 32,18-54-17,-17-17-15,-19-1 16,36-17-1,582 0 17,36 0-1,-689 0-15,-17-53-16,-18 0 0,18-35 15,123-88 1,-105 70-1,176-212 1,-177 124 31,-105 177-47,-36 17 47,-35 0-32,0 0 1</inkml:trace>
  <inkml:trace contextRef="#ctx0" brushRef="#br1" timeOffset="-93759.91">28875 16651 0,'0'-18'31,"-53"18"-16,18-35 1,-18 18-16,0 17 16,-53-18-16,-229 0 15,123 1 1,-440-1 0,458 18-1,17 0 1,-423 0-1,36 71 32,476-19-47,0 1 16,-18 18-16,18-18 16,-36 35-1,36 88 32,70-176-47,18 36 16,-35 17-16,0 0 15,-106 70 32,141-88-47,-18-17 16,18 0-1,0 17 1,70 88 15,-34-87-31,34 17 16,-34-36-16,34 36 16,18 0-1,177 106 16,-194-124-15,17 0 0,406 106 15,-406-123-15,53-18-16,-18 0 15,1 0-15,-1 0 16,-17 0-16,159 0 31,158 0-15,-282 0-16,283 0 31,-178-53-15,301-159 15,-494 160-16,35-19 1,-17 0-16,-1 36 16,89-141 15,-159 123-31,0 0 31,0-18 0,-17 54-31,-1-36 16,0 18 0,1 17-16,-72-88 31,-34 71 0,88 35-15,-71-18-16,71 1 15,-36 17-15,-582-71 47,548 71-31,-19-18-16</inkml:trace>
  <inkml:trace contextRef="#ctx0" brushRef="#br1" timeOffset="-81547.9">23283 14958 0,'0'17'109,"18"-17"-93,35 18-16,-18 0 15,18-18 1,0 0-16,18 35 0,-19-17 15,125 52 17,-71 1-1,-89-54-15,-17 1-1,53 35 16,-17-18-15,-19-35 0,-17 18-1,18-18 79,-18 35-78,17-17 15,-17-1-31,18-17 31,0 36 0,-18-19-15,0 1 0,0 0 46,17-18-46,1 17-16</inkml:trace>
  <inkml:trace contextRef="#ctx0" brushRef="#br1" timeOffset="-69465.88">29669 15346 0,'17'0'15,"-17"-35"1,0 17-1,18-35 1,-18 35 0,0-17-16,0 0 31,0-71 0,0 71-15,0 17-1,0 0 142,-18 18-95,1-17-46,-1 17-16,18-18 15,-35 0 1,-1 18 0,19 0-1,-1-17 1,-70-1 15,53 18-31,-18-17 16,-35-1 15,52 0-15,-52 1 31,70 17-47,-17-18 31,0 18-31,-106 0 47,105 0-32,19 0-15,-36 0 0,0 0 16,-53 0 0,53 0-1,-70 0 1,-106 0 15,158 0-31,18 0 16,-18 0-16,1 0 15,-106 0 1,-89 0 31,247 0-47,-17 0 15,0 0-15,-36 0 16,54 0-16,-125 0 47,107 0-31,0 0-16,-18 0 15,-70 0 32,105 0-47,-17 0 16,-1 0-16,19 18 15,-1-18-15,0 0 32,-87 35-1,69-17-16,-17 17 1,36-35-16,-107 35 31,89-35-31,0 18 16,-1 17 0,19-35-1,-36 0-15,0 35 16,35-17-16,-35 0 15,36-18 1,-1 35-16,-52 18 31,52-36-15,-70 72 15,52-72-15,19 19-16,-18-1 0,35-18 15,-53 19-15,0 34 32,0 1-1,35 35 16,18-53-47,0 0 15,0-36-15,0 18 16,53-35-16,-53 18 16,0 0-16,18-1 15,-1 1 1,19 0 0,316 35 15,-281-53-16,388 88 17,-354-71-32,-16 1 0,34-18 15,-35 0 1,36 0-16,70 0 16,0 0-1,159-35 32,-248 17-47,142-35 16,-123 18-16,-1 0 15,54-1-15,-36 19 16,0-1-16,-18 0 16,18 1-16,-17-36 15,-1 18 1,-17 17-16,265-53 31,-318 71-15,-18-17-16,18-18 15,-36 35-15,1-18 16,0 0 15,-18 1-15,0-19-1,17-52 17,-17 70-32,18-17 15,-18-18 1,0 18-16,0 0 16,-35-71 15,17 35-31,-53 18 0,36 36 15,-18-36 1,-35 0-16,-265-71 47,300 124-47,-35-17 0,53 17 16,-53 0-16,35 0 15,0 0-15,-18-18 16,1 18-16,35 0 15,-1 0-15,-17 0 16,18 0-16,-230 0 47,230 0-47,-88 0 31,-1 71 0</inkml:trace>
  <inkml:trace contextRef="#ctx0" brushRef="#br1" timeOffset="-168678.47">1446 4251 0,'-17'0'78,"17"-18"-78,70 18 16,36 0-16,-53 0 15,53 0-15,88 0 16,35 0-16,18 0 15,35 0-15,1853 0 47,-1765 0-47,36 0 16,-53 53-16,387 35 16,-122 1 15,-177 16-31,-230-69 15,195 34 1,353 142 31,-636-177-47,1 18 16,-1-18-1,0 1-15,-17 17 0,-35-18 16,17 0-16,-35-17 15,123 70 1,1 18 31,-124-53-47,105 35 31,-140-70-15,-18-1-1,0 1-15,0 0 32,0-1-32,0 36 31,0-35-15,-18 70 15,-17-35-31,-35 17 15,17-52-15,-53 0 16,35-1 0,-52 1-16,-565 35 31,476-53-15,18 0-16,-176 0 15,158 0 1,18 0-16,18 0 15,-18 0-15,0 0 16,17 0-16,18 0 16,-158 0-1,176 0-15,-265 0 47,265 0-47,-88 0 16,105 0-16,-17 0 15,0 0-15,0 0 16,0 0-16,17 0 16,19 0-16,-231 0 31,-105 0 0,371 0-15,-1 0-1,1 0-15,-1 0 0,1 0 16,-19 0 0,-52 0-1,53 0 1,18 0-16,-1 0 0,-35 0 16,-299 0 15,316 0-16,-16 0-15,34 0 16,0 0-16,1 0 16,-36 0-16,18 0 15,17 0-15,-105 0 32,-124 0-1,247 0-31,0 0 15,0 0-15,-17 0 16,17 0-16,-18 0 16,18 0-16,0 0 15,-17 0 1,17 0-16,-18 0 16,1 0-16,-107 0 31,89 0-16,71-35-15,-54 35 16,53-18-16,1 0 16,-1-17-16,0 0 15,-17-18-15,18-35 16,17 17-16,0 36 16,0 0-16,0-18 15,0 0 1,0-177 15,0 177-31,17-17 16,-17-1-1,35 18-15,-17 18 0,17-35 16,-17 34 0,0 1-16,-1 17 15,1 18 16,0-35 1,-18 0-32,52 0 15,-34 17 1,-18 0-16,18 18 16,-1-17-16,19-19 15,-19 36 16,19-17-31,52-19 32,-53 19-17,-17 17-15,-1 0 16,1 0 0,0-18-16,70 1 15,-71 17-15,1-18 16,176 18 15,-106 0-15,-35 0-16,35 0 15,-70 0 1,17 0-16,-17 0 16,-18-18-16,35 18 15</inkml:trace>
  <inkml:trace contextRef="#ctx0" brushRef="#br2" timeOffset="-147489.98">547 6297 0,'-18'18'94,"1"17"-94,-19 53 15,36-53-15,-17 36 16,-19 35-16,-52 264 47,88-352-47,0 70 31,0-70-15,0 70 15,0-70 47,0 34-62,0-34 15,0 35-31,0-18 16,0-17-1,0 0 16,0-1 48,18 19-64,-1-19-15,36 1 16,-17-18-1,34 17-15,36 1 16,600 123 15,-530-123-31,36-18 16,17 0-16,18 0 16,388 70-1,423-34 32,-881-36-47,17 17 16,-36-17-1,36 36-15,406 17 32,-459-36-17,0 1-15,36-1 0,-36-17 16,159 18-1,-142-18-15,619 0 47,-566 0-47,1 0 16,17 0-16,-17 0 16,17 0-16,18 0 15,582 0 16,-600 0-31,-17 0 0,17 0 16,530 0 15,-124 35 1,-494-17-32,35 0 15,124 17 1,-123-17-1,458 52 1,-477-52 0,-16-18-1,-1 17-15,247 36 32,123-35-1,-334 0-31,-36-18 15,0 0-15,0 0 16,18 0 0,-18 17-16,335-17 31,-370 0-31,-36 0 16,1 0-1,0 0-15,264 0 47,-53 0-16,0 0 1,-211 0-32,-1 0 15,1 0-15,-18 0 16,0 0-1,52 18 17,-69-18 249,17 35-265,17 18-16,1-53 15,35 18-15,-36-1 16,18 1-1,1-18-15,-1 35 16,-35-35 0,0 0-16,17 0 15,36-17 17,-88-1-17,17-17-15,0-1 16,-17 19-1,-1 17 17,1 0-32,-18-18 0,18-17 78,17 0-78,-35-36 15,18 36-15,-1-1 0,36-52 16,18-176 15,-54 211-15,-17 0-16,0 0 16,0-53-1,0 71-15,0-159 31,0 123-31,0 1 0,0 17 16,0 17 0,0-16-16,0 16 0,0-17 15,-17 18-15,17 0 16,-124-53 31,71 70-32,0 0 1,-35 1-16,53 17 16,-441-53 15,282 35-31,-18 1 16,-17 17-1,-36 0-15,18 0 0,-864-71 47,846 71-47,-17 0 0,35 0 16,-264 0-1,-354 0 17,654 0-17,17 0-15,17 0 16,-34 0-16,17 0 0,0 0 15,-530 0 32,566 0-47,16 0 0,1 0 16,-141 0 0,141 0-16,18 0 15,-301 0 1,301 0-1,-495 0 17,248 0-1,-124 0 0,353 0-15,18 0-16,-124 0 15,-194 0 17,335 0-17,0 0-15,-18 0 16,-140 0 0,-248 0 15,371 0-31,18 0 15,-1 0 1,-70 0-16,-88-18 31,-159-52 1,335 52-17,-105-17-15,105 35 16,-423-35 15,370-1-15,-529 19 15,512 17-31,-195-36 16,-70-17 15,35-17 0,318 70-31,0-18 16,70 18-1,1-35-15,-19 35 16,1 0 15,18 0-15,-1 0-16,0 0 15,1 0 1,-1 0-16,-141 0 31,106 0-15,0 0-16,18 0 16,-88 0-1,-54 0 16,142 0-31,17 0 16,-17 0 0,-35 18-1,52-18-15,0 17 235,18 1-204,0 0-31,0 34 16,0-34-1,0 17 1,0-17-1,0 0 1</inkml:trace>
  <inkml:trace contextRef="#ctx0" brushRef="#br2" timeOffset="-118832.43">18856 6650 0,'53'0'141,"17"0"-126,-34 0-15,34 0 16,54 0-1,-1 0-15,583 53 47,-406-36-31,-247-17 31,-89 0 78,-34-17-110,-1-1-15,-17 1 16,35 17-16,-35 0 16,-18 0-16,-123 0 15,-71 0 32,265 0-31,-18 0 31,35 0-32,-17 0 1,-89 0 15,89 0-31,-36 0 16,19 0-16,-1 0 15,0 0-15,-18 0 16,-70 0 15,123 0-15,1 17 93,34-17-93,1 0 0,53 18-16,-19-1 15,-16-17-15,34 0 16,460 18 15,-407 0-15,-17-1-16,-36-17 15,19 18 1,34 0 0,-105-18-1,-1 0-15,36 0 16,-35 0 31,17 0-47,-17 0 0,-1 0 15,1 0-15,35 0 16,0 0-16,70 0 31,-87 17 0,-36 19 32,-36-36-63,-34 0 16,35 0-16,-18 0 15,-89 0 16,125 0-31,-36 0 16,0 0 15,35 0-15</inkml:trace>
  <inkml:trace contextRef="#ctx0" brushRef="#br2" timeOffset="-105541.63">18697 6068 0,'-17'0'47,"-1"0"-31,0 0-1,18 17 1,-70 54 15,52-18-31,0 0 16,18-36-16,-17 72 15,-36 87 32,35-123-31,18-35 171,18-36-171,0-17 0,17-1-16,-18-122 46,-17 122-30,0 19-16,18-19 16,-18 19-16,0-54 47,0-35-16,0 53 0,0 71 94,0 17-109,0-17-16,0 35 15,-18 0-15,-34 264 47,34-228-47,-17 122 31,17-87 16,18-160 47,0-16-78,0 34-16,0-70 15,0 52 1,0-52-16,0 0 16,0-71 15,0 142-31,18-54 31,-18 36 0,0 17-15,0 1-16,0-19 0,0 19 16,0-1-16,0-17 15,0-1 16,0 19-15,0-1 0,0 0 15,0-17 78,35 18-93,-35-1 0,229 0 15,-194-17-16,18 35-15,0 0 16,53-18-16,18 1 16,17 17-1,458-53 17,-334 53-1,-212 0 0,-35 0 16,-1 0-31,-52 17 77,-36 1-93,1 35 16,17-35 0,0-18-16,-18 0 15,-528 105 16,440-105-31,18 0 16,17 0-16,19 0 16,87 0-1,53 0 48,0 0-63,124 0 47,-71-17-47,18 17 0,335-35 31,0-18 0,-406 53-31,-35-18 63,-17 18-48,-1 0-15,-17 0 16,17 0-16,-105 0 31,105 0-15,1 0-16,52-18 94,0 1-94,0 17 15,54-18-15,158-52 31,-142 52-15,-52 18-16,124 0 16,-1 0 15,-176 35 141,-18-35-172,1 35 15,-1-17-15,-17 35 16,-53 35-16,70-35 16,-35 35-1,0 18-15,-88 106 32,106-142-17,0-17-15,-1 36 31,36-72 1,0 1 46,18-71-47,0-18-15,-1 18-1,-17 0-15,18-52 16,-1 34-16,1-88 31,0 142-15,-18-19-1,17 1 1,-17 17 31,0 71 15,0 36-46,0-36-16,0 35 16,0-35-1,0 158 1,-35-34 15,53-177 63,-1-53-78,19-53-16,17 0 15,17-70 16,-35 52-31,1-17 0,-1 71 16,-35-1 0,18 18-16,-1 0 0,1 18 15</inkml:trace>
  <inkml:trace contextRef="#ctx0" brushRef="#br2" timeOffset="-99605.77">18362 6720 0,'0'-17'63,"35"17"-48,-17-18 1,70 1 15,-53 17 0,-17 0 1,17-18 46,-17 18-78,0 0 187</inkml:trace>
  <inkml:trace contextRef="#ctx0" brushRef="#br2" timeOffset="-89734.32">17357 10442 0,'-18'0'93,"-53"0"-77,19 0-16,-19 0 0,-70 0 16,0 0-1,-318 0-15,230 0 16,-759 0 15,759 0-15,-441 0-1,423 0 1,-847 0 15,882 0-15,36 0-16,-18 0 16,-141 0-1,158 0-15,-634 0 47,740 0-31,-17 0-1,-71 0 1,54 0-16,-231 0 31,90 0 0,-90 0 1,231 0-32,-248 0 31,265 0-15,-18 0-1,-353 0 16,177 0-15,-177 0 15,371 0-31,-176 0 32,211 0-17,-194 0 16,176 0-15,18 0-16,0 0 16,18 0-16,-71 0 15,-141 0 17,71 0-17,88 0 1,-265 0-1,-18 0 32,301 0-47,17 0 0,0 0 16,0 0-16,-53 0 16,53 0-1,-158 0 16,123 0-31,-18 0 16,17 0-16,-34 0 16,0 0-16,-89 0 15,-176 0 17,300 0-17,-53 0 16,-248 0 1,319 0-32,-54 0 31,54 0-31,-248 0 31,265 0-31,-88 0 16,88 0-1,-211 0 32,193 0-47,18 0 16,-158 0 15,17 0-15,0 0 15,123 0-15,-35 0-16,-123 0 31,-71 53 0,212-35-31,0-1 0,0 1 16,17 0-16,0-18 15,-52 17 1,-124 72 15,247-72-15,0 1-16,0 17 16,0 18-1,0 88 32,0-88-47,0-35 31,0 17 1,0-17-17,0 17-15,0-18 0,0 1 31,123 194 1,-70-159-32,0 17 15,0-34-15,0 52 16,159 71 15,-142-107-31,-34 19 16,34-18-1,-17 0-15,35 0 16,106 53 0,-141-71-1,-17-35-15,-1 35 16,0-35-16,53 0 16,177 71 30,-177-54-46,-53-17 16,36 0-16,35 0 16,405 0 15,-334 0-31,-19 0 16,178 0-1,669 0 16,-776 0-15,1 0 0,34 0-16,371 0 15,-353 0-15,265 0 32,670 0-1,-987 0-16,-1 0-15,512 0 32,476 0-1,-988 0-15,283 0-1,-248 0 1,742 0 15,-777 0-31,18 0 16,229 0-1,318 0 17,-582 0-32,-36 0 15,18 0-15,353 0 31,194 0 1,-371 0-17,318 18 17,-194 0-1,-230-18-16,107 0 1,-195 0 0,-35 0 15,-123 0 16,-18-18-32,0-17 1,35-106 15,-35 88-31,0-18 16,18 18-16,-18 18 16,0 0-1,0-18-15,0-318 31,0 318-15,0 0 0,0 36-1,0-36-15,0 18 16,0-124 15,0 106-31,0 0 16,0-18-1,-124-70 32,107 124-47,-36-19 0,35 1 16,-17 18-16,-18-19 31,35 36-31,-17 0 16,-71-35 15,53 35-15,-70 0 15,17-35 0,71 35-15,17 0-1,0 0 1,-17 0 15</inkml:trace>
  <inkml:trace contextRef="#ctx0" brushRef="#br2" timeOffset="-88632.4">17851 10530 0,'17'0'63,"18"0"-63,36 0 15,17-35-15,18-18 16,141-53 0,423-246 31,-476 228-47,0 1 15,-17-18-15,-1-1 16,-35 19-16,-35-18 0,53-371 47,-159 389-47,0-124 15,-194-247 17,88 300-17,35 35 16,-52-52 1,123 193-17,0 0 17,0 1 14,0-1-46,0 0 0,0 1 16,0-19 15,0-16-31,0-1 16,35 35-16,-35-17 16,0-1 15,-17 54 172,-19 17-187,19-17-1</inkml:trace>
  <inkml:trace contextRef="#ctx0" brushRef="#br2" timeOffset="-87576.54">19526 7126 0,'18'0'31,"17"-18"-16,-17 18-15,-1-17 32,1 17-1,17 0 63,-17 0-79,0 0 1,-1 17-16,19 1 125,-36 0-125,17-1 16,-17 36-1,18 18 16,-1-36-15,1-35 109,0 0-109,-1 0-1,1 0 1,0 0-16,35 0 47,-36 18 15,-17-1-30</inkml:trace>
  <inkml:trace contextRef="#ctx0" brushRef="#br2" timeOffset="-86486.2">17480 7796 0,'18'0'31,"17"0"-15,-17 0-16,-1 0 15,1 0-15,35 0 16,-18 0-16,0 0 16,107 0 15,-90-17-31,37-1 0,-19 18 16,-17 0-1,-18 0-15,18 0 0,18 0 16,-1-18-1,89 1 1,53-18 15,-177 17-15,-35 0 0,18 18-16,-1-17 15,36-107 16,-53 89-31,0 0 16,36-36 0,-36 18 15</inkml:trace>
  <inkml:trace contextRef="#ctx0" brushRef="#br2" timeOffset="-85500.91">18732 7479 0,'0'18'31,"0"-36"-15,18 0-1,0-17-15,17 17 16,-35-35 0,53 18 15,-53 17-31,18 18 172,17 0-141,-17 0-31,-1 0 16,54 0-1,-1 36 1,18 52 15,-70-70-31</inkml:trace>
  <inkml:trace contextRef="#ctx0" brushRef="#br2" timeOffset="-82893.25">19614 7056 0,'36'17'16,"-36"1"-16,0 17 16,0 0-16,-36 89 31,1 35 16,35-142-47,0 19 15,0-19-15,0 18 32,0 1-1,18-36 78,-18-53-93,0 35 0,17-52-16,19 34 15,-36-87 1,35 70 31,-35 35-47,0 1 15,35-89 1,-17-18 15,-18 71 0,18 71 79,-1 0-110,1 17 0,17 0 31,18 36 0,-35-71-31,-18 35 32,17-35-17,1 18 1,0-18-1,-1 0 17,1 35 77,-18-17-93,0 17-1,-18-17-15,18-1 16,-35 18-16,-53 18 31,-53 0 0,105-17-15,1-19-16,53-34 188,-1-1-157,1-17-16,0-18 1,-1 35 0,1-35-1,-18 18-15,18 0 16,52-1 0,-52 1-1,-18 17 282,17 1-281,-17-1 15,18 18 31,0-17-46,-1-1-16,-17 36 188,0-1-157,0 1-31,0 17 15,0-17 1,0-1-16,0 1 16,0-53 46</inkml:trace>
  <inkml:trace contextRef="#ctx0" brushRef="#br2" timeOffset="-39545.72">17498 7867 0,'53'-18'47,"-36"18"-32,19-35-15,34 35 16,18 0 15,1 0-31,-37 0 16,54 0-1,106 0 1,-106 0 15,-53 0-31,-18 0 0,18 0 16,-18-18-1,36 1 17,-36 17-17,36-36 1,-54 36-16,107-52 47,-107 52-47,1-18 15,17 0-15,-17 1 16,0 17-16,-1-36 16,1 36-1,-1-35 1,1 35 0,0-18 15,-1-52-16,-17 52 17,0-17-17,0 17 1,0 1 0,18-1-16,-18 0 46,18 18-30,-18-17 0,0-19 77,-18 54-77,0-18 0,-17 18-16,35-1 15,-18-17 1,-17 36 0,18-19-1,-1-17 1,0 18-1,-17-18-15,0 18 16,17-18 0,0 17-16,-17-17 15,0 0 1,0 0 15,70 0 79,-18 0-110,1 0 31,0 0-31,-1 0 15,-17-17-15,18 17 16,35-18-16,-18 0 16,-17 18-1,17-17-15,36-1 32,-36 0-17,0 18 79,1 18-94,-19 0 16,1-1-16,35 36 31,-18-35-16,-17 0-15,-1-1 16,-17 1 0,18-18 62,-18 17-47,-35-17-15,17 0-16,-211 36 31,176-1-15,18-35-1,-1 0-15,-52 18 47,123-36 141,1 18-173,34-18-15,-17 18 16,0 0-1,0-35-15,-35 35 16,-1 0 0,-17-18 31,-17-17-32,-1 0 1,0 35-16,1-35 31,-19 17 0,19 18-15</inkml:trace>
  <inkml:trace contextRef="#ctx0" brushRef="#br2" timeOffset="-20746.96">19826 7108 0,'0'-17'172,"18"17"-156,-1 0-16,1 0 16,0 17-1,-1-17 1,1 18-1,0-18-15,17 18 219,-18-18-188,1 0 79,17 35-95,-17-35-15,0 18 16,-18-1 0,17 1-16,19-18 15,-19 18 1,-34-18 281,-1 0-266,0 0-31,-17 0 16,0 0-1,17 0 1,-35 0 0,-17 0 15,52 0-16,0 17 1,-17 1 0,0 17 15,17-17 0,1-18 110,-19 35-126,19-17 1,34-18 125,1 0-126,35-18 1,-36 0 0,1 18 15,0-35 16,-18 17-47,17 1 15,-17-1 17,0 1-17,0-1 1,0 0-1,18 1 1,-18-1 62,-18 18-47,1 0-15,-1 0 0,0 0 15,1 0 31,17-18-46,0 1 0,0-1-1,0 0-15,0 1 16,0-1 78,-18 18-79,1-35 17,17 17-1,0-17-16,0 17 32,0 1 125,-18 17-47,18 17-109,0 54 15,0-53-15,-18 17 15,1 0-31,17-17 31,0 17-15,-18 18 15,0-35-15,-35 70 15,36-53-15,-1-17 15,18-1-16,0-34 298,0-36-313,0 17 16,0 1-1,0 0 1,0 17-1,0 1 1,0-19 0,0 1-1,0 17 17,0-17-17,18 35 1,-1-35-1,1-18 32,0 18-31,-18 17-16,17 18 16,-17-18-1,0 1 1,18 17 124,0 0 17,-1 53-142,-17-36 1,0 1-16,0 17 16,0-17 62,0 17-63,-17-17 17,17-1-17,-18 19 32,0-36 78,1 0-94,-1-18 1,18 0-17,0 1 1,0-1-16,0 1 15,0-19-15,0 19 32,18 17-17,-18-36-15,35 1 32,-17 35 14,-1 0 64,19 35-110,-19-17 15,1 0-15,-1-18 16,-17 17 0,18-17 93,0 18-93,-1 0-1,1-1 1,17 1 0,-35-1-16,18-17 15,-18 18-15,88 53 47,-70-71-47,-18 17 0,17 1 16,1-18 15,0 0-15,-1 0-16,-17 18 296,0-1-296,-17 1 16,-19-1-16,1 1 31,-35 35-15,70-35 0,-18-18-16,0 0 125,1 17-125,-1 1 15,-17-18 1,17 0-1,-17 18-15,0-1 16,-1 1 15,19-18-31,-1 0 16,-17 0 31,17 0-32,-17 0 1,17 0-16,-17 0 31,17 0 1,1 0-17,-1 0 1,36-18 124,17 18-124,-17 0 0,17 0-16,18-35 31,-36 35-15,1 0-1,0 0 1,-1 0-1,-17-18-15,36 1 32,-19-1-17,1 18 1,-1-35 15,1 17 0,0 18 79,-1-18-79,1 1-15,-18-1-1,18 18 1</inkml:trace>
  <inkml:trace contextRef="#ctx0" brushRef="#br3" timeOffset="55130.34">24694 8502 0,'0'35'16,"-17"0"-16,-54 89 47,1-36-47,70-70 0,-18-1 16,-17 36-1,-71 124 32,18-54-31,0-17 31,88-88-47,-18-18 15,0 17-15,-70 36 47,53 0-16,0-18-15,17-35 0</inkml:trace>
  <inkml:trace contextRef="#ctx0" brushRef="#br3" timeOffset="55814.35">25294 8502 0,'0'35'15,"0"-17"-15,0-1 0,0 19 16,0-1-16,0-17 16,-17 17-16,-1-17 15,18 17 1,-35-17-16,-54 158 31,36-88-31,-17 71 31,-106 70 1,158-194-17,0-17 17,-35 35 14,53-35-30</inkml:trace>
  <inkml:trace contextRef="#ctx0" brushRef="#br3" timeOffset="56532.37">26123 8872 0,'-17'18'16,"-1"0"0,0 17-16,1 18 15,-19 0-15,1 35 16,0-17-16,-89 105 31,-34 177 0,87-248-15,53-34 15,18-53-15,0-1 15</inkml:trace>
  <inkml:trace contextRef="#ctx0" brushRef="#br3" timeOffset="57210.14">26882 8943 0,'17'0'0,"-17"18"16,0 17 0,0 53-1,0-53-15,0 1 16,-35 34-16,0-17 16,-1 0-16,1 0 15,-53 70 1,-282 283 31,317-353-47,-36 18 0,19-1 31,70-52-15</inkml:trace>
  <inkml:trace contextRef="#ctx0" brushRef="#br3" timeOffset="57864.74">27622 9419 0,'0'35'0,"0"-17"15,0 35-15,0 0 16,-35 17-16,0 19 15,0-54-15,-159 318 47,70-159-15,107-177-32,-1 1 31,18 0-31,-18 35 31,1-18 16</inkml:trace>
  <inkml:trace contextRef="#ctx0" brushRef="#br3" timeOffset="58466.79">28169 9966 0,'0'18'31,"0"17"-16,0-17-15,-88 193 47,18-123-31,-1-17 31,53-71-47,-52 18 31,-54-18 0,89 0-31</inkml:trace>
  <inkml:trace contextRef="#ctx0" brushRef="#br3" timeOffset="59065.93">26970 9984 0,'18'17'62,"-1"-17"-62,54 0 16,17 18 0,300 123 15,-159-106 0,-176-17-31,106 0 31,-141-18 1</inkml:trace>
  <inkml:trace contextRef="#ctx0" brushRef="#br3" timeOffset="59736.04">24977 9066 0,'35'0'16,"18"0"-1,-18 0 1,53 18-16,1 17 16,-19 1-16,-35-36 15,18 0-15,529 123 47,-388-105-47,336 35 31,-213-53 1</inkml:trace>
  <inkml:trace contextRef="#ctx0" brushRef="#br3" timeOffset="60429.05">23724 8908 0,'0'0'0,"36"35"16,299 212 15,-300-212-31,36 0 16,17 54-1,35 16-15,459 213 31,-441-248-31,230 54 32,-212-53-17,-1-71 32,-122 0-47,-1 0 16,0 0-16,0 0 15,1 0 17</inkml:trace>
  <inkml:trace contextRef="#ctx0" brushRef="#br3" timeOffset="61035.2">25929 8872 0,'0'0'0,"194"89"16,-88-37-16,35-16 16,-17-1-16,-1 0 15,124 1 1,-88-36 15,-106 0-31,17 0 16,1 0-16,-18 0 15,88 0 1,-53 17 15,-53 19-15,-17-36-16,123 35 31</inkml:trace>
  <inkml:trace contextRef="#ctx0" brushRef="#br3" timeOffset="61525.46">27534 8890 0,'53'0'0,"-18"18"16,-17-18-16,17 0 15,107 88 16,-72-35-15,54 17 15,-1-17 1,-17-53-1,-71 0-31,0 0 15</inkml:trace>
  <inkml:trace contextRef="#ctx0" brushRef="#br3" timeOffset="-213081.78">13529 8837 0,'0'-18'125,"-18"18"-78,1 0-47,-19 0 0,19 0 15,-1 0 1,1 0-16,-1 0 16,0 0-16,1 0 15,-1 0 1,-17 0-1,17 0 1,0 0-16,1 0 16,-18 0 15,17 0-31,0 0 16,-17 18-16,17 0 31,-17-1-16,17 1 1,-17 17 0,0 1-1,0-19-15,35 1 0,-18 17 16,0-35 0,-17 35-1,17-17 16,18 35-15,-17-53 0,17 35 31,0 1-47,0-19 15,0 18 1,0-17-1,0 17 1,0 1 0,0-19-1,0 1 1,0 17 0,0 0 30,35-17-46,-17 0 32,-1-18-32,1 0 15,53 0 17,-19 0-32,-16 0 15,-1 0 1,0 0-16,106 0 47,-105 0-47,69 0 31,-69 0-31,-1 0 16,0 35 15,1-35-16,-19 0 1,1 0-16,17 0 16,18 0 15,-35 0-31,-1 0 16,1 0-1,0 0-15,-1-18 16,1 1-1,35-19 1,-36 19-16,1-1 16,0 1-16,-18-1 15,35-17-15,-35-1 16,35 1 0,-35 17-1,0-34-15,18 52 16,-18-106 15,0 88-31,0 0 16,0-52-1,0 52 1,-18-88 15,18 89-15,-35-19-1,-53-16 32,70 52-31,1-18 0,-19 18-1,36-18-15,-17 18 16,-1 0-1,0 0 1,1 0 0</inkml:trace>
  <inkml:trace contextRef="#ctx0" brushRef="#br3" timeOffset="-211581.7">15169 8590 0,'-17'0'31,"-1"0"-31,18 18 16,0-1 0,0 1-16,-17 53 15,17-36-15,-36 71 16,-34-18-16,52 0 15,0-35-15,-17 18 16,0 17-16,17 35 16,-52 248 15,70-283-31,-18-35 16,18 35-1,0-53-15,0 1 16,0-1-16,0 0 31,0-17 125,18-18-140,17 0 0,35 0-16,36 0 15,-17 0 1,16 0-16,-69 0 0,34 0 15,36 0 1,441 0 15,-441 0-31,-36 0 16,1 0 0,70 0-16,-88 0 15,0 0-15,70 0 31,-105 0 79,-36-18-95,1-17 1</inkml:trace>
  <inkml:trace contextRef="#ctx0" brushRef="#br3" timeOffset="-209476.35">15169 8502 0,'71'18'110,"-53"-18"-110,35 17 15,-1 1-15,1-18 16,18 0-16,70 17 16,0 1-16,18 0 15,0-1-15,17 1 16,-35-18-16,0 18 15,-35-18-15,35 0 32,-123 17-32,0-17 15,-1 0-15,1 0 16,-1 0-16,19 0 31,-19 0-31,1 0 16,0 0-1,-1 18 220,-17 17-235,0 18 15,0-18 1,0 18-16,0-17 16,-17 34-16,-19 54 15,-69 140 1,52-123-16,0-35 16,17 0-16,19-71 15,17-17 204,0 17-203,0-17-1,0 35 1,0-36-16,0 1 15,0 0-15,0 17 16,0 18 0,0-35-1,0-1-15,0 1 235,0-1-235,-18 1 15,-17-18 1,17 0 0,-17 0-16,-18 18 15,35-18 1,1 0-16,-1 0 15</inkml:trace>
  <inkml:trace contextRef="#ctx0" brushRef="#br3" timeOffset="-195076.88">15187 8520 0,'0'17'250,"-18"18"-235,18-17 220,-17 0-235,17-1 47</inkml:trace>
  <inkml:trace contextRef="#ctx0" brushRef="#br3" timeOffset="-177547.86">13529 8819 0,'-18'0'203,"18"-35"-187,18 35 0,53-17-16,-71-1 15,17 18 1,18 0 0,1 0 15,-36-18-31,17 18 484</inkml:trace>
  <inkml:trace contextRef="#ctx0" brushRef="#br3" timeOffset="-173740.51">1464 17533 0,'35'-18'31,"-35"1"-31,36-19 16,-19-16-1,36-54-15,-18 53 16,-35-35-16,53 35 16,-35 17-16,0-52 15,70-35 16,-88 105-31,17-35 0,-17 36 16,0-36 15,0 35-31,18 0 0,0 54 125,-1-1-125,1 18 16,17 17 0,-35 19-16,36-54 0,-19 35 15,54-34-15,-54 34 16,-17-34-16,124 193 47,-107-176-47,1 35 47,-18-70 31,-18-18-31,1 0-32</inkml:trace>
  <inkml:trace contextRef="#ctx0" brushRef="#br3" timeOffset="-172463.86">1729 17198 0,'17'0'125,"1"0"-125,0 0 0,-1 0 31,1 0 0,-1 0 48,1 0-79,17 0 15,-17 0 1,0 0-1,-1 0 17,1 0 61,0 0-93,17 0 16,0 0 0,18 0 15,-35 0-15</inkml:trace>
  <inkml:trace contextRef="#ctx0" brushRef="#br3" timeOffset="-171089.05">3845 16810 0,'-17'-18'78,"-1"18"-63,0-17-15,-17 17 16,-18 0 0,0-36-16,18 36 15,-36-17-15,1 17 16,17 0-16,18 0 15,-1 0-15,1 0 16,-18 0-16,18 0 16,17 0-16,-17 0 15,0 17-15,17 1 16,-17 0 0,-18 17-16,18 0 15,-1 0-15,1 1 16,0 34-16,-53 1 15,70-1 1,0-34-16,1-19 16,-1 36-16,18-35 15,-18 17-15,18 0 32,0-17-32,0 17 15,0 36 1,0-36-1,0-17 17,18-18-32,0 17 15,17 19 1,18-1 31,-35-35-47,123 0 15,-88 18 1,35-18-16,-53 0 16,36 0-16,52 0 15,0 0-15,-17 0 16,35 0-16,-17 0 16,-1-36-1,107-34 1,-213 52-1</inkml:trace>
  <inkml:trace contextRef="#ctx0" brushRef="#br3" timeOffset="-126428.24">21572 1923 0,'0'17'31,"-17"36"-31,-1 53 16,0-53-16,1 17 16,-36 230-1,0-106-15,0 0 16,18 18-1,-18-18-15,35 0 16,18-35-16,0 0 16,0 476 15,0-477-15,35 336 15,-35-370-31,0-36 15,18 0-15,0 0 16,-1-35-16,1 0 16,-18 0-16,0 18 31,0-36-15,18-17-16,-18-1 15,17-17-15,-17 18 94,36-18-94,17 0 16,70 0-1,-35 0-15,0 0 16,36 17-16,35-17 15,35 36-15,-36-36 16,54 0-16,17 17 16,-17-17-16,0 0 15,-18 0-15,388 0 47,-512 0-47,19 0 16,-54 0-1,-18 0-15,1 0 0,0 0 16,-1 0 0,19 0-16,-19-17 15,54-19 17,-53 36 124,-1 0-156,18 0 15,1 0 1,34-17-16,-17 17 16,124-18 15,-125 18-31,-34-17 0,0 17 16,-1 0 15,19-36 16,-19 1-32,36-88 1,-35 70 0,-1-18-1,19-35-15,-36-17 31,0 87-31,0 1 16,0-35-16,0 52 0,0-53 16,0 19-1,0-1-15,0 35 16,0-17-16,0-36 16,0 53-16,0-123 46,0 106-46,0-18 16,0-53 0,35-52 15,-35 140-31,18-35 16,17-123 30,-35 140-30,18 19-16,-18-1 16,0 0-1,0-17 17,0 0-1,17 17-31,1-17 15,0-18 1,-18 35 0,0-34-1,0 16-15,0-17 16,0 18 0,0 0-16,0-1 15,0-16 1,-18-37 15,18 54-31,0 17 16,0 1-16,0-18 15,0 17 1,0 0-16,0 1 16,0-1-1,0 0-15,18 1 16,-18-1-1,17 18-15,-17-18 16,18 1 0,-1 17-1,1 0 32,0 0-31,-1 0-16,1 0 15,0 0-15,35 0 16,-18 0 15,0 0-31,-17 0 16,17 0-16,18 0 16,0-35-1,-35 35-15,105-89 31,-105 72-15,17-19-16,0 1 16,0 18-16,-17-19 15,17 19 1,-17-1 0,35 0-16,-53 1 15,18-19 1,-1 19-1,1 17-15,-18-18 16,17 0-16,19-17 31,-36 18-31,0-1 16,17 0-16,-17 1 16,0-72 30,0 37-46,0-1 32,0 17-17,0 19 1,0-1 0,0-17-1,-17-1-15,-1 1 16,-52-53-16,-618-300 47,511 317-32,-405-140 1,335 123 0,-635-71 15,653 106-31,17 18 15,1-18-15,-230 0 16,229 17 0,-88-16-1,177 34 1,34 0-16,19 1 0,52 17 16,-17 0 15,17 0-16,-35 0 1,36 0 0,-1 0-1,-17 0 1,0 0 0,-1 17-16,19 1 15,-1 0-15,0-1 16,-17 18-16,17-35 15,1 18-15,-18 17 16,35-17 0,0 0-16,-18 17 15,18 18 1,0-35 0,0-1-1,0 18 1,0 1-16,0-19 15,0 19-15,0 17 16,0-36 0,70 177 15,-52-158-31,-18 16 16,18-16-16,-18-1 15,17-17 1,1-1-1,-18 36 1,18-53 0,-1 18 15,-17-1 156,18 36-187,0-53 16,-18 18 0,17 0-1,-17-1-15,18-17 32,-18 36-17,18-36 95</inkml:trace>
  <inkml:trace contextRef="#ctx0" brushRef="#br3" timeOffset="-101705.73">1076 16439 0,'-18'0'63,"18"53"-48,-17 0-15,-19 18 16,36 17-16,-35 0 16,17-35-16,1 35 15,-1-35-15,1 0 16,17 0-16,0 0 15,0-35 1,0 17-16,0 18 0,0-18 16,0 0-1,0 1-15,0-19 16,0 36 0,0-18-1,0 1 1,0 34-1,0-52 1,0 0 15,0-1-31,0 19 16,35-1 0,18 0-1,-36-35-15,160 53 31,-89-35-15,0-1-16,89-17 16,-124 0-16,-1 0 15,37 0-15,105 0 32,-89 18-32,1 0 15,0-18-15,106 52 16,-142-52-1,19 18-15,-1 0 16,0-1-16,0-17 16,0 18-16,1-18 15,-19 18 1,1-18-16,17 0 0,-35 0 16,88 0 15,0 0 0,-88 0-31,-18 0 0,0 0 16,54 0-1,-36 0-15,-1 0 16,-16 0-16,52 0 16,-35 0-16,106 0 31,-124 0-16,0 0-15,18 0 16,-35 0 0,17 0-16,0 0 15,1 0 1,-1 0-16,-18 0 16,54-36 15,-18-17-16,-18 18-15,0-35 16,-17 52 0,0 0-16,-1 1 15,1-1-15,0 0 0,-1 18 16,-17-35 0,18-35-16,-18 17 15,0-53-15,0 53 16,0 0-16,18-18 15,-1-123 1,-17 124 0,0 52-16,0-35 15,18-17-15,-18 52 16,0-35-16,0 18 16,0 0-1,0 17 1,0-17-16,0 17 31,0-17-15,0 17 15,0 1-15,0-1-16,-35-35 15,-1 35 1,19 18-1,-1-17 1,-17-1-16,-18 0 0,18 18 16,-36 0-16,-17-35 15,0 18-15,35 17 16,-53 0-16,0-18 16,-35 18-16,-35-18 15,17 1 1,-35 17-16,-177 0 31,160 0-31,-707-36 31,777 36-15,18 0-16,-230 0 31,300 0-15,0 0-16,-35 0 31,53 0-15,17 0 15,1 0 0,-1 0-15,0 0-1,1 0 1,-1 0 15,0 0-31,1 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3-19T14:14:55.472"/>
    </inkml:context>
    <inkml:brush xml:id="br0">
      <inkml:brushProperty name="width" value="0.05292" units="cm"/>
      <inkml:brushProperty name="height" value="0.05292" units="cm"/>
      <inkml:brushProperty name="color" value="#00B050"/>
    </inkml:brush>
    <inkml:brush xml:id="br1">
      <inkml:brushProperty name="width" value="0.05292" units="cm"/>
      <inkml:brushProperty name="height" value="0.05292" units="cm"/>
      <inkml:brushProperty name="color" value="#FFC000"/>
    </inkml:brush>
    <inkml:brush xml:id="br2">
      <inkml:brushProperty name="width" value="0.05292" units="cm"/>
      <inkml:brushProperty name="height" value="0.05292" units="cm"/>
      <inkml:brushProperty name="color" value="#7030A0"/>
    </inkml:brush>
    <inkml:brush xml:id="br3">
      <inkml:brushProperty name="width" value="0.05292" units="cm"/>
      <inkml:brushProperty name="height" value="0.05292" units="cm"/>
      <inkml:brushProperty name="color" value="#92D050"/>
    </inkml:brush>
    <inkml:brush xml:id="br4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15946 1517 0,'-18'0'47,"0"18"-31,18 17-1,0-17-15,0 34 16,-35 160 15,35-159-15,0-35-16,0-1 15,0 36 17,0-35-17,0-1 1,0 36-1,0-35 1,0 0 15</inkml:trace>
  <inkml:trace contextRef="#ctx0" brushRef="#br0" timeOffset="1228.67">15663 1517 0,'0'-18'16,"18"18"-16,0-17 16,-1 17-1,19 0 1,-1 0-1,18 0 17,-18 0-32,0 0 0,-17 0 15,0 0 1,17 0-16,0 0 16,18 0-1,-35 0-15,17 17 16,-17-17-1,-1 18 1,-17 0 47,18-18-48,-18 17 1,17-17-1,-17 36 1,0-1 47,0-18-48,-52 19 16,34-19-15,-194 36 15,177-53-15,0 0-16,-36 18 47,54-18 93</inkml:trace>
  <inkml:trace contextRef="#ctx0" brushRef="#br0" timeOffset="2415.44">16210 1958 0,'0'18'0,"-35"-18"16,0 17-1,17-17 79,18-35-78,-18 17-1,18-17-15,0 17 16,-17-17-16,17-18 16,-18 18-16,18 17 15,0-35 17,0 36-17,0-19 1,35 36-1,-17 0 1,0 0 0,34 0-16,-34 0 0,35 0 15,-53 18-15,18-18 16,17 0 0,-35 18 62,0-1-78,0 1 15,0 0 1,0 17 0,0-17-16,-18-1 0,18 18 15,-17-35 16,17 18-31,-36 0 0,36-1 188,18 1-188,35-18 16,-18 35-16,-17-17 15,17 0-15,0-18 94</inkml:trace>
  <inkml:trace contextRef="#ctx0" brushRef="#br0" timeOffset="2984.11">16369 1499 0,'0'36'47,"18"-19"-47,-1 1 16,-17 0 0,0 17-1,18 0 1,-1-17-16,1-18 47,0 0-32,17-18 1,-17 0 0,-18 1-1</inkml:trace>
  <inkml:trace contextRef="#ctx0" brushRef="#br0" timeOffset="3672.67">16581 1746 0,'0'36'31,"0"-19"-15,0 54 0,0-54-16,0 72 47,0-72-16,17-17 0,1 0-31,-1 0 16,1 0-16,17 0 15,-17 0 1,0 0-16,-1 0 16,1 0-1</inkml:trace>
  <inkml:trace contextRef="#ctx0" brushRef="#br0" timeOffset="4184.93">16669 1923 0,'0'-18'63,"0"0"-47,17 18 15,1 0-16,-18-17-15,18-1 32,-18 0-32</inkml:trace>
  <inkml:trace contextRef="#ctx0" brushRef="#br0" timeOffset="4685.5">16616 1799 0,'0'-35'31,"17"35"-15,1 0-1,17 0 1,-17 0-16,0 0 31,-1 0-15,1 0-16,0 0 15,-1 0 1,19 0 0</inkml:trace>
  <inkml:trace contextRef="#ctx0" brushRef="#br0" timeOffset="6029.44">17057 1729 0,'-18'0'141,"-17"17"-94,35 19-1,18-19-46,-1 1 16,18 17 31,-35-17-47,53-1 47,-53 1-47,18 0 31,0-1-31,-18 1 63,0 0-48,0-1 1,-36-17-1,19 18 1,-19-18 0,-69 17-1,69-17-15,-17 0 16,36 0 62,17-17-62,0-18-16</inkml:trace>
  <inkml:trace contextRef="#ctx0" brushRef="#br0" timeOffset="7078.22">17357 1764 0,'0'35'31,"0"-17"-31,0-1 16,0 19-16,0-19 15,0 36 17,0-17-17,0-19 1,-18-17 62,18-35-78,0 17 16,0-17-16,0-18 15,0-17 1,0 52 62,18 18-78,-1 53 16,1-18-1,-18-17 1,35 35 31,-17-53-32,17 0 17,18 0-17,-35-36 1,-1 1-1,-17 0-15,18 0 32,-18-1-32</inkml:trace>
  <inkml:trace contextRef="#ctx0" brushRef="#br0" timeOffset="8089.63">17798 1834 0,'0'18'47,"0"0"-16,-18-18-15,0 17 0,18 1-1,0 17 16,0-17-31,0 0 16,0-1 15,18-17 47,0 0-62,52-17 0,-70-1-1,18 0-15,-1 1 16,-17-19 31,0 19-32,0-1 1,0 0 0,0-17-16,0 18 15,-17-19 1,17 19 31,-18 17 15,1 0-15,17 17-31</inkml:trace>
  <inkml:trace contextRef="#ctx0" brushRef="#br0" timeOffset="9104.06">18203 1782 0,'-17'0'62,"-1"0"-62,-17 0 32,17 0 46,18 17-63,0 1 1,0 17 0,18-35-1,-1 0-15,-17 18 16,18-1 0,0 1 30,-1 0-46,1-1 32,17 1-32,-35 0 109,-17-18-93,-19 35-1,19-35-15,-1 0 16,0 0-16,-17 0 16</inkml:trace>
  <inkml:trace contextRef="#ctx0" brushRef="#br0" timeOffset="9694.81">18538 1746 0,'0'18'78,"0"17"-62,0-17-16,0-1 15,0 1 1,0 0-16,0 52 15,0-52 17</inkml:trace>
  <inkml:trace contextRef="#ctx0" brushRef="#br0" timeOffset="10592.8">18450 1782 0,'0'-18'156,"0"0"-140,53 18 15,-35 0-31,-1 0 16,1 0-16,0 0 15,-1 0 1</inkml:trace>
  <inkml:trace contextRef="#ctx0" brushRef="#br0" timeOffset="39990.61">22348 4110 0,'-17'0'188,"-1"0"-172,-17 18-1,17-1 1,-17-17-1,-36 71 1,36-18 0,18-18-16,-1 71 47,18-71-47,0-17 15,0 17-15,0-17 31,0-1 1,0 1-17,18-1 1,17-17-16,18 0 16,0 18-1,52 0 16,-87-18-31,0 0 16,-1 0 0,1 0-1,0 0-15,-1 0 32,-17-18-32,0-35 15,0 0 1,0 0-1,-17-35 17,-19 35-1</inkml:trace>
  <inkml:trace contextRef="#ctx0" brushRef="#br0" timeOffset="40627.22">22860 4128 0,'0'17'31,"0"1"-31,0-1 16,0 1-1,0 35-15,0-18 16,0 18-1,0-35-15,0 17 16,0 71 0,0-36-16,0-17 15,0 18 1,0-53 0,0-36 46</inkml:trace>
  <inkml:trace contextRef="#ctx0" brushRef="#br0" timeOffset="42013">22860 4092 0,'18'0'110,"-1"0"-95,36 0-15,-35 18 16,17-18-16,-17 18 15,17-1 1,-17 1 15,-1-1-15,-17 1 0,0 0 15,-53 70 0,36-70-31,-19 17 16,-122 35-1,140-70 1,0 0 0,36 0 77,0 0-77,17 0-16,18 0 16,-35 0-16,17 0 15,0 0 16,-17 0-31,-1 0 16,19 0 0,-1 18-16,-17 0 31,-1-18-15,1 17-1,0 19 16,-18-19 16,0 1-31,0 17 0,-18-17-1,0-18 1,-35 17-16,0-17 0,0 18 15,18-18 1,0 0 0,0 0-16,-1 0 15,19 0 1,17-18 78</inkml:trace>
  <inkml:trace contextRef="#ctx0" brushRef="#br0" timeOffset="42820.87">23618 4075 0,'0'17'16,"0"1"-1,0 0-15,0 17 16,0-18-16,0 1 16,0 0-1,-17 35 1,17-36-16,0 1 16,0 105-1,0-70 1,0-17-16,0-19 15,0 36-15,17-18 32,1-17-32,-18 0 78,-18 17-63,-34-17 17,34-18-32,-17 0 15,17 0 1,0 0 0,1 0 15,-1 0-16,0 0-15,-17-18 16,18-17-16,-1 35 16,18-18 15,0 0-15</inkml:trace>
  <inkml:trace contextRef="#ctx0" brushRef="#br0" timeOffset="43507.16">23901 4304 0,'0'18'47,"0"34"-31,-18-16-16,18-19 15,0 54 1,0 35 31,0-89-16,18-17 0,-1 0-31,54-17 32,-53-1-32,-1 0 15,1 18-15,-18-17 16,17 17-16,-17-18 31,0 1 0</inkml:trace>
  <inkml:trace contextRef="#ctx0" brushRef="#br0" timeOffset="43911.69">23989 4445 0,'0'-18'79,"0"1"-79,0-1 0,18 0 15,17 1-15,-18 17 16,1-18-16,35-35 31</inkml:trace>
  <inkml:trace contextRef="#ctx0" brushRef="#br0" timeOffset="44385.39">23936 4251 0,'18'0'78,"-1"0"-47,71 0-15,-35 0-16,-17 0 15,-36-18 1,17 1 0</inkml:trace>
  <inkml:trace contextRef="#ctx0" brushRef="#br0" timeOffset="44920.05">24483 4251 0,'0'18'15,"17"-18"1,-17 35-16,0-17 16,0 17-1,0-18-15,0 1 16,0 17-16,0 1 31,0-1-31,0 0 16,0-17-1,0-36 79,0 1-78,0-19-16,0 19 15,53-72 1</inkml:trace>
  <inkml:trace contextRef="#ctx0" brushRef="#br0" timeOffset="45711.76">24553 4374 0,'0'18'16,"0"0"47,18-18 15,0 0-78,-1 0 31,1 0-15,17 17-1,-17 1 1,-1 0-1,1 17-15,0-35 32,-1 0-17,1 0 1,0 0 15</inkml:trace>
  <inkml:trace contextRef="#ctx0" brushRef="#br0" timeOffset="46433.31">24589 4445 0,'35'-18'63,"0"1"-48,-17 17 1,17-53 0,-17 35-1,-1 18-15,1-35 16,0 17-1</inkml:trace>
  <inkml:trace contextRef="#ctx0" brushRef="#br0" timeOffset="47053.85">25224 4322 0,'0'17'62,"0"1"-46,0 17-16,0 0 15,0-17-15,0 53 16,0-36-16,-18 18 16,18 0-16,-18-18 31,18-17-16</inkml:trace>
  <inkml:trace contextRef="#ctx0" brushRef="#br0" timeOffset="47473.01">25100 4251 0,'18'0'31,"-1"0"-16,160 18 17,-124 17-32,-18-35 15,88 0 17,-105 0-1</inkml:trace>
  <inkml:trace contextRef="#ctx0" brushRef="#br0" timeOffset="48944.73">22472 4180 0,'18'0'125,"-1"18"-110,-17 0-15,0 17 16,18-17 0,-18-1-1,0 1 1</inkml:trace>
  <inkml:trace contextRef="#ctx0" brushRef="#br0" timeOffset="57150.02">25488 4621 0,'18'0'453,"-1"0"-266,1 0-109,-18 18-31,18-18-47,-18 18 94,-18-36 140,0 0-202,1 18-17,17-17 110,-18 17-78,18 35 219,0-17-235,0-1-15,0 1 109,18-18 0,-1 0-110,1 0 32,-18-18-31</inkml:trace>
  <inkml:trace contextRef="#ctx0" brushRef="#br0" timeOffset="127182.51">24730 9560 0,'0'36'63,"0"-1"-48,0 53 1,0-35-16,0 0 15,0 17-15,0 19 16,0-36-16,0 35 16,0-35-16,0 123 47,0-105-32</inkml:trace>
  <inkml:trace contextRef="#ctx0" brushRef="#br0" timeOffset="128446.23">24642 9613 0,'17'0'93,"1"0"-77,-1 0-16,1 0 16,17 0-1,-17 0 1,0 0-16,105 0 31,-88 0-31,1 0 16,52 0 31,-71 0 15,-17 18-46,18 17 15,-18-17-31,18-1 31,-18 1-31,0 17 16,0 1 15,-18-19-15,-17 18-1,0-17-15,-18 0 16,-18-1 0,18 1-16,0 0 15,18-18 17,17 0-17,1 0 110</inkml:trace>
  <inkml:trace contextRef="#ctx0" brushRef="#br0" timeOffset="129661.47">25312 10266 0,'0'-35'78,"-18"-36"-63,-35 36-15,53-36 16,0 36-16,0-18 16,0 18-16,0 17 31,0 0-31,0-35 15,18 53 1,0 0 0,17 0 31,18 0-47,-36 0 15,1 0 1,17 18-1,-35 70 17,0-52-17,0-1 1,0 0-16,0-17 16,0 35-1,-17-53-15,-19 35 16,72-35 187,-19 0-187,19 0-16,-1 0 0,18 0 15,-36 0 1,19 0-1,-19 0-15</inkml:trace>
  <inkml:trace contextRef="#ctx0" brushRef="#br0" timeOffset="130294.16">25347 9560 0,'18'0'31,"17"0"-31,-17 18 31,17 35-15,-17-53 0,-1 17-1,-17 1 1,18-18-16,-1 18 31,1-18 0,17 0-15,1 0-16,-36-18 16,17 18-1</inkml:trace>
  <inkml:trace contextRef="#ctx0" brushRef="#br0" timeOffset="130808.84">25647 9842 0,'18'0'31,"-18"18"-15,17 17-1,1 18-15,-18-17 16,0-1-16,18 18 16,52 123 15,-70-158-16</inkml:trace>
  <inkml:trace contextRef="#ctx0" brushRef="#br0" timeOffset="131327.51">25876 9701 0,'18'0'47,"0"0"-31,17 0-1,-18 0-15,19 0 16,-19-17-16,19-1 15,-1 0 1,-35 1-16,18 17 16</inkml:trace>
  <inkml:trace contextRef="#ctx0" brushRef="#br0" timeOffset="132559.84">26264 9931 0,'0'-18'16,"0"0"46,0 1-31,-17 17-15,-1 0 0,0 0-1,-35 17-15,36 1 16,-1 0-1,1-18 17,17 35-17,0-17 17,0-1-17,158 107 16,-122-107-31,34 36 16,54-17 15,-107-19-15,54 36 15,-54-35-31,1-1 31,0-17-15,-18 18 0,0 0 15,0-1-15,-36 19-1,-34-36 1,35 17-1,-124-17 1,124 0 0,-89 0 15,106 0 31,18-35-30,-17 0-32,17 17 15</inkml:trace>
  <inkml:trace contextRef="#ctx0" brushRef="#br0" timeOffset="133093.5">27023 9948 0,'0'0'0,"17"36"16,-17-19-16,0 1 16,0 17-16,0 0 15,0-17-15,0 35 16,0-18-1,-17 1-15,17-19 16,-35 89 15,35-88-31,-18 35 32</inkml:trace>
  <inkml:trace contextRef="#ctx0" brushRef="#br0" timeOffset="133539.22">26776 9948 0,'17'0'47,"19"0"-47,17 0 15,17 36-15,89-36 16,-124 0 0,36 0-16,35 0 31,-71 0-31,-17 0 15,34 0 1,-34 0 0</inkml:trace>
  <inkml:trace contextRef="#ctx0" brushRef="#br0" timeOffset="133831.04">27499 10425 0</inkml:trace>
  <inkml:trace contextRef="#ctx0" brushRef="#br0" timeOffset="162058.85">22190 15117 0,'0'17'63,"0"36"-47,0-18-16,0 1 15,0 17-15,17-1 16,1 37-16,0-36 15,-1 17 1,-17 54 15,0-107-31</inkml:trace>
  <inkml:trace contextRef="#ctx0" brushRef="#br0" timeOffset="163411.72">22066 15134 0,'18'0'94,"17"0"-78,-17 0-16,35 0 15,247 0 17,-230 0-17,-17 0 1,-18 0-16,-17 18 47,-18-1-32,0 1-15,0 0 16,-71 158 15,-17-123 1,71-35-17,-1-18 16,0 0-15,1 0 0,34 0 109,1 0-110,17 0-15,-17 0 16,17 0 0,0 0-1,-17 17 16,0 19-15,-18 34 31,0-52-47,0-1 16,0 1-1,0 0-15,0-1 16,-36 1-1,36 0 1,-70-18 0,52 0-1,-35 0 17,36 0-32,-19 0 15,1 0 1,17 0-16,1 0 15,-1 0 17,18-36-17</inkml:trace>
  <inkml:trace contextRef="#ctx0" brushRef="#br0" timeOffset="164084.6">23019 15205 0,'0'17'16,"0"1"-16,0 0 15,0 17-15,0 18 16,-36 123 15,19-123-31,17-35 16,0 17-1,0 0 1,0-17 0,17-18-1,89 0 17,-70 0-17,-19 0 1,19 0-1,-1-35-15,0 17 16,0-17 15,1 0-31</inkml:trace>
  <inkml:trace contextRef="#ctx0" brushRef="#br0" timeOffset="164551.29">23019 15434 0,'0'-18'0,"35"18"16,-17 0-1,35 0 1,-36 0-16,19 0 47,-36-17 0</inkml:trace>
  <inkml:trace contextRef="#ctx0" brushRef="#br0" timeOffset="164983.92">23001 15134 0,'18'0'15,"17"0"1,0 0-16,1 0 16,-1 0-16,212 0 47,-194 0-47,-18 0 15</inkml:trace>
  <inkml:trace contextRef="#ctx0" brushRef="#br0" timeOffset="165674.69">23671 15169 0,'18'18'16,"35"-18"0,-18 0-1,0 0-15,18 0 16,36 0 0,-19 0-16,-35 0 31,-17 0 0,-18 18-31,0 105 31,-35-88-15,0 71 31,35-88-47,0 17 31,0-17-15,0 0-16,0 17 15,17-35-15,18 17 16,-17 1 15,0 0-31,17-18 16,-17 0 15,-18-18 0,0-35 1</inkml:trace>
  <inkml:trace contextRef="#ctx0" brushRef="#br0" timeOffset="166194.37">23812 15452 0,'0'-18'63,"36"18"-63,17 0 15,-18 0-15,36 0 16,-1 0-16,-17 0 15,18 0 1,105 0 0,-123 0-16,-35 0 15,17 0 1,18 0 15</inkml:trace>
  <inkml:trace contextRef="#ctx0" brushRef="#br0" timeOffset="167288.04">24589 15293 0,'0'0'0,"35"70"16,-17-17-1,-1 0-15,1 0 16,-1-17-16,1 16 16,88 248 15,-88-264-16,-1-19-15,-17 1 16,0 52 15,-17-105 63,17 0-78,-89-53-16,36-1 15,1-16-15,-90-89 32,142 141-17,-17 0-15,17-53 31,0 88-15,0 1-16,0-1 16,0-17-1,17 17-15,-17 0 16,177 1 31,-142 17-47,71 0 31,-71 0-31,-17 0 47,17 0-16,-17 53 0,-18-18-31,0 36 32,0-19-17,-124 54 32,89-88-47,0 0 16,-18-18-16,35 0 15,-17 0 1</inkml:trace>
  <inkml:trace contextRef="#ctx0" brushRef="#br0" timeOffset="171384.07">25294 15628 0,'0'-18'16,"0"1"-1,35 17 1,1 0-16,52 0 15,-18 0 1,36 17 31,-106 1-16,0-36 47,0 1-78,-17 17 16,-1-18 0,0 18 30,1 0-30,-1 0 0,0 0 218,-17 18-234,18-1 16,-19 1-1,-70 0 1,89-18 46,17-18-46,0 0-16,0 1 16,0-18-16,0 52 125,0-52-47,0-18-63,35 0 1,0 0 0,-17 35-16,0 18 15,-1 0 32,-17 18-31,0 17-1,0-17 1,0 0-16,0 17 16,0 0-1,0-17 1,18-18 140,0 0-140,-1 0-16,1 18 78,-18-1-62,-18-17-1,1 0 48</inkml:trace>
  <inkml:trace contextRef="#ctx0" brushRef="#br0" timeOffset="191908.59">16316 18009 0,'18'18'79,"-18"0"-79,0 35 15,0-18-15,0 71 31,17-36-31,1-17 0,-18 53 32,0-71-32,0 89 47</inkml:trace>
  <inkml:trace contextRef="#ctx0" brushRef="#br0" timeOffset="193190.33">16298 18027 0,'0'-18'15,"0"1"-15,18 17 16,17 0 0,18 0-1,-18 0 1,-17 0-16,0 0 0,88 0 47,-71 17-47,-18 1 62,19 0-31,-36 17-15,0 18 15,0-36-15,0 36 15,-36-17-15,-16-36-16,-54 35 31,70 0-31,19-35 16,-1 18-16,1-18 15,-19 0 1,36 17 140,36 1-156,-1 0 16,18 17-16,0-17 15,17-1 17,-35 1-32,1 0 0,-1-1 31,-17-17-15,-18 18-1</inkml:trace>
  <inkml:trace contextRef="#ctx0" brushRef="#br0" timeOffset="194056.96">17004 18062 0,'-18'36'31,"18"-19"-31,-35 54 16,0-1 0,35-34-16,0-19 15,-18 36-15,18-18 16,0-17-16,0 35 47,0-35-47,0-1 31,18-17 0,-1 18-15,1-18 15,0 0-15,-1 0-1,36 0 17,-35 0-17,17 0 32,-17 0-47,-1-18 78,-34 18-46,-1 0-32</inkml:trace>
  <inkml:trace contextRef="#ctx0" brushRef="#br0" timeOffset="194645.59">16986 18239 0,'18'0'63,"0"0"-63,-1 0 15,1 0 1,-1 0 0,1 0-1,0 0 16,-1-18 16</inkml:trace>
  <inkml:trace contextRef="#ctx0" brushRef="#br0" timeOffset="195075.32">17057 18080 0,'17'0'15,"1"0"1,17 0-16,71-18 47</inkml:trace>
  <inkml:trace contextRef="#ctx0" brushRef="#br0" timeOffset="195815.74">17357 18045 0,'0'17'47,"0"1"-47,0 35 31,0 35-31,0-70 15,-18 123 17,18-106-32,0-17 0,0 52 31,0-52-15,18-1 30,-1 1-30,36-18-16,-35 18 16,17-18 15,-17 0-31,70 0 47,-70 0-32</inkml:trace>
  <inkml:trace contextRef="#ctx0" brushRef="#br0" timeOffset="196619.61">17921 18538 0,'0'-17'62,"-18"-1"-46,-17 18-16,35-17 78</inkml:trace>
  <inkml:trace contextRef="#ctx0" brushRef="#br0" timeOffset="-189193.68">8608 15681 0,'0'18'63,"17"17"-48,1-17 16,0 17-15,-1 0 0,1-17-16,0 17 0,35 106 47,-18-106-32,0-35 1,53 36 15,-70-36-15,0 0-1,-1 0 1,1-53 15,-1 35-31,-17-17 0,0-18 16,18 0-1,-18 18 1,0-1 15,0 19-15</inkml:trace>
  <inkml:trace contextRef="#ctx0" brushRef="#br0" timeOffset="-188294.97">9631 15840 0,'0'-18'63,"-18"18"-48,-17 0-15,0 0 16,-1 0-16,-69 0 31,69 0-31,-34 0 0,-18 18 32,52 35-17,36-36 16,0 19-31,0-1 16,265 124 31,-195-142-47,-52 18 0,0-35 16,35 36-1,-36-36 1,18 17-1,-17-17 17,17 0-1,-35-17-31,0-19 0,0 19 31</inkml:trace>
  <inkml:trace contextRef="#ctx0" brushRef="#br0" timeOffset="-187613.38">9260 15434 0,'0'18'16,"0"-1"0,0 1-1,36 17 1,-19 18-16,19-35 15,17-1 17,-18-17-17,-18 0 1,1 0-16,35-17 16,-18-18-1,-35-1 1,36 36-1,-36-17-15,35-1 16</inkml:trace>
  <inkml:trace contextRef="#ctx0" brushRef="#br0" timeOffset="-186586.98">9931 16263 0,'17'0'78,"-17"-35"-78,0-1 16,0 19-1,36-177 17,-19 159-17,19-54 16,-19 89-31,-17-17 16,18-19 15,-1 36-15,1 0 0,0 0-1,17 18-15,-35 0 16,71 70-1,-54-53 1,-17 18-16,35 0 16,-35-35-16,18-1 15,-18 19-15,0-19 16,0 1-16,0-1 31,0 1 16,0 0-31</inkml:trace>
  <inkml:trace contextRef="#ctx0" brushRef="#br0" timeOffset="-186049.31">10072 16140 0,'17'0'78,"1"0"-62,0 0-1,17 0 1,-17 0 62</inkml:trace>
  <inkml:trace contextRef="#ctx0" brushRef="#br0" timeOffset="-184758.32">10601 15893 0,'0'-36'15,"18"36"1,-18-17 109,-18 17-94,0 0 32,54 35-32,-1-17 0,-17-1-15,-1-17-1,1 18-15,-1 17 0,1-17 16,0-1 0,-1 1-1,1 17 32,-18-17-31,0 35-16,0-18 15,0 0 1,0-17-16,0 17 31,-18-17-15,-17 0-16,-18-18 47,18 0-47,0 0 15,-18 0 17,53-18 46,0 0-63</inkml:trace>
  <inkml:trace contextRef="#ctx0" brushRef="#br0" timeOffset="-183726.75">10760 15981 0,'0'-18'125,"0"1"-47,0-1-46,0-17-17,0 17 48,-18 0-32,0 18 0,1 0-31,-1 0 250,1 0-234,-1 0-16</inkml:trace>
  <inkml:trace contextRef="#ctx0" brushRef="#br0" timeOffset="-182652.42">11024 15963 0,'0'35'78,"0"1"-78,0-19 15,0 1-15,0 17 16,0 1 0,0-1-16,0-18 15,0-52 110,0-18-125,0 0 16,0 36-16,0-1 16,18-17-16,0 35 62,-1 17-46,1 1-1,17 106 1,53-1 31,-70-88-32,0-35 64,-1 0-79,-17-70 15,0 17-15,18-106 16,-18 106-1,0 0 1,0 18-16,0 70 94</inkml:trace>
  <inkml:trace contextRef="#ctx0" brushRef="#br0" timeOffset="-182208.69">11589 16369 0</inkml:trace>
  <inkml:trace contextRef="#ctx0" brushRef="#br0" timeOffset="-144678.14">6438 9613 0,'18'-17'78,"-1"17"-62,1 0 62,-18 17-78,0 1 16,0 35 15,0-36-31,0 1 15,0 0-15,0 70 32,0-35-32,0 0 47,0 0-47,0 52 62,0-87-62,0 0 47</inkml:trace>
  <inkml:trace contextRef="#ctx0" brushRef="#br0" timeOffset="-143221.37">6844 9648 0,'0'36'32,"0"-1"-17,-18 18-15,18-18 16,0 0 0,0 18-16,-17 71 31,17-106-16,0-1-15,0 18 16,0-17 15,35-18 110,-35-18-125,0-17-16,0-18 0,0 18 15,0-18 1,0-35-16,0 70 0,0 1 15,0-54-15,0 53 32,0 1-32,0-1 15,18 18 110,-1 35-109,18 18-16,18 0 16,-35 18-1,17-54 1,1 1-16,16 53 15,-34-54-15,53 19 63,-54-36-63,19 17 31,-19-17-15,18 0 31,1-35-47,17-194 47,-53 123-16,0 70-16,0 1 17</inkml:trace>
  <inkml:trace contextRef="#ctx0" brushRef="#br0" timeOffset="-142434.27">7726 9631 0,'-18'0'32,"18"35"-17,-17 0-15,17-17 16,-36 35-16,36-35 15,0 17-15,-17 212 47,17-230-31,0 19 0,0-19-16,0 19 15,0-19-15,0 1 16,-18-36 78,18-17-79</inkml:trace>
  <inkml:trace contextRef="#ctx0" brushRef="#br0" timeOffset="-141769.96">7461 9648 0,'0'-17'16,"18"17"15,17 0-15,-17 0-16,17 0 15,18 0-15,-18 17 16,1-17-16,-1 0 15,-18 0 1,1 0 0,0 0-16,-1 0 15,1 0 1,17 0 15,-35 18-31,53 0 31,-17-18-31,-19 17 16,18-17 0,-17 0-16</inkml:trace>
  <inkml:trace contextRef="#ctx0" brushRef="#br0" timeOffset="-140230.08">8202 10213 0,'0'-18'31,"0"1"94,0-1-109,0 36 437,0-1-422</inkml:trace>
  <inkml:trace contextRef="#ctx0" brushRef="#br0" timeOffset="-133634.43">1658 1623 0,'18'53'63,"-18"-36"-47,0 1-1,0 17-15,0 1 16,0 122 15,0-105-15,0-35-16,0-1 15,35 54 17,-35-53-32,18-18 15,35 17 1,-36 1-16,36 0 47,-18-1-47,1-17 31,34 0-15,-35 0-16,18 0 31,-17 0-31,17 0 47,-36 0-47,1 0 47,-1-17-32</inkml:trace>
  <inkml:trace contextRef="#ctx0" brushRef="#br0" timeOffset="-133143.71">2081 2099 0,'0'0'0,"0"18"16,0 17-16,0 18 47,0-36 0,0 1-32,0 0 1,0 35-1</inkml:trace>
  <inkml:trace contextRef="#ctx0" brushRef="#br0" timeOffset="-131813.78">2364 1746 0,'35'18'16,"-17"-18"15,-1 0 0,1-18-31,-1 18 31,1 0-31,0 0 16,-1 0-16,195 18 47,-177 17-47,18-17 16,-17 17-16,-19-35 15,-17 18 1,18-18-16,-1 17 15,-17 1 1,0 35 47,-35 35-48,18-70 1,-54 70-1,53-70 1,1-18 0,17 17-1,0 1 1,0 17 15,17-17 0,54-18 1,-53 35-32,-1-35 15,18 0 1,159 0 15,-158 0-15,-1 0-16,-17 0 15,35 0 1,-36 0 31</inkml:trace>
  <inkml:trace contextRef="#ctx0" brushRef="#br0" timeOffset="-98870.58">8996 3563 0,'-18'0'218,"1"0"-218,-19 0 16,19 0-16,-54 0 47,89 18-16,-1-18-15,230 229 46,-211-211-62,-1-1 0,35 71 63,-52-70-63,0 17 15,-1 36 1,1-53 0,-18-1-16,0 19 15,0-1-15,0 71 47,0-71-31,-53-35 93,0-35-109,36 17 16,-36 0-16,17-35 15,-17 18 1,36 18-16,-1-1 16,18 0-1,0 1-15,0-1 32,0 0-17,-18 18 1,18-17 15</inkml:trace>
  <inkml:trace contextRef="#ctx0" brushRef="#br0" timeOffset="-97571.79">9613 4163 0,'0'-18'15,"0"-35"-15,0 18 16,0 0-16,0-1 16,0-17-1,0 18-15,0-18 16,0 0-16,0 18 15,0 17-15,0 1 0,0-1 16,0 1 0,0-1-1,18 18 17,-1 0-32,1 0 15,0 0-15,-1 0 16,1 0-1,0 0 1,-18 18 0,0-1-16,17 18 0,-17 1 15,0-1-15,0 18 16,0-35 0,0-1-16,0 36 31,0-35-31,-17-1 15,17 1 79,0 0-63,35-18 1,-35 35-32,18-35 47,-1 0-16,18 18-31,36 17 31,0 18 0</inkml:trace>
  <inkml:trace contextRef="#ctx0" brushRef="#br0" timeOffset="-96624.33">10054 3898 0,'-53'88'16,"53"-52"-16,0-19 0,0 19 31,0-19-15,18 1-16,17-18 15,36 35 17,-18-17-1,-36 17-31,1-35 15,17 0 1,18 0 0,-35 0-1,17 0-15,-17-18 16,-1 1 0,1-1-1,-18-17-15,0 17 16,0-17-16,0 17 15,0-35 1,0 36-16,-18-19 16,-35-52-1,0 53 1,18 0 0,0 17 15,17 18-16,-17 0 32,17 0-31</inkml:trace>
  <inkml:trace contextRef="#ctx0" brushRef="#br0" timeOffset="-95608.06">10495 3775 0,'18'-18'16,"-1"18"-16,19 0 15,17 0 1,0 0-16,17 0 15,-17 0-15,18 0 32,-54 0-32,1 0 15,17 0 17,-35 18-1,0 17-16,0-17 1,0 158 31,-53-141-31,-53 54 15,89-89-31,17 17 47,0 1-16,17-18-15,1 0-16,0 17 15,140 1 32,-140-18-47,0 0 16,17 0-16,0 0 47</inkml:trace>
  <inkml:trace contextRef="#ctx0" brushRef="#br0" timeOffset="-94984.04">10777 3986 0,'0'-17'47,"36"17"-31,34 0-16,-52 0 15,17 0-15,0 0 16,1 0-16,87 0 31,-88 0-31,18 0 32,-35 0-17</inkml:trace>
  <inkml:trace contextRef="#ctx0" brushRef="#br1" timeOffset="-31702.34">16951 5874 0,'0'17'110,"-18"36"-95,18-35-15,0 17 16,0-17-16,0-1 16,0 107 15,0-106-16,0-1-15,0 36 47,0-18-31,0-17-16,0 0 47,0-1 0,18 1-47,17 35 15,-17-53-15,17 0 16,18 35 0,18-35-1,-36 0 1,-17 0 46,17 0-46,-18 0 0,1 0-1,0 0 16,-1-17-31,1-1 32,-18 0-17,18 18-15,-18-17 16,0-19 15,0-17 0,0 36-15,17-54 31,-17 54-47,0-19 16,0 1 15,0 17-16,0 1-15,0-1 16,0-17 0,0 17-16,0-35 31,0 0 0,-17 36 16,-1-1-31,0 18-1,1-35 1,-19 17 0,19 18-1,-18 0 16,17 0-31,-53-17 47,54 17-15,-1 0-17,0 0 1,1 0 15,-1 0-15,-17 17 124,35 18-124</inkml:trace>
  <inkml:trace contextRef="#ctx0" brushRef="#br1" timeOffset="-30805.89">17709 6332 0,'0'18'94,"0"0"-78,0 17-16,0 0 15,0-17-15,0 17 16,0-17-16,0-1 15,0 1 1</inkml:trace>
  <inkml:trace contextRef="#ctx0" brushRef="#br1" timeOffset="-29268.85">17815 5909 0,'18'0'31,"-18"35"-15,0-17-16,0 17 15,0 36 1,0-18-1,35-18-15,-35-17 16,88 140 15,-35-87 1,-35-71-32,-18 18 0,35-1 15,-17 1-15,0-18 16,17 17 15,-18 1-31,1-18 0,-18 18 16,18-18 62,-1 0-78,1-18 15,-18-17 1,0 17-16,0-17 16,0-89 31,0 107-47,0-18 0,0-1 15,-18 19 1,18-19-16,-17 1 15,-36-71 17,35 89-17,-70-54 32</inkml:trace>
  <inkml:trace contextRef="#ctx0" brushRef="#br1" timeOffset="-28620.26">18380 6191 0,'17'0'93,"1"0"-93,0 0 16,17 0 0,-17 0 15,-1 0 16,1 0-32</inkml:trace>
  <inkml:trace contextRef="#ctx0" brushRef="#br1" timeOffset="-27846.74">18838 6191 0,'18'0'46,"-18"-17"-46,18-1 32,-1-35-32,1 18 0,0 17 15,-1-17 1,18-18 15,-35 35-15,0 54 93,0-1-93,0 18-16,0-18 15,0 18 1,0 70 0,0-70-1,0-35-15,0 35 32,0 0-32,0-36 15,0 1-15,0 53 47</inkml:trace>
  <inkml:trace contextRef="#ctx0" brushRef="#br1" timeOffset="-27302.69">19191 6491 0,'18'0'47,"-18"53"-31,0-18 0,0 18 30,0-35-46</inkml:trace>
  <inkml:trace contextRef="#ctx0" brushRef="#br1" timeOffset="-25847.18">19473 6156 0,'0'18'110,"0"17"-95,0-17 1,0-1 0,0 1 15,0-1-31,0 19 16,36-19-1,-19 1-15,-17 0 16,18 17-16,0 0 15,-18-17 1,17-18 0,18 0 46,1 17-31,-19-17 48,1 0-64,-18-17-15,0-18 31,0 17-31,0 0 16,0-17 15,0 17-31,0 1 16,0-1 15,0 0-31,0 1 16,-35-18 15,-1-1 16,19 19-31,-1-1 109,18 0-94,-35 1 156</inkml:trace>
  <inkml:trace contextRef="#ctx0" brushRef="#br2" timeOffset="2690.73">16492 10442 0,'0'18'157,"0"17"-142,0-17-15,0 105 32,0-105-32,0 17 15,0-17 16,18-1 16,35 1-31,-35-18 0,17 18-1,0-18 16,-17-36 32,-1 1-47,-17 18-1,0-1 1,0 0-1,0 1-15,0-1 16,0 0 0,0 1-16,0-19 15,-35 36 1,17-52-16,-17 34 31,18 0-15,-1 18 124,0 0-124,1 0 0,-1 18-1,0 0-15,1-18 16,-19 17-16</inkml:trace>
  <inkml:trace contextRef="#ctx0" brushRef="#br2" timeOffset="8246.66">16104 4057 0,'18'0'172,"35"0"-172,-18 0 16,-17 0-1,35 0 1,-36 0-16,19 0 16,-19 0-16,1 0 15,0 0 32,-1 0-47,1 0 31,-1 0-15,1 0 15,0 0 391</inkml:trace>
  <inkml:trace contextRef="#ctx0" brushRef="#br2" timeOffset="15222.59">20955 5627 0,'18'0'219,"-1"17"-172,-17 1-32,0 0 32,-17-18 94,34 0 15,-34 0-15,-1-18-126,18 0 1,-18 18 15,18-17-15,0-1 15,18 18 47,-36 0 47,1-17-94,17-1 1,0 0 14,17 18-30,36 0 15,-35 18-31,0 0 16,-18 17 0,0-18 15,0 1 0,0 0 47,-53-36-62,35 0-1,0-34 1,18 34-16,-17 0 31,17 1-15</inkml:trace>
  <inkml:trace contextRef="#ctx0" brushRef="#br2" timeOffset="19997.93">17286 9984 0,'18'0'109,"-1"-18"-93,1 0-16,0 18 16,-1 0-1,1 0 48,-18 53-48,0-35 17,0 0-17,0-1 1,-18 1-16,1-18 109,17-18-93,0 1 0,0-1-1,-18-17 298,0 35-188,18 17-110,0-34 110,0-1-109,0 0 78,0 54-63,0-19-15</inkml:trace>
  <inkml:trace contextRef="#ctx0" brushRef="#br2" timeOffset="23397.32">17321 11042 0,'0'35'172,"0"-52"-47,0-1-94,0 36 110,0-36-63,0 0-63</inkml:trace>
  <inkml:trace contextRef="#ctx0" brushRef="#br2" timeOffset="27104.62">16457 15681 0,'0'-18'47,"18"1"124,-36 17-139,0 0 30,1-18-46,-1 0-16,18 1 15,0-54 1,0 54 0,0-1-16,0 0 15,0 54 110,0-19-109,0 19 15,0-1-31,0-18 16,0 19 31,0-19-32,-35-17 32,35-35-16,0 0-31,0 0 16,0 17 0,0-17 15,18 35-31,-1 0 16,1 0-1,-1 0 16,1 0 1,0 0-32,-18 17 31,0 1-15,0 0-16,-18 52 31,0-70-31,18 18 15,-17-1 1,17-34 31,0-1-31,0 0-1,0 1 1,17-1-1,1 18 64,-18 18-48,18-1 172</inkml:trace>
  <inkml:trace contextRef="#ctx0" brushRef="#br2" timeOffset="31358.95">11060 15363 0,'17'0'172,"1"0"-172,-1 0 47,1 18-16,-18 0-16,0-1 17,0 1-17,0 0 1,-18-18 0,1 0-1,-1 0 32,1 0-47,17-36 47,0 19-47,0-1 16,0 0 15,17 18-31,1-35 31,-1 35 16,1 0-16,0 0 0,-18 18-15,0-1 0,0 19-1,0 34 17,0-52 46,-18-18-31,18-18-32,0 1 1,0-1-16,0 0 0</inkml:trace>
  <inkml:trace contextRef="#ctx0" brushRef="#br2" timeOffset="34629.95">8872 10037 0,'0'-18'125,"18"18"-62,0 0-32,-1 0-15,19 0 15,-36 18-31,17-1 0,-17 1 31,0-1-31,0 1 16,0 0-1,0 17 17,-17-17 15,-19-18-1,36-36-14,0-69-1,0 87-31,0 0 16,0 1-1,0-1 63,18 18-31,-18 18-16,0 35-31,0-36 32,0 1-32,-18 17 31,18-53 63</inkml:trace>
  <inkml:trace contextRef="#ctx0" brushRef="#br2" timeOffset="37452.23">11077 4727 0,'35'18'0,"-17"-1"31,-18 1 0,0 0 1,0-1-17,0 19 1,0 17 15,-18-36-31,1 1 16,-1-18 15,1 0 0,-1 0-15,0 0 0,1 0-16,-1 0 15,18-18 16,0-52-15,18 70-16,87 0 31,-87 0-15,0 0-16,-1 0 16,19 0-16,-19 0 15,-17 35 1,18-35-1,-18 18-15,18-1 16,-18 107 31,0-89-47,0-17 16,-36 35 15,19-53-16,-1 0-15,-17 0 32,-1-18-32,1-17 0,0-177 47,35 194-32,0-52 32,18 70 0,-18 17 0,0 1-32,0 0-15,0-1 32,0 1-17,0 0 17,35-18-17,-18-36 1,1 19-16,17-36 15,-17 35 1,0 18 31,-18 35-31,0-17-16,0 0 15,0-1 1,17-70 31,-17 0-47,18-17 15,0-54 17,-18 160 30,-18-19-46,18 1-1,-18-18-15,18 18 16,-17-1-16</inkml:trace>
  <inkml:trace contextRef="#ctx0" brushRef="#br3" timeOffset="48006.79">11130 4886 0,'18'0'63,"-1"0"-63,19 0 15,-1 0 1,-17 0 0,211-53 30,-176 35-46,-36 18 16,36 0-16,89-17 31,-107 17-31,159-36 47,-177 36-31,1 0-16,35-17 15,-18 17 1,18-18 0,-18 18-1,71 0 1,-53 0-16,0 0 16,-18 0-16,-17-17 15,211-107 32,-193 106-47,-1 18 16,0 0-1,0 0-15,1 0 16,228-35 31,-211 35-47,71-17 47,-89-1-47,-17 18 15,-1 0 1,142-53 15,-124 53-31,-17 0 16,247-18 31,-195 1-47,106-1 47,-123 18-47,89-53 46,-125 53-30,1-17-16,-18-1 16,17 18-16,1 0 15,106-35 32,-89 35-47,0-36 16,0 19-16,18 17 31,-35 0-31,0-18 16,-1 18-1,1 0 1,-1 0 0,19 0-1,17 0 1,-36 0-16,1 0 0,17 0 15,53-35 17,-70 35-17,17 0-15,-17 0 16,0 0 0,-1 0-16,19 0 15,69-35 16,-87 35-15,17-18-16,1 18 31,-19-18-15,1 18 0,-1 0-16,1 0 0,0 0 15,35 0 16,-36 0-31,19 0 16,-1 0 0,18 0-16,-36 0 15,19 0 1,-19-17 0,1 17-1,53-18 32,-54 18-31,1 0-16,-1 0 0,54-35 47,-53 35-32,-1 0 16,54 0 1,-54 0-17,36 0 17,-35 0-1,0 0 0,-1 0 0,1 0-31,35 0 47,-36 0-16</inkml:trace>
  <inkml:trace contextRef="#ctx0" brushRef="#br3" timeOffset="50523.76">16475 4022 0,'0'35'47,"35"-17"-31,0-1-16,1 1 16,-19-18-16,160 53 31,-124-18-16,17-17-15,1-18 0,228 35 32,-263-35-17,52 18-15,35-1 0,195 36 32,-159-35-32,423 123 31,-459-106-16,142 53 17,-195-52-32,19-19 0,34 1 15,-52 0-15,158-18 32,-176 0-32,0 0 15,-36 0-15,19 0 31,-1 17-31,0 1 16,142 70 15,-142-88-15,18 71-16,17-36 31,-52-35-31,105 123 47,-87-123-31,-36 18-16,17-18 15,-17 35 1,18-17 15,-18 0 0,18-1-15,-1-17 15,19 18-31,-1-1 16,-18 1-16,72 0 31,-19 17-15,-17 0-1,0 18 17,-35-53-17,-1 18 1,1 0-16,17 17 31,-35-18-15,18-17-1,-18 18 1,18 0-16,-1-18 16,1 17-1,-18 1 63,17-18-78,-17 18 16,36-1 15</inkml:trace>
  <inkml:trace contextRef="#ctx0" brushRef="#br3" timeOffset="53087.8">21043 5662 0,'0'18'125,"0"-1"-125,-35 72 16,0-54-1,17 0 1,-35 53-16,0 18 31,36-71-31,-36 54 0,-265 387 31,248-388-15,-19 18-16,19-18 16,-1 0-16,1-17 15,34-1 1,-158 230-1,124-176 1,-1-18-16,1 35 0,-36 0 16,-123 212 15,158-248-31,0 1 16,-140 229 15,158-264-31,18-18 0,-1-18 15,-140 159 32,70-88-15,36-71-32,52-35 0,0 18 15,-52 35 1,-1 0 31,18 0-47,0-53 15,0 0-15,18 35 16,-18-35-16,-17 35 16,34-35-1,-17 35 1,-158 36 15,193-53-15,1-1-16,-1-17 31,18 18-31,-71 17 47,71-17-47,-53 35 47,36-36-32,17 1 32</inkml:trace>
  <inkml:trace contextRef="#ctx0" brushRef="#br3" timeOffset="54113.62">17357 9966 0,'0'18'15,"0"-1"1,0 1 15,0 17-15,0-17-1,0 17-15,0 0 16,0 1 0,0 17-16,0-18 15,0-18-15,0 1 16,0 88 15,0-88-31,0 35 16,0-18-16,0 0 15,0 18-15,0-18 0,0-17 16,0 0 0,0 17-16,0-18 0,0 1 15,0 0 1,0 17-1,0 71 32,0-89-47,0 1 47,0 0-47,0-1 16,0 1-1,0 0-15,0-1 16,0 1 0</inkml:trace>
  <inkml:trace contextRef="#ctx0" brushRef="#br3" timeOffset="56192.38">17410 11183 0,'-18'35'15,"18"18"1,-35 0-16,35 18 0,-36-18 16,36 35-1,-53 212 17,53-230-32,0 230 46,0-159-46,0 18 0,0 35 16,18-35-16,0 123 31,-18-229-31,0 0 16,0-18 0,0 141-1,0-105 1,0 35-1,-88 282 17,52-282-32,-105 264 47,124-335-47,-1 18 15,-53 88 1,-34 106 15,87-176-31,-17 35 47,17-71-31,18-17-16,-18-1 15,-35 195 32,36-177-47,-19 71 31,19-71-15,17-17-16,0 17 31,-18-35-31,18 18 188,-17-18-157,-1-18-15,-17-17-1</inkml:trace>
  <inkml:trace contextRef="#ctx0" brushRef="#br3" timeOffset="58623.16">16175 15646 0,'17'0'16,"-17"17"0,0 1-1,-35 35 1,-212 88 15,194-141-31,0 0 0,-35 18 16,-653-18 15,565 0-15,-18 0-16,0 0 15,18 0-15,-18 0 16,0 0-16,17 0 16,-158 17-1,176 1-15,-440-18 47,528 0-31,0 0-16,-34 0 31,52 0-31,17 0 0,19 0 16,-1 0-16,0 0 15,1 0 1,-1 0-16,1 0 15,-36 0-15,35 0 16,-17 0 0,17 0-1,0 0-15,1 0 32,-1 0-17,1 0 1,-1-18-16,-35 18 15,35-35 1,1 17-16,-1 18 0,-17-17 16,17-19-1,-105-34 17,87 52-17,1 1 1,17-19-1,1 36-15,-1-17 16,1 17 15,-1 0 79,0-18-110,1 18 15,-54 0 1,18-18 0,0 18-16,0-17 15,36 17-15,-1 0 16,0-18 15,18 1 16,0-1-31,0 0-1,0-17 1,0-18-1,0 35 1,-17 18 0,17-17-16</inkml:trace>
  <inkml:trace contextRef="#ctx0" brushRef="#br3" timeOffset="60045.32">11148 15381 0,'0'-18'62,"0"-17"-62,-36-18 16,19-53-16,-1 71 15,-52-194 17,34 105-32,1 19 15,-35-213 1,34 177-16,-52-35 15,18-1-15,-213-370 47,230 442-47,-229-530 47,247 546-47,0 1 16,-1 18-16,19-1 15,-1-17-15,-17-71 16,17 71 0,0 17-1,1 1-15,-18-18 16,-230-300 15,212 317-31,0-17 16,-158-177 15,175 212-15,19 0-16,-72-158 47,72 193-47,-1 0 46,0-17 17,1 18-47,17-1-1,0 0-15,-18 18 16,1-35-1,17 17-15,0 1 0,0-1 16,-36 0 0,36-35-1,0 36-15,0-1 16,0-52 15,-17 34-31,17 1 31,-18 0-31</inkml:trace>
  <inkml:trace contextRef="#ctx0" brushRef="#br3" timeOffset="62181.95">8890 10072 0,'0'-35'47,"53"-36"-31,-35 36-16,17-54 16,106-140 15,-106 123-31,1 18 15,-1-18 1,0-17-16,0 35 0,-35-1 16,159-263 15,-124 246-15,18-388 30,-53 441-46,0 0 16,18 18-16,0 0 16,17-1 15,0-34-31,53-54 47,-88 107-32,18-1-15,52-141 32,-70 142-32,89-213 62,-72 124-46,1 71-16,0-18 15,17 0-15,53-246 47,0 157-31,-88 125 0,36-19-16,16-69 46,-34 69-46,0 1 32,17 0-32,89-195 62,-89 195-62,-35 0 16,17-18-16,19-18 31,34-17-31,18-106 47,-52 124-31,-1 17-1,0 0 1,-17 18-1,52-54 17,-52 36-17,17 18-15,89-106 47,-107 106-31,-17 17-1,18 1-15,0-1 16,-18 0-16,17-35 16,1 36 15,-18-19-31,35 1 47</inkml:trace>
  <inkml:trace contextRef="#ctx0" brushRef="#br3" timeOffset="66138.93">11959 5168 0,'18'0'16,"-18"18"15,0 35-16,0-18-15,-35 0 16,-18 54-16,-230 175 47,195-176-47,18 0 16,17-17-16,-18-18 15,18 17 1,-70 160 31,105-213-32,18 1-15,-18 0 16</inkml:trace>
  <inkml:trace contextRef="#ctx0" brushRef="#br3" timeOffset="66905.99">12594 5768 0,'-35'88'31,"17"-53"-15,-35 36-1,-105 88 1,122-142-16,-705 460 47,512-319-47,-882 618 47,1058-705-32,35-71-15,54-18 94,-19 18-78,71-35-1,-52 17 1</inkml:trace>
  <inkml:trace contextRef="#ctx0" brushRef="#br3" timeOffset="67617.54">13388 6050 0,'0'0'0,"-124"229"0,89-193 16,18 34-16,-36 18 15,-18 18 1,-17 0-16,-36 18 16,-264 352-1,230-300 1,-19 1-16,-599 581 47,670-652-47,18 0 15,17-36-15,71-34 63,-17-19-63,17 1 31,0 0-31,-18-18 16,18 17-16,0 1 31</inkml:trace>
  <inkml:trace contextRef="#ctx0" brushRef="#br3" timeOffset="68353.6">14746 6967 0,'0'0'0,"-212"283"15,177-231 1,0-16 0,-36 52-16,-34 18 15,-19 0 1,18 35-16,0-35 0,-88 105 16,71-70-1,-36 18-15,36-18 16,-18 18-16,-1 17 15,37-17-15,-1-35 16,18-1-16,17-35 16,0 0-16,-52 71 31,88-141-31,35-1 16,-36 1-16,36 17 15,-53 1 1</inkml:trace>
  <inkml:trace contextRef="#ctx0" brushRef="#br3" timeOffset="69060.66">15787 8378 0,'0'106'16,"0"-53"-1,-35 53 1,-1-35-16,-87 123 15,70-106 1,-18 18-16,-105 88 31,88-71-31,-36-17 16,18-18-16,-17 18 16,-230 229 15,283-229-31,-1-18 15,-52 71 1,70-88-16,17-19 16,-211 354 31,212-318-47</inkml:trace>
  <inkml:trace contextRef="#ctx0" brushRef="#br3" timeOffset="69735.03">15399 11712 0,'0'0'16,"-18"88"0,18-35-16,-88 18 0,70-36 15,-17 53-15,-36-35 16,19 35-16,-1-17 16,-106 52-1,88-70 1,-140 89-1,140-107-15,18 0 16,-35 36-16,-177 105 31,160-141-31,16-17 16,19 17-16,17 1 16,18-19-16,-18 1 15,35 17 1,0-17-16,18 35 15,0-36 1</inkml:trace>
  <inkml:trace contextRef="#ctx0" brushRef="#br3" timeOffset="70457.58">12400 12629 0,'-18'18'63,"-17"17"-63,-35-17 16,-213 194 15,231-159-16,-37-18-15,-34 71 16,70-53 0,35-36-16,-35 19 15,18 34 1,35-35 0,0-17-1,0 17-15,0 1 16,0-1-16</inkml:trace>
  <inkml:trace contextRef="#ctx0" brushRef="#br3" timeOffset="71114.83">14552 13423 0,'0'35'0,"0"-17"15,0 0-15,0 17 16,-70 124 0,-1-106-1,18-18-15,-194 177 31,141-89-31,18-52 16,70-36 0,-70 18-16,53 35 0,0-53 15,17 1-15,-17-19 16,17 19 31</inkml:trace>
  <inkml:trace contextRef="#ctx0" brushRef="#br3" timeOffset="72012.26">17868 7373 0,'0'35'15,"-35"36"-15,-53 35 16,52-36 0,1-34-16,0-1 15,-18 18-15,-53 35 16,-17 0-16,-283 177 31,283-177-31,-1-18 16,1 19-1</inkml:trace>
  <inkml:trace contextRef="#ctx0" brushRef="#br3" timeOffset="72703.84">17851 5009 0,'0'18'78,"-36"0"-78,19 17 0,-19-17 16,19 17-1,-19 0 1,36 0-1,-17-35-15</inkml:trace>
  <inkml:trace contextRef="#ctx0" brushRef="#br3" timeOffset="79072.35">27587 1446 0,'0'18'16,"0"0"-1,0 17-15,0 18 16,-17-35-16,17 87 31,0 178 0,0-231-15,0 1-16,0 36 16,0 16-1,0-34-15,0 35 16,0 35-1,0-88 1,0 0-16,0 70 31,0-105 1,0 0-32,0-1 15,0 1 1,0-1 15</inkml:trace>
  <inkml:trace contextRef="#ctx0" brushRef="#br3" timeOffset="79700.46">28310 2946 0</inkml:trace>
  <inkml:trace contextRef="#ctx0" brushRef="#br3" timeOffset="81644.25">29810 1588 0,'0'0'0,"-53"70"16,18-35-16,-1 18 15,36-35-15,-17-18 16,-1 18 0,0 52 31,18-52-16,0-1-16,0 1-15,-17 35 16,-1-18 0,-17 36-16,35-54 15,-35 124 17,17-105-32,-35 158 46,53-159-46,0 0 16,0 18-16,18-17 16,-1-1-16,19 35 31,-19-34-31,18-1 16,1-17-1,-1-1-15,-17 1 0,35 17 16,-1 0 15,-16-17-15,-1-18-16,18 18 31,-18-18-31,53 0 47,-35 0-47,-17 0 15,-19 0-15,36-18 32,-35 18-32,35-70 47,-53 52-47,17-17 15,-17-18-15,0 17 16,18-17-16,0 18 15,-18 0 1,0-71 15,0 88-31,0-17 0,0-71 47,0 71-47,0 17 0,0-17 16,0 17-1,0-17-15,0 18 0,-36-54 16,19 71 0,17-18-1,0-17-15,-18 17 16,0 1 0,18-18-16,-17-18 15,-1 53 16,18-36 1,-18 19-32,1-1 47,-1 18 171,-35 0-218</inkml:trace>
  <inkml:trace contextRef="#ctx0" brushRef="#br3" timeOffset="82561.7">30074 2681 0,'36'106'62,"34"0"-62,-52-53 16,-18-18-16,35 18 15,230 388 17,-195-335-32,124 158 46,-247-299 33</inkml:trace>
  <inkml:trace contextRef="#ctx0" brushRef="#br3" timeOffset="84231.56">30092 1729 0,'-18'-18'141,"1"18"-125,-36-35 15,0 35-31,35 0 16,1 0 93,-1-18-109,36 36 297,-18-1-282,35 19 1,-18-19 0,1-17-16,17 36 15,-17-1 1,0-18 0,-1-17-1,-17 18 1,18-18-1,0 18 17,17-1-32,-35 1 31,0 0 0</inkml:trace>
  <inkml:trace contextRef="#ctx0" brushRef="#br3" timeOffset="85344.86">31186 2840 0,'-18'-18'16,"18"-17"15,18 35 79,-1 0-95,-17 18 1,18-1-16,-18 19 16,0-19-1,-18-17 48,1 0-48,-1 0 1,0-17 0</inkml:trace>
  <inkml:trace contextRef="#ctx0" brushRef="#br3" timeOffset="88175.1">28346 2963 0,'17'0'266,"-17"-17"-1,-17 17-77,17 17-16,17-17-141,1 18-31,-18 0 16,18-36 140,35 0-141,-53 1-15,17 17 16,-52 0 93,0 0-109,17 0 16,0 0 0,1 0-1,-1-18 17</inkml:trace>
  <inkml:trace contextRef="#ctx0" brushRef="#br3" timeOffset="109329.43">10601 6438 0,'0'35'78,"0"18"-46,0-35-32,18 35 15,370 423 32,-265-335-31,653 494 15,-582-458-31,53-1 16,-70-70-16,122 88 31,-246-159-15,-35-17-16</inkml:trace>
  <inkml:trace contextRef="#ctx0" brushRef="#br3" timeOffset="110297.83">11677 5697 0,'18'36'32,"35"-1"-32,17 0 15,-35-17-15,36 70 16,-36-70 0,71 35-16,-35 17 0,52 1 15,-35-1 1,18 18-1,0 18-15,741 547 32,-71-89-1,-600-423-31,0-52 16,389 193 30,-424-212-14,-106-52-32,177 106 47,-177-107-32,1 18-15,-19-17 0,160 106 47,-160-107-16</inkml:trace>
  <inkml:trace contextRef="#ctx0" brushRef="#br3" timeOffset="111121.31">13018 8184 0,'-18'0'16,"53"0"0,-17 18-16,123 88 15,-35-71 1,0 18-16,88 35 31,-106-52-31,0-1 16,159 106 15,-212-106-31,0 1 0,1 16 16,105 72 15,-18 17 0,-87-88-15,-1 0-16,0-35 0,0-1 15,18 1 1</inkml:trace>
  <inkml:trace contextRef="#ctx0" brushRef="#br3" timeOffset="111811.88">16492 7902 0,'18'0'16,"105"53"15,-34 18-31,-19-36 0,36 36 16,-18-19-1,0-16 1,71 70-1,-141-71 1,-1-18-16,36 36 31,-35-35-31,53 70 47</inkml:trace>
  <inkml:trace contextRef="#ctx0" brushRef="#br3" timeOffset="112556.41">13441 11271 0,'35'106'15,"71"106"1,-18-106 0,106 193 15,-88-157-31,17 34 16,195 177-16,-195-177 15,19 1 1,210 228 31</inkml:trace>
  <inkml:trace contextRef="#ctx0" brushRef="#br3" timeOffset="113203.01">11624 12559 0,'0'0'0,"0"35"16,0-17-16,53 52 16,141 266 31,194 157-32,-282-369 1,0-18-16,-18 0 15,0-1-15,-17-52 16,17 0 15,-71-53 1</inkml:trace>
  <inkml:trace contextRef="#ctx0" brushRef="#br3" timeOffset="113796.64">10848 10054 0,'18'53'63,"34"53"-63,1-18 16,-17-35-16,264 441 31,-212-335-16,212 105 32,-300-246-47</inkml:trace>
  <inkml:trace contextRef="#ctx0" brushRef="#br3" timeOffset="114335.3">11342 9507 0,'0'36'16,"53"17"-16,0 88 15,-18-71-15,18 36 16,17 18-16,1 34 15,105 125 1,-105-178-16,-36-34 16,0-36-16,-17-17 15,17 17 1</inkml:trace>
  <inkml:trace contextRef="#ctx0" brushRef="#br3" timeOffset="114963.91">11836 9737 0,'0'17'31,"0"19"-16,-53-1-15,35 35 16,-35 1 0,-17 0-16,-1 17 15,53-35-15,-52 0 16,52-36-16,-70 71 31,35-52-31,0 17 0,18-18 16,-53 0-16,0 36 15,-124 17 17,53 18-17,36-53 1,70-18-16</inkml:trace>
  <inkml:trace contextRef="#ctx0" brushRef="#br3" timeOffset="126204.04">26741 4251 0,'70'0'94,"-17"0"-78,18 0-16,87 0 15,54 0 1,899 0 0,-635 0-1,1571 106 16,-1501-53-31,-52-18 16,1570 71 31,-1888-106-47,-34 0 16,-37 17-16</inkml:trace>
  <inkml:trace contextRef="#ctx0" brushRef="#br4" timeOffset="-139417.35">28822 7408 0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3-19T13:30:46.430"/>
    </inkml:context>
    <inkml:brush xml:id="br0">
      <inkml:brushProperty name="width" value="0.05292" units="cm"/>
      <inkml:brushProperty name="height" value="0.05292" units="cm"/>
      <inkml:brushProperty name="color" value="#00B0F0"/>
    </inkml:brush>
  </inkml:definitions>
  <inkml:trace contextRef="#ctx0" brushRef="#br0">13529 1005 0,'0'18'63,"18"17"-63,-1-17 15,1 53-15,17 70 31,-35-71-31,18-17 0,-18-18 16,0 18 0,35 18-16,0-1 15,-17-17-15,-18-17 16,0-19 0,53 54-16,-53-54 31,0 1-31,18-18 15,-18 18 1,35 17 0,-17-35-1,-1 0-15,1 0 16,35-35-16,-18-1 16,0-34-16,-35 35 15,36-36 1,-19 18-16,54-106 31,-18 71-31,-36 53 16,1 0-1,-18 17 1,0 0 0,18 1 109</inkml:trace>
  <inkml:trace contextRef="#ctx0" brushRef="#br0" timeOffset="813.65">14676 1182 0,'0'-18'16,"0"36"-1,0 17 1,0 0 0,0 18-16,17 0 31,18 0-15,-17-53-16,17 0 0,18 0 15,-35 0 1,17 0-16,-17 0 15,17 0-15,53 0 16,-52-35-16,-1 17 16,53-70 31,-106 88 31,-34 35-63,52-17 1,-36 35-16,-140 176 31,141-158-15,17-36-16,-17-17 15,35-1-15</inkml:trace>
  <inkml:trace contextRef="#ctx0" brushRef="#br0" timeOffset="1580.98">15434 1235 0,'18'0'15,"-18"17"-15,0 124 31,0-105-15,0 52-16,0-17 16,-18 34-16,18-69 0,-53 52 15,35-35-15,1 35 16,-18-53-16,35-17 16,-18-1-1,18-34 32,0-36-31,0-18-16,0 36 15</inkml:trace>
  <inkml:trace contextRef="#ctx0" brushRef="#br0" timeOffset="1937.97">15346 1588 0,'35'0'15,"0"17"-15,18 1 16,-17-18-16,17 0 16,-1 0-16,-34 0 15,17 0-15,1 0 16,-1 0-16,35 0 16,-52 0-16,0-18 15,-1 1-15,1-1 31,0 0-15</inkml:trace>
  <inkml:trace contextRef="#ctx0" brushRef="#br0" timeOffset="2366.69">15910 1376 0,'0'35'15,"0"0"-15,0 36 16,0-18-16,0 35 31,0-53-31,0 195 31,0-195-15,0 0 0,0-17-16,0-1 31</inkml:trace>
  <inkml:trace contextRef="#ctx0" brushRef="#br0" timeOffset="2935.35">16192 1358 0,'0'35'15,"0"-17"-15,0 0 16,0 17-16,0 0 15,0 18 1,0 18-16,0-54 16,0 36-16,0-17 15,0-1-15,0 71 32,0-89-17,18 36 16,0-35-31,17 0 16,-17-18-16,-1 0 16,54 0-1,-18 0 1,35 0 0,-53 0-16,1 0 15</inkml:trace>
  <inkml:trace contextRef="#ctx0" brushRef="#br0" timeOffset="3201.19">16757 1852 0,'18'-18'109</inkml:trace>
  <inkml:trace contextRef="#ctx0" brushRef="#br0" timeOffset="3961.72">18486 1270 0,'-18'0'16,"0"0"0,-52 35-16,34 1 15,-34 52-15,52-88 16,-17 70-16,17-17 16,18-17-16,0 16 15,0 1 1,71 124 15,-1-107-31,-34-52 16,-1-18-16,-17 18 0,17-18 15,0 0 1,36 0 0,-36 0-16,18 0 15,-18-71-15,18 18 16,-35 0-16,35-211 47,-53 211-47,0-36 15,-18 1 17,0 53-32,1 35 0,-19 0 15,19 0 1,-18 0-1,-36-18 1,53 18 15</inkml:trace>
  <inkml:trace contextRef="#ctx0" brushRef="#br0" timeOffset="5249.95">19297 1288 0,'-18'17'0,"18"1"16,0 0-16,0-1 15,-35 177 17,35 36-1,0-160-31,0-52 16,0-1-16,0 1 0,0-36 93,0-35-93,0 36 16,0-18-16,0-1 16,0 1-16,0-18 15,-18-35-15,18 35 16,0-18-16,-17-70 31,17 124-31,0-36 16,0 35-1,0 0 17,17 18-1,36-17-31,-17 17 15,-1 0-15,-17 0 0,17 0 16,0 0 0,0 0-16,-17 0 15,0 35 1,-18 18 0,0 53 15,0-89-31,0 36 15,0-17-15,-36-19 16,-17 19-16,36-36 16,-18 17-16,-1 19 15,-17-36 1,18 0 15,70 0 16,-17 0-31,35 0-16,88 0 31,-18 0-15,-34 0 15,-72 17-31,-17 18 31,0-17-15,0 17-1,0 1 1,-35-1-16,17 0 16,-211 36 15,194-71-31,-18 0 0,0 0 15,-18 0 1,54 0 0,-1 0-1,0-71 17,18 36-17</inkml:trace>
  <inkml:trace contextRef="#ctx0" brushRef="#br0" timeOffset="6995.94">20214 1852 0,'-17'0'16,"-1"0"0,0 0 15,-17 0 0,17-18-31,1 1 31,-1-124 1,18 70-32,-18 18 15,18 18-15,0-18 16,-17 0-1,17-53 17,0 71 15,53 35-16,-36 18-16,107 140 32,-89-52-15,-17-70-32,-18 16 31,0 1 0,0-17 0,0-19 157,-18-17-141,0 0-16,1 0-15,-1 0 62,36 36 125,17-1-203,53 0 15,-52 0-15,-1 18 16,53-17 0,0 16 15,-88-34 110</inkml:trace>
  <inkml:trace contextRef="#ctx0" brushRef="#br0" timeOffset="8109.78">13070 2311 0,'0'35'32,"53"-35"-17,0 0-15,53 0 16,53 0-16,52 0 16,19 0-16,2133 0 46,-1745 0-30,105 0-16,-17 0 16,70 35-16,529 36 15,282 52 17,-1357-87-17,-19-19-15,107 54 31</inkml:trace>
  <inkml:trace contextRef="#ctx0" brushRef="#br0" timeOffset="13885.86">1058 4128 0,'18'0'32,"-18"-18"-17,18 0 1,123-52 0,-124 52-1,54-35 1,52-35-1,-87 53-15,105-124 32,-124 141-17,1-17 1,-18 17-16,35-17 47,-35 53 109,0 17-156,0 36 16,0-36-16,0 18 15,0 17-15,0 1 16,0 17-16,0-17 31,18-36-15,0-17 15,-1-18-15,-17 17 31,0 1-47,0 17 15,0-17 1</inkml:trace>
  <inkml:trace contextRef="#ctx0" brushRef="#br0" timeOffset="14339.09">2011 4128 0,'17'0'109</inkml:trace>
  <inkml:trace contextRef="#ctx0" brushRef="#br0" timeOffset="38934.61">2575 3581 0,'18'0'47,"0"17"-47,-1 1 16,-17 17-1,0 1-15,0-19 16,0 1-16,35 70 31,-35 18 16,0-89-47,0 36 31,18 18 0,-18-177 48,0 53-64,0 18-15,-18-36 16,18 36-1,0-18-15</inkml:trace>
  <inkml:trace contextRef="#ctx0" brushRef="#br0" timeOffset="39653.69">2628 3581 0,'35'17'63,"-17"-17"-63,35 0 15,0 0 1,88 0 31,-123 0-47,-1 18 15,1 0 17,0-1-17,-1-17 1,1 18 15,17 17 0,0-35-15,-17 0 0,70 0-1,18 0 32,-106 18 63,0-1-95,0 19-15,0-19 16,0 1-1,0 53 1,0-54 15</inkml:trace>
  <inkml:trace contextRef="#ctx0" brushRef="#br0" timeOffset="40351.78">3739 3651 0,'0'36'15,"0"16"1,-35 54 15,18-35 0,-1-54-31,18 1 16,0 0 31,18-18-31,17 0-16,-18 0 15,107 0 16,-89 0-15,-17 0-16,35-18 31,70-17 1,-105 35-17</inkml:trace>
  <inkml:trace contextRef="#ctx0" brushRef="#br0" timeOffset="40730.08">3739 3775 0,'0'-18'16,"36"18"15,-1 0-31,88 0 47,-87 0-47,-1 0 16,0 0-1,36-35 17</inkml:trace>
  <inkml:trace contextRef="#ctx0" brushRef="#br0" timeOffset="41167.85">3651 3598 0,'18'0'31,"0"0"-15,-1 0-16,1 0 15,35 0-15,-18 0 16,36 0-16,193 0 47,-211 0-47,0 0 16,-18 0-16,71 0 15,-18 0 16</inkml:trace>
  <inkml:trace contextRef="#ctx0" brushRef="#br0" timeOffset="41506.26">4568 3687 0,'0'105'16,"0"-69"-1,0 34 1,0-52-1,0 17-15,0 0 32,-17-17-32,-1-18 15,1 0 17,-1 0-17</inkml:trace>
  <inkml:trace contextRef="#ctx0" brushRef="#br0" timeOffset="42159.36">4427 3634 0,'0'17'94,"53"-17"-79,0 18-15,0-18 16,0 0-16,35 0 15,106 0 1,-88 0-16,159 0 47</inkml:trace>
  <inkml:trace contextRef="#ctx0" brushRef="#br0" timeOffset="42801.48">5186 3969 0,'35'17'16,"-17"-34"0,-1-19-1,19-87 17,-19 123-32,1-35 0,17-53 15,-17 70 1,0 0-16,87-52 31,-69 70 0,-1 0-15,71 88 31,-89-35-47,1-18 15,-18 0 1,35 71 0,-35-53 31,0-35-1,-17-18-46,-54 0 16</inkml:trace>
  <inkml:trace contextRef="#ctx0" brushRef="#br0" timeOffset="43220.22">5203 3881 0,'18'0'15,"17"0"1,-17 0 0,17 0-1,1 0 1,-1 0-16,0 0 16,53 0-1,-35 0-15,18 0 0,-1 0 16,89 0 31</inkml:trace>
  <inkml:trace contextRef="#ctx0" brushRef="#br0" timeOffset="44320.54">6544 3669 0,'35'123'15,"-35"-105"1,18 35-16,-18-18 0,0 0 15,0 1 1,0 17 0,18-18 31,-1-35-16,-17-53-16,0 35 1,0-35-16,0-52 16,0 34-1,0-52 17,0 105-17,0 0 16,18 18 32,17 0-63,0 0 16,18 36-1,18-1-15,-36 18 0,71 0 16,-71-18-1,1-17-15,-1 17 0,-18 0 16,-17-17 0,18-1-16,-18 1 31,0 0-15,0 17-16,0 18 46,-18-53-46,-17 18 16,-18-1-16,18 1 16,-53-18-16,35 0 15,-18 0-15,36 0 16,0 0 0</inkml:trace>
  <inkml:trace contextRef="#ctx0" brushRef="#br0" timeOffset="44628.35">7444 4110 0</inkml:trace>
  <inkml:trace contextRef="#ctx0" brushRef="#br0" timeOffset="56379.38">9895 3669 0,'0'18'47,"0"34"-47,0-16 16,-35 87-1,17-70-15,-17 71 16,18 34-16,-19-17 15,1 18-15,0 35 16,-1 0-16,1-53 16,-18 177-1,36 317 32,17-582-31,0-36-16,0 1 15,0 17-15,0 1 16,0-1-16,0 0 16,0 18-16,0-18 15,0 54-15,0 34 16,0-52 0,0 87 15,0-122-31,0-19 15,0 19 1,0 16-16,0-16 16,0 17-1,0-18 17,0-17-1,0 17-16,0-18 95,53-17-110,105 0 15,-34 0 1,17 0-16,35 0 16,36 0-16,17 0 15,18 0-15,0 0 16,-18 0-16,195 0 31,-248 0-31,36 0 31</inkml:trace>
  <inkml:trace contextRef="#ctx0" brushRef="#br0" timeOffset="58777.2">9913 3598 0,'0'-17'47,"53"-1"-31,18 18-1,-36 0-15,35 0 16,354 0 15,-283 0-15,0 0 0,635 0 15,-53 0 16,-458 0-32,-1 0 32,-211 0-16,-17 0 110,-19 18-125,-17-1 15,0 1-15,18 17-1,17 283 16,-35-36 1,53 459 15,-18-353-16,-35-335-16,0 0-15,0 53 16,0-54 0,0 178 15,0-160-31,0-52 16,0 17-16,0 36 31,0-36-31,-17 141 31,-89 18 0,18 124 1,52-265-17,-34 35 16,52-70-15,-35 88 15,18-71-15,35-18-16,-18-17 16,18 36-1,-17-19 16,-1 19 79,-52-19-79,52-17-31,-88 0 31,18 0-31,35 0 0,-53 0 32,-141-88-1,230 70-31,-19 18 0,1-17 15,35-1 1,-18 18 62</inkml:trace>
  <inkml:trace contextRef="#ctx0" brushRef="#br0" timeOffset="60469.07">9613 7091 0,'18'-18'47,"-1"18"-16,1-17 0,0 17-15,17-18-16,0 0 16,18-35-16,88-52 31,-105 87-16,-19 0 1,1 18 0,0-35-1,34-36 17,-16 54-32,-1-54 0,18 1 31,53-142 0,-71 141-31,-17 36 16,17 0-1,0-53-15,-17 17 16,0 36-16,-1-36 16,18 1-16,1-212 31,-1 193-31,-17 19 15,17-36 1,-35 53-16,0 0 16,0 0-16,0 0 15,18-17-15,-18 17 16,0-35 0,0 70 30,0-17 1</inkml:trace>
  <inkml:trace contextRef="#ctx0" brushRef="#br0" timeOffset="61022.73">10619 4939 0,'17'0'31,"19"0"-15,-1 0-1,88 0 1,18 0 0,-88 0-16,-17 0 15,34 0-15,1 0 16,35 0-1,264 0 17,-352 0-17</inkml:trace>
  <inkml:trace contextRef="#ctx0" brushRef="#br0" timeOffset="61970.15">11659 4957 0,'0'35'0,"0"0"31,0-17-31,0-1 16,36 107 15,-19-89-31,36 18 16,-18 35-16,54 53 15,-54-70 1,18 17-16,70 106 15,18 0 17,-88-141-32,106 212 31,-124-248-31,18 71 16,35 54-1,18 105 32,-53-195-47,0 54 16,-35-106-1,17 53 1,-17 0 15,-1-18 0,-17-17-15,0 17 15</inkml:trace>
  <inkml:trace contextRef="#ctx0" brushRef="#br0" timeOffset="68203.5">10848 5415 0,'-53'0'94,"-18"0"-94,19 0 16,16 18-16,1-18 47,88 0 46,0 0-93,35 0 16,18 0-16,35 0 16,318 17 15,-230-17-15,-141 0 15</inkml:trace>
  <inkml:trace contextRef="#ctx0" brushRef="#br0" timeOffset="69080.47">10742 5874 0,'53'0'78,"35"17"-78,-35-17 16,35 0-16,36 0 15,17 0 1,0 0-16,247 0 31</inkml:trace>
  <inkml:trace contextRef="#ctx0" brushRef="#br0" timeOffset="69692.8">10689 6315 0,'18'0'62,"52"0"-46,-17 0 0,-17 0-16,299 0 31,-159 0-31,-70 0 16,35 0-16,-17 0 0,-1 0 15,-35 0 1,-70 0-1,-1 0 17</inkml:trace>
  <inkml:trace contextRef="#ctx0" brushRef="#br0" timeOffset="70317.94">10654 6668 0,'18'0'16,"17"0"-1,35 0-15,71 0 16,230 0 31,-195 0-47,-17 0 0,194-53 31,105 35-15,-352 18 31</inkml:trace>
  <inkml:trace contextRef="#ctx0" brushRef="#br0" timeOffset="71115.44">10283 6932 0,'71'-18'31,"0"1"-15,34 17-16,-69 0 15,405-18 17,-318 18-32,36 0 15,-18 0 1,388 0 15,-300 0-15,71 0 31</inkml:trace>
  <inkml:trace contextRef="#ctx0" brushRef="#br0" timeOffset="101890.61">14552 4533 0,'18'-17'63,"-1"-1"-47,54-35-16,-36 0 15,89-141 1,-107 159-16,107-353 47,-107 335-16,-17 70 31,0 160-30,0-1-1,0 124 0,0-247-31,0-35 16,0 35 15,0-18-31,0 0 31,0-17-15</inkml:trace>
  <inkml:trace contextRef="#ctx0" brushRef="#br0" timeOffset="102362.5">15593 4604 0,'0'-18'125</inkml:trace>
  <inkml:trace contextRef="#ctx0" brushRef="#br0" timeOffset="104521.9">16228 4463 0,'17'-18'78,"19"-70"-78,-36 53 16,17-71-16,1 35 15,0-123 1,-1 141-1,19-17 17,-19 70-17,-17 17 32,53 54-31,-35-54-1,17 19-15,18 52 16,-35-17 0,-1-36-1,1 18-15,-1 0 16,1-18 0,-18-17-1,18 17-15,-18 0 31,0-17 1</inkml:trace>
  <inkml:trace contextRef="#ctx0" brushRef="#br0" timeOffset="104887.85">16175 4198 0,'17'0'46,"19"0"-46,70 0 32,-71 0-32,35 0 0,1 0 15,158 0 32,-176 18-31</inkml:trace>
  <inkml:trace contextRef="#ctx0" brushRef="#br0" timeOffset="105436.02">16845 3881 0,'0'17'15,"0"18"1,0 18-16,0-17 15,0 70 1,88 52 31,-52-158-47,-19 0 16,1 0-16,0 0 15,-1 0 1,54 0 31,-36-17-47,18-54 31,123-105 0,-158 123-31,0 17 16</inkml:trace>
  <inkml:trace contextRef="#ctx0" brushRef="#br0" timeOffset="105783.81">17533 3969 0,'0'0'0,"0"17"15,18 1-15,-18 0 16,0 35 0,0-18-16,0 0 15,0 18-15,0-18 16,0 36-16,-18-53 16,-35-36 30</inkml:trace>
  <inkml:trace contextRef="#ctx0" brushRef="#br0" timeOffset="106132.59">17233 3810 0,'0'-18'16,"18"18"-1,-1 0-15,19 0 16,17 36-16,-18-36 16,194 35 15,-141-35-16,142 53 17,-195-53-17,-17 0-15,-1 0 16,1 0-16,0 0 16,-1 0-16,1 0 15,35 35-15</inkml:trace>
  <inkml:trace contextRef="#ctx0" brushRef="#br0" timeOffset="106683.26">18239 3951 0,'17'0'0,"-17"35"16,0-17 0,-17 35-16,-19 18 15,19 105 17,17-158-17,0 17 1,35-35 62,-17-18-78,35-17 16,-18 0-16,0-18 15,-17 17 1,-18 19-16,0-36 15,0 18-15,0 17 0,0-53 16,0 36-16,0 17 16,-36-34-16,1 16 31,0 36 31,-18 0-46,0 18-16</inkml:trace>
  <inkml:trace contextRef="#ctx0" brushRef="#br0" timeOffset="107704.63">14940 5450 0,'0'-17'125,"18"-18"-125,-1-1 0,19 19 16,-1 17-1,0-36-15,1 36 16,16 0-16,-34 0 16,0 0 15,-18 18-16,0 53 1,0-36-16,-18 18 16,18-18-1,-18 18-15,-17 17 16,0 19-16,17-72 16,1 19-16,-1-19 0,53-17 78,36 35-63,-54-35-15,19 0 16,-19 0-16,19 18 16,-19-18-16,36 0 15,-18 18 1,-17-18-1,0 0 1,17 0 15,0 0-31</inkml:trace>
  <inkml:trace contextRef="#ctx0" brushRef="#br0" timeOffset="107946.48">15734 5874 0</inkml:trace>
  <inkml:trace contextRef="#ctx0" brushRef="#br0" timeOffset="108421.18">16651 5398 0,'-18'17'31,"-17"1"-15,0 17-1,-18 36-15,35-54 16,1 1-16,-1 35 0,0-36 15,18 19 1,0 17-16,0-36 0,0 19 31,53 52 1,-17-71-32,140 72 31,-141-89-31,1 0 15,34 0-15</inkml:trace>
  <inkml:trace contextRef="#ctx0" brushRef="#br0" timeOffset="109032.81">17198 5662 0,'0'18'31,"-18"-1"-31,18 19 16,-53 105 15,53-106-31,0 0 16,0 1 15,18-36 32,0-18-48,-18 0-15,17-35 16,1-35 0,-18 71-16,0-19 15,0 19-15,0-1 31,0 0 16,-18 18 16,-35 0-48,0 0-15</inkml:trace>
  <inkml:trace contextRef="#ctx0" brushRef="#br0" timeOffset="110067.68">15187 6756 0,'0'-18'78,"18"0"-78,-18 1 16,17 17 15,1 0 16,17 53-31,-35 123 31,0-123-16,36-53 47,122 71-47,-122-54-31,17 1 16,-18 17 0,-35-17-1,0 35 16,0 17 1,-212 18-1,-17-70 0,194 0 0</inkml:trace>
  <inkml:trace contextRef="#ctx0" brushRef="#br0" timeOffset="110392.48">16069 7355 0,'0'-17'94,"0"-19"-94</inkml:trace>
  <inkml:trace contextRef="#ctx0" brushRef="#br0" timeOffset="111088.51">16457 6756 0,'35'-18'16,"-17"18"-16,0 35 16,17 159 15,-17 106 16,-18-265-47,0 1 15</inkml:trace>
  <inkml:trace contextRef="#ctx0" brushRef="#br0" timeOffset="111503.97">16669 7038 0,'0'-18'47,"35"-17"-47,-17 35 16,158-159 15,-52 106 0,-107 53 48</inkml:trace>
  <inkml:trace contextRef="#ctx0" brushRef="#br0" timeOffset="111868.74">16810 7003 0,'0'17'31,"0"19"-15,18-19-1,34 18 16,1 36-31,-35-71 16,17 35-16,-17-17 31,17 35-15,0-53-16</inkml:trace>
  <inkml:trace contextRef="#ctx0" brushRef="#br0" timeOffset="112879.1">17268 6773 0,'0'71'16,"0"-1"0,36 54-1,-19 229 32,-17-389 16,0-52-48,-88-229 32,88 264-47,0 35 16,0-35 15,0 0 0,35 53 16,18 18-31,18 35-16,-53-18 15,158 142 1,-35-19 31,-123-122-32,-18 34-15,0-17 32,-36 53-1,-69-88-15,52-18-16,0 0 15,17 0-15,1 0 16,18 0 15,-1 0 0,18-18 1,0-35-32,0 35 15</inkml:trace>
  <inkml:trace contextRef="#ctx0" brushRef="#br0" timeOffset="113638.63">17798 6897 0,'0'0'0,"17"0"16,1 0 15,17 0-15,-17 17-1,-1 19-15,142 140 31,-71-123 1,54-53 15,-125 0-47,1-53 31,-18 71 31,-18 123-46,-17-53 0,-36 88 30,54-158-46</inkml:trace>
  <inkml:trace contextRef="#ctx0" brushRef="#br0" timeOffset="115239.65">19703 3916 0,'17'0'31,"-17"-18"-15,18 1-1,17 17 1,-17 0 0,-1 0-1,1 0-15,-18 17 125,0 1-125,0 17 16,0 18-1,0 53 1,-88 88 15,88-141-15,0-36-16,0 1 16,0 35 15,0-35-16,0-1 1,0 1 15,18-18-15,-1 0 0,36 0-1,-18 0 1,36 0 15,-53 0-31,-1 0 16,71-18-1,-52 18-15,17-17 16</inkml:trace>
  <inkml:trace contextRef="#ctx0" brushRef="#br0" timeOffset="115661.92">19861 4392 0,'0'35'47,"18"18"-31,-18 124-1,0-1 32,0-158-47,0-1 16,0 19 15,0 17-15</inkml:trace>
  <inkml:trace contextRef="#ctx0" brushRef="#br0" timeOffset="116358.49">19879 5309 0,'0'18'16,"0"17"-16,0-17 31,0 0 0,18-1-15,-1-17 0,71 71 15,-88-54-15,53 36-1,-53 18 16,0-36-15,0 0 15,-141-17 1,71-18-32,17 0 15,18 18-15,-1-18 16,1 0-1,17 0 64,18 35-64,-17-70 79,-1 17-78</inkml:trace>
  <inkml:trace contextRef="#ctx0" brushRef="#br0" timeOffset="116805.81">19738 5239 0,'53'17'31,"-18"-17"-15,36 18 0,140 0 15,-122-18-31,140 0 31,-212 0-15,1 17-1,-18 19 1</inkml:trace>
  <inkml:trace contextRef="#ctx0" brushRef="#br0" timeOffset="118071.67">19950 6650 0,'-18'18'234,"-17"34"-218,17-52-16,0 36 15,1-1-15,-19 18 16,19-35-16,17-1 31,0 18 0,0 18 1,17 0-1,1-35-16,-18 0-15,18-1 16,-1 1-16,54 17 31,-53-35-15,-18-18 62,0 1-62,0-1-1,0 1-15,0-1 32,0 0-17,-36 1 48,-17-1-48,0 18-15,-17 0 16,35 0-16,17 0 16,0 0 15</inkml:trace>
  <inkml:trace contextRef="#ctx0" brushRef="#br0" timeOffset="119076.32">22049 3951 0,'0'18'32,"17"-18"-17,1 0 1,0 0-1,-1 0 1,1 0 0,-1 0-1,1 0-15,-18 17 32,159 125-1,-142-107-31,1 159 31,-18-159-31,0 18 16,0 0-16,0 0 15,-35 17-15,-53 19 32,-1-54-1,72-35-31,-36-18 62</inkml:trace>
  <inkml:trace contextRef="#ctx0" brushRef="#br0" timeOffset="119429.14">21908 4568 0,'0'0'0,"229"0"15,-194 0 1,159 0 15,35-17 1,-176 17-1,-35 0 0</inkml:trace>
  <inkml:trace contextRef="#ctx0" brushRef="#br0" timeOffset="121097.45">22172 5450 0,'0'36'78,"-35"-19"-78,35 1 16,0 17-16,0 18 15,0 18 1,176 193 15,-176-246-15,18-18-16,-18 18 15,0-1 1,17-17-16,-17 53 47,0-35-47,0-1 0,0 1 31,0 35-15,-17-18 31,-160-35-32,125 0-15,-125-17 47,177-1-31,-17-35-16,17 0 15,0-53 1,0 71-16,0 0 31,0 17-31,17-70 31,1 70 1,70-35-1,-53 36-15,-17-1-16,0 0 46,-1 1-30,1-1 15,-1-17 1,19 17-1,-19 1 16,1-19-32,-18 19 1,18-1 0,-1 0-1,1 18 1,-18-17 31,0-1 15,0 1-46,0-1-1,-106 18 17,71-18-32,0 1 0,17 17 15,-17 0 1,17 0 0,-17 0 15,17 0-16,0 17 17,18 1-32,0 52 31</inkml:trace>
  <inkml:trace contextRef="#ctx0" brushRef="#br0" timeOffset="122299.71">22190 6756 0,'0'0'0,"-18"-18"110,0 18-95,-34 0 1,16 0 0,19 18-16,-1-1 15,0 1 1,1 0-16,-1 17 31,18 18 0,0-36 1,18-17-17,-1 0 1,19 0 0,-19 0-1,36 0-15,35-70 31,-52 35 1,-36 17-17,0 0 1,17 1 0,-17 34 46,0 72-46,0-37-16,0 37 15,53 263 17,-18-263-32,-35-19 15,0-52-15,18-18 16,-36 0 62,-34-18-78,34 18 16,0-17-1,1 17-15,-1-18 16,-17 0-1</inkml:trace>
  <inkml:trace contextRef="#ctx0" brushRef="#br0" timeOffset="149362.22">988 9049 0,'0'-36'16,"0"19"-16,0-18 15,0 17-15,17-88 32,19 71-17,-19-18 32,1 35-16,0 1-31,35-1 16,17-17 15,-70 17-31,18 18 16,-1 0-1,1 0 1,53 0 15,-36 35 1,159 300-1,-159-88 0,-35-17 16,-141-72-31,0-16 30,141-125 64,18-17-95,17 0 1,-18 0 62,1 0-62,0 0-1,-1 0-15,1 0 32,17 0-1,-17 0 250,17 0-281,1 0 16,-1 0-16,18-17 15,264-1 17,-282 18-17,1 0-15,-19 0 16,1-18 15</inkml:trace>
  <inkml:trace contextRef="#ctx0" brushRef="#br0" timeOffset="150587">2611 9631 0,'0'17'63,"0"1"218</inkml:trace>
  <inkml:trace contextRef="#ctx0" brushRef="#br0" timeOffset="153430.5">3845 8714 0,'0'35'47,"0"18"-47,0-18 16,18 18-1,17 141 1,0-106 0,1 36-1,34 87-15,-17-17 47,-35-194 16,-18-17-48,0-71-15,18 52 0,-1-52 16,1-71-1,123-299 32,-141 440-31,0-35 0,0 36 30</inkml:trace>
  <inkml:trace contextRef="#ctx0" brushRef="#br0" timeOffset="154247.45">4674 8819 0,'18'18'46,"-18"17"-30,0 18-16,0-17 16,0-1-16,0 35 15,0 107 1,-18 52 31,18-211-16,18-18-31,52 0 16,1 0-16,88 0 31,158-71 0,-246 36-15,-106 35 78,17 0-79</inkml:trace>
  <inkml:trace contextRef="#ctx0" brushRef="#br0" timeOffset="154765.13">4851 9084 0,'0'-18'47,"0"-17"-32,17 35-15,19-18 16,69-70 15,-87 88-15</inkml:trace>
  <inkml:trace contextRef="#ctx0" brushRef="#br0" timeOffset="155251.82">4586 8731 0,'0'-17'0,"18"17"32,-1 0-32,72 0 31,34-18-31,247-53 47,-193 54-16,-159 17 0</inkml:trace>
  <inkml:trace contextRef="#ctx0" brushRef="#br0" timeOffset="155858.96">5715 8661 0,'35'17'0,"-35"19"15,0-19-15,18 36 16,0 0-1,-18 0-15,17 35 0,18 142 47,-17-125-47,0-16 16,-18-37-16,0 19 47,0-106 31</inkml:trace>
  <inkml:trace contextRef="#ctx0" brushRef="#br0" timeOffset="156349.66">5909 9155 0,'0'-18'32,"35"-35"-1,71-53 0,-88 89-31,-1 17 16,1-18-16,35-17 31,-18 17 0,-17 18 0,35-18-15,0 18 15</inkml:trace>
  <inkml:trace contextRef="#ctx0" brushRef="#br0" timeOffset="156784.9">5803 9190 0,'0'18'31,"18"-1"-31,-1-17 0,125 53 47,-72-35-47,-35-1 0,18 1 31,106 70 1,-124-88-32,36 0 15,-53 0 16</inkml:trace>
  <inkml:trace contextRef="#ctx0" brushRef="#br0" timeOffset="157219.63">7038 8784 0,'0'18'0,"0"-1"16,0 1-16,35 88 15,-35-71 1,18 142 15,-18-124-31,0-18 16,0 18-1,0 17 17</inkml:trace>
  <inkml:trace contextRef="#ctx0" brushRef="#br0" timeOffset="157716.32">6668 8678 0,'0'0'0,"17"0"16,36 0 0,0 0-16,-18 0 15,36 0-15,-1 0 16,1 0-16,-36 0 16,18 0-16,53 0 46,-88 0-46,-1 0 32,1 0-17</inkml:trace>
  <inkml:trace contextRef="#ctx0" brushRef="#br0" timeOffset="158006.15">7955 9454 0</inkml:trace>
  <inkml:trace contextRef="#ctx0" brushRef="#br0" timeOffset="173587.91">10213 8855 0,'0'53'16,"0"0"-16,0-18 15,-18 71-15,-17 52 16,-18 142 15,-106 318-15,124-407-16,0 1 15,-1 17 1,-34-52-16,-1 317 47,54-424-47,-1 36 31,0-71-15,1 1 15,17-19-15,17-17 124,1 0-124,70 0-16,18-17 16,71-1-16,17-35 15,35 35-15,0-17 16,71 35-16,-18 0 15,53 0-15,-35 0 16,-70 0 0,-1-18-16,177 1 31</inkml:trace>
  <inkml:trace contextRef="#ctx0" brushRef="#br0" timeOffset="175267.86">10407 8731 0,'0'0'16,"35"0"-16,53 0 0,54 0 16,210 0-1,-140 0-15,0 0 16,35 0-16,564-53 47,-35 53-16,-635 0-15,0 0-16,106 0 15,-70 0 32,-160 0 0,-17 53-31,0 141-1,-176 653 32,158-706-31,-17 247-1,35 159 32,0-283-31,-18-87 31,1-159-47,-1-18 15,18 17 1,-35 1 0,35-1-1,-18-17-15,-194 36 47,142-36-47,17 17 16,-53 1-1,18 88 32,88-89-31,0 1 15,0 0 32,-18-18-48,1 0-15,-36 0 16,-35 0-1,17 0-15,-17 0 16,-71-36 31,141 36-31</inkml:trace>
  <inkml:trace contextRef="#ctx0" brushRef="#br0" timeOffset="177545.16">11448 9842 0,'-18'-17'16,"0"-1"0,1 1-1,-1-19 1,0 36-16,-17-17 15,-53-1 17,53 18-32,-1 0 31,-193 0 0,176 0-15,-70 0-1,-1 53 17,124-35-1,-17-1 16,17 1-32,88 35 32,-18-36-31,124 1 15,-123 0-15,-1-18-16,-17 17 15,0-17-15,53 0 16,-71 0 0,18 0 15,-17 0-15,-1-17 30,-17-1-30,-18 0-16,17-17 47,-17 17 0,0 1-32,-17-1 1,-1-17 0</inkml:trace>
  <inkml:trace contextRef="#ctx0" brushRef="#br0" timeOffset="180423.38">11060 9895 0,'0'18'188,"17"0"-172,-17 35-16,18-18 15,-1 141 16,-17-105-31,0-1 16,0 1 0,0-36 15,0-17-31,0 17 47,18-35 62,70 0-93,-52-17-16,-1-1 15,0 0-15,0 18 16,71-17 0,-70-1-16,52 0 31,-71 1 16,1-1-47,-18 0 15,18 1 173,17 17-188,0 0 0,18 0 16,18 0-1,-18 0-15,70 0 47,-52 0-31,52 35 31,-52 0-16,-18-17 0,-36-18-31,89 35 31,-71-35-15,71 53 15,-53-53-15,18 0-16,17 0 31,-35 0 16,-36 0-47,-17-35 0,18 17 16,-18 1-16,0-36 15,18 35-15,-18 0 16,35-35 31,-17 36-47,-18-18 15,0 17 1,0 0-16,0 1 47,0-1 0,0 0-16,-18 18-31,-17 0 16,-142-70 15,142 70-31,0 0 15,-36 0-15,36 0 16,-18 0 0,-212 0 15,230 0-15,-53 0-16,17 0 15,-105 0 32,158 0-47,1 0 16,-1 0-16,-17 0 78,17 0-63,-17 17 1,17 1-16,1-18 31,-1 0 32,-17-18-48,17 18-15,-17-17 16,-1 17-16,1-18 16,18 18-1,-1 0 1,0 0 46,1 0-46,-1 18 0,0-18-1,1 0-15,-1 0 16,0 17-16,1-17 16,-1 0-1,1 0 16,-1 0 32,0-17-63,1-1 16,17 1-1,-18-1 1</inkml:trace>
  <inkml:trace contextRef="#ctx0" brushRef="#br0" timeOffset="181570.68">11236 10301 0,'-18'0'47,"18"35"-32,-17 36-15,-1 0 0,-17-36 16,-1 53-16,19-70 15,17 17-15,-35 0 0,35-17 16,0-1 0,0 1-1,0 0 1,0 52 0,0-52-1,0 0-15,0-1 16,0 1-16,0-1 15,0 1-15,0 0 16,0-1 0,0 1-16,0 0 47,17-18-16,1 0-16,-1 0 1,36-18-16,-35-17 16,35 17-16,18-52 15,-1-1 1,18-35 0,-52-17 30,-36 105-46,0 0 235,-18 1-220,0-1 17</inkml:trace>
  <inkml:trace contextRef="#ctx0" brushRef="#br0" timeOffset="182707.98">12012 10354 0,'18'0'140,"-36"18"-108,18 17-32,0-17 15,-35 17-15,35 18 16,-18-36-16,-70 107 31,0-1-15,70-105-16,-17 0 15,35-1 142,18-52-142,-1-18-15,54 18 16,-54 0-16,19-18 16,-19 17-16,19-17 15,-36 18-15,35-18 16,-18 18-16,1-18 15,0 18-15,-1-18 16,-17 35 0</inkml:trace>
  <inkml:trace contextRef="#ctx0" brushRef="#br0" timeOffset="183633.41">12312 10478 0,'0'17'62,"0"36"-62,18 0 16,-1 18-16,-17-19 15,18 54 1,-18-53 0,70 18 15,-52-71 63,0-18-94,-18-17 15,0-89 1,0-70 15,0 124-15,-18 70 31,0 0 93</inkml:trace>
  <inkml:trace contextRef="#ctx0" brushRef="#br0" timeOffset="184221.05">12735 10530 0,'18'-17'15,"-18"34"1,0 1-16,35 17 15,-35 18-15,18-17 16,-1 16 0,19 1 15,-36-88 47,0-18-62,0-17-1,0-1-15,-36-176 32,36 212-17,-17 35-15,17-18 16</inkml:trace>
  <inkml:trace contextRef="#ctx0" brushRef="#br0" timeOffset="186358.73">11271 10019 0,'-35'0'0,"17"0"15,1 0-15,-1 0 16,-70-124 15,70-70 16,18 124-47,0 17 0,0 0 16,0-53-1,0 0 17,0 89-32,-17-19 31,17 19 16,0-1-32,0-17 32,0 0-47,0 17 31,-18-35 1,18 35-32,0-70 62,-18 71-31,1 17 1,-1 0-1,-70 0 0,17 0-31,-70 70 16,88-52-16,-35 17 31,53-17-31,35-1 31,-18 1 16,36-18-31,-18 18-1,17-1 95,1-17-95,0 0 1,-1 0 0,19 0-1,-19 0-15,1 0 16,0 0 0,-1 18 155,18 35-155,-17-53-16,0 17 16,52 72 15,-34-72-15,16 1-1,1-18 16,-35 0-31,17 0 0,1 0 32,-19 0-17,-17-35 63,0-1-62,-17 36 31,-1-17-31,0 17-16</inkml:trace>
  <inkml:trace contextRef="#ctx0" brushRef="#br0" timeOffset="187475.9">10971 9860 0,'0'-18'0,"18"1"16,0 17 0,52-35-16,107-1 31,-89 36-15,-18 0-16,36 0 15,-35 0 1,229 0 15,-247 0-31,-1 0 0,1 0 16,-17 36-1,-1-19 1,0 36 31,-35-35-47,35 17 15,-17-17 1,17-18-16,-17 17 31,0 1 16,17 17-47,-17-17 16,176 0 15,-159-18-15,18 0-16,0 17 15,-36-17 48,36 0-48,-17 0-15,-1 0 16,0 0 0,18 0-16,-18 0 31,-17 0 0</inkml:trace>
  <inkml:trace contextRef="#ctx0" brushRef="#br0" timeOffset="188420.83">13070 10037 0,'-17'0'47,"-1"0"-31,1 0-16,-19 0 16,19 0-1,-19 0-15,-140 0 31,141 0-31,-18 0 16,17 0-16,1-18 16,-53 0-16,17 1 15,1 17-15,-1 0 16,-17-18-16,-124-35 47,195 53-47,-1 0 15,1 0 1,-1 0 0,-17 0 15,17 0-15,0 0-1,-17 18-15,17-1 16,-17 19-16,-88 34 47,123-52-47,-36-18 15,19 17 1,-19-17 0,19 0 30</inkml:trace>
  <inkml:trace contextRef="#ctx0" brushRef="#br0" timeOffset="190377.13">12841 10319 0,'0'-18'0,"18"18"31,17 0-16,-17 0-15,17 0 32,-17 0-32,-1 0 15,1 0-15,0 0 16,52 53 15,-52-35-15,-1 17-1,19 53 17,-36-70 30,17-18-62,-17 17 31,18 19 1,0-36-1,-1 0 16,-17 17-47,35-17 15,-17 0 17,-18 18-17</inkml:trace>
  <inkml:trace contextRef="#ctx0" brushRef="#br0" timeOffset="193662.46">14817 10478 0,'17'0'63,"19"35"-48,-1-35-15,0 0 16,18 0-16,0 0 15,53 17-15,-18 1 16,18-18-16,300 53 31,-107-53 1</inkml:trace>
  <inkml:trace contextRef="#ctx0" brushRef="#br0" timeOffset="194410.84">15981 10372 0,'0'-18'16,"53"36"-1,53-1 1,-18 1 0,353 70 15,-371-70-16,-17-1-15,-35 1 16,0 0-16,-1 17 31,-17-17-15,-17 17 0,-1-17-16,-17 17 15,-142-18 16,-52 19 1,-371-36-1,494 17-15,53-17-16,36 0 0</inkml:trace>
  <inkml:trace contextRef="#ctx0" brushRef="#br0" timeOffset="199556.96">18203 8731 0,'0'53'32,"-17"-35"-32,-19 35 15,36-18-15,-17 0 16,-1 1 0,-35 122 15,53-140-16,0 0-15,0-1 16,0 19 31,0-19-47,0 1 31,0-1 0,0 1 48,18-18-64,0 0-15,34 0 16,-16 0-1,105 0 1,141 18 31,-229-18-47,141 17 16,-88 1 30</inkml:trace>
  <inkml:trace contextRef="#ctx0" brushRef="#br0" timeOffset="201066.68">18203 8749 0,'18'0'0,"0"0"16,140 0 0,54 0 15,88 0 16,-159 0-16,-106 0-31,-17 0 16,35 0-16,0 0 15,-18 0-15,0 18 47,-17-1 78,-18 1-109,0 17-16,0-17 15,35 70 1,-35-18 31,0-34-47,0-1 16,0-17-1,0 17 16,0-17-31,0 17 32,-17-17-1,17-1-15,0 1 15,-18-18-31,18 17 15,-18 1 1,1-18-16,-36 18 16,17-18-1,-87 17 17,0-17-17,87 0 32</inkml:trace>
  <inkml:trace contextRef="#ctx0" brushRef="#br0" timeOffset="203868.9">18997 9437 0,'0'17'93,"0"1"-77,0 17-16,0 18 16,0 35-1,-18-52-15,18-1 47,0-17-47,0-1 0,0 1 16,-17 17-1,17-17 1,0 17 0,0-17 15,0-1-31,0 19 16,-18-19-1,1 107 32,17-107-31,0 1 15,0 17 0,0 1-15,-18-19-16,18 1 31,0 0-15,-18 34 15,18-34-15,0 0-16,0-1 31,0 1-31,0 0 62,0-1-46,0 1 15,0 0 0,0 17 1,18-35-32,-18 18 93,18-1-77,-18 1 0,0-1-1,0 19 1,17-36 46,18 0-46,-17 0 0,0 0-16,17 0 15,18 0 1,-18 0 0,0 0-1,1 0-15,105 0 31,-123 0-15</inkml:trace>
  <inkml:trace contextRef="#ctx0" brushRef="#br0" timeOffset="205407.9">19244 9278 0,'53'0'16,"-18"88"-1,18 36 1,0 17-1,-18 123 17,-17-228-17,0-19 1,-18 36 0,35 18-1,-17 70 16,-18-123 1,0 17-1,0-18-31,0 1 16,-18 0 77,18 17-77,-35-35 15,35 18 0,-36 17-15,36 0 15,-17-17-15,-1 0 0,18 17 93,0-18-109,0 19 16,0-19-1,0 1 1,0 17 15</inkml:trace>
  <inkml:trace contextRef="#ctx0" brushRef="#br0" timeOffset="207202.92">18944 10619 0,'0'17'47,"0"36"-32,-17-18 1,17 71 0,-18-35-16,-88 317 31,-53-18 0,142-246 16,-1-124-47,18 17 31,-18 19-15,1 17 31,17-36 125,35-17-157,18 0 1,-18 0-16,36 0 0,634 0 47,-458 18-47,18 0 15,1146-1 17,-1023-17-32,0 0 15,459 0 16,70 0 1,-741 0-32,-70 0 15,141 18 1,-123-1 0,228-17 15,-299 0 0,-88 0 110,-18-17-126</inkml:trace>
  <inkml:trace contextRef="#ctx0" brushRef="#br0" timeOffset="208898.72">19032 10619 0,'18'0'31,"0"0"-15,35 0-1,-1 0 1,37 0-16,387 0 31,-229 0-15,35 0-16,53 0 15,247 0 1,1023 0 31,-1340 0-47,-53 0 16,193 0-1,-193 0-15,423 0 47,-511 0-47,-1 0 0,-35 0 16,18 0-16,-18 0 15,-17 0-15,52 0 47,-123 53 156,0 17-203,0-17 16,0-18-16,0 36 16,0 17-1,0 0 1,-88 159 15,53-141 0,35 53 1,0-124-17,0-17 16,0-1-31,-18-17 16,-17 124 15,17-89 1,18-17-32,0-1 93,0 1-77,-17 35-16,17-35 16,0 17-1,0-18 1</inkml:trace>
  <inkml:trace contextRef="#ctx0" brushRef="#br0" timeOffset="210648.78">18979 11924 0,'0'35'16,"0"0"-1,0-17-15,-17 70 0,-54 194 47,18-105-31,53-124 31,0-36 78,89 19-110,-19-36 1,54 0-1,299 0 32,-423-18 63,-35 0-95,17 1-15,18-1 16,-18 1-16,18-1 16,0 0-16,-53-211 46,53 194-46,0-18 16,0 0-16,0-18 16,0 36-1,0-106 32,0 106-31,0 17-1</inkml:trace>
  <inkml:trace contextRef="#ctx0" brushRef="#br0" timeOffset="211612.55">19632 11924 0,'18'18'0,"17"-1"16,-17 36-1,-1-18-15,-17 1 16,18 34-16,-18 18 16,0 1-1,18 105 16,-1-141-31,-17-1 16,18 1-16,-18-35 16,0 0 15,35-18 16,-17 0-32,140 0 17,-16-18-1,-19-53 16,-88 36-32,-17-18 17,0 18-32,-18 17 31,0 1-15,0-72 15,0 72-16,0-18-15,0-18 16,0-71 0,0 89-16,0 17 47,0 1 62</inkml:trace>
  <inkml:trace contextRef="#ctx0" brushRef="#br0" timeOffset="212969.76">24059 12100 0,'0'36'31,"0"16"-15,0-16-1,0 17-15,0-18 16,-35 230 15,18-160-15,17-16 31,0-72 62,35-17-78,-18 0-31,36 0 16,0-35-1,71 0 17,-89 17-32,-17 0 15,-1 1 1,-17-36 31,0-18-16,0 54-31,-35-125 31,17 90-15,-17 34 0,35 0 30,-18 1-30</inkml:trace>
  <inkml:trace contextRef="#ctx0" brushRef="#br0" timeOffset="214010.64">24465 11994 0,'18'-17'31,"-1"17"-15,1 0-16,-18 17 15,0 19-15,18 158 32,-18-124-17,0-17-15,0 35 16,0-17-16,17 35 47,1-71-16,0-17 0,-1-18-31,19 0 32,-1 0-1,0 0-16,18 0 17,-35 0-32,-1 0 0,19 0 15,-19 0-15,1-18 16,17 0 0,-35 1 46,0-1-46,0 1-1,0-36-15,0 0 16,0-18 0,-35 36-16,-18-106 31,53 105-16,0 1 95,-18 35-95,18-17-15,-17-1 16,17 0 0,0 1-16</inkml:trace>
  <inkml:trace contextRef="#ctx0" brushRef="#br0" timeOffset="-208612.63">25224 10936 0,'35'0'157,"35"0"-157,1 0 15,17-18-15,124 18 32,-159 0-32,17 0 15,1 0-15,-18 0 16,35 0-1,-35 0 17,-35 0 30,-18 18-46,17 35 15,1-53-15,-1 0 62,1 0-63,0 0-15,88 18 16,-54-18 0,19 0-16,-36 0 0,1 0 15,-19 0 1,1 17 15,-18 1 297,-18 0-312,18-1 0,-17-17 15,-19 53 0,19-18 0,17 1 1,-18-19 124,0-17-141,-17 0-15,-71 0 16,71-17 0,-18 17-1,0 0-15,-70-36 16,-107 1 31,213 35-32,-18 0-15,-1 0 16,-70 0 31,53 0-31,-88-18 30,106 18-30,17 0 0</inkml:trace>
  <inkml:trace contextRef="#ctx0" brushRef="#br0" timeOffset="-193356.31">14922 10354 0,'53'0'78,"36"0"-62,-36 0 0,-18 0-16,0 0 15,53 18 17,-70-18-17,35 17 16,-36-17-31,36 0 32,0 0-32,18 0 47,-53 0-16,123 36 0,-53-36 0,-18 17 1,-52-17-1,17 18-16,1-18 17,-19 18-1</inkml:trace>
  <inkml:trace contextRef="#ctx0" brushRef="#br0" timeOffset="-177112.47">19068 10619 0,'-18'0'15,"0"0"1,1 70 15,-1-17-31,0-18 16,-17 71 15,35-53-31,-35 18 16,17-36-16,18 18 0,-17 17 15,-36 177 16,17-35 16,-17-106-31,36 70 15,17-140-15,0-19-16,-18 18 31,18-17 0,18-18 251,-1-35-267,19 17 1,-1 18-16,36-17 15,-36 17-15,177-18 47,-160 0-47,1 18 16,0 0-16,0 0 16,177-17 15,-160 17-16,89 0 17,-106-18-17,-36 18 1,1 0 0,0 0-16,-1 0 15,19 0 16,-19-35-15,18 35 15,-17 0-31,0 0 16,-1 0 15,1 0-31,0 0 16,-1 0-16,124 0 47,-88 0-47,0 0 15,106 17 17,0 1-1,-124-18-31,0 18 15,18-18-15,88 0 32,142 0 15,-213 0-16,177 0 0,-194 0-15,0 0-16,-18 0 15,36 0 1,158 0 15,-194 0-15,36 0-1,-36 0-15,0 0 16,89 0 0,-1 0 31,-70 0-47,159 0 31,17 0 0,-158 0-31,-1 0 16,19 0-1,158 0 32,-159 0-47,-18 0 16,-17 0-16,106 0 31,70 0 0,-141 0-15,-52 0 0,-1 0-16,0 0 15,1 0 16,52 0 1,-71 0-17,1 0 1,70 0 15,18 0 0,18 0 16,-54 0-15,18 0-1,-70 0-16,17 0-15,0 0 16,1 0 0,-19 0 15,1 0 125,0 0-156,-1 0 16,1 0-16,35 0 31,-36 0-31,36 0 31,-53-36 219,0 19-234,0-1 0,-35 0-16,35 1 15,0-18 1,0-18-1,-18-53 17,18 35-17,18-52 17,0 35-17,-1 70 1,1-70-1,17 17 17,-17 1-32,-18 52 15,0-17 17,0 17-32,0 0 15,0 1-15,0-36 47,35 18-31,-35-1 15,0 19-15,18-1-16,-18-17 31,35-36 0,-35 54-31,0-1 31,0 0-15,0 1 31,18-1-32,-18 0 142,-35 18-126,-1 0-15,19 0-1,-54 0 16,53 0-15,1 0-16,-1 0 16,0 0-16,1 0 15,-18 0-15,-36 0 47,36 0-47,-18 0 31,0 0 1,35 0-32,1 0 15,-1 0 1,-88 0 15,89 0-15,-19 0-16,-34 0 31,17 0-31,0 0 0,18 0 16,-18 0-1,35 0 1,-176 0 15,176 0-15,-17 0-16,0 0 15,17 0 1,-88 36 15,71-36-15,17 0-16,-52 0 31,-18 17 0,70-17-15,-17 0-16,-18 0 31,-53 0 1,71 0-32,-1 0 15,1 0-15,18 0 31,-54 0-31,-35 0 32,71 0-32,0 0 15,-89 0 1,54 0 0,-160 0 30,142 0-46,70 18 0,-35-18 16,1 0 0,-1 0-1,-159 0 17,177 0-32,-18 0 31,-141 0 0,159 0-31,-1 0 16,-17 0-16,18 0 15,-36 0-15,36 0 16,-18 0 0,18 0-16,-212 18 31,212-18-16,-106 0 1,105 0 0,-52 0 15,35 0-15,36 0-1,-36 0 1,17 0-1,19 0-15,-18 0 0,-1 0 32,1 0-32,-53 0 31,0 0 0,-54 0 0,54 0 1,53 0-17,-18 0-15,-53 0 32,89 0-32,-36 0 15,-53 0 1,53 0-1,35 0-15,-35 0 16,0 0-16,36 0 16,-54 0-1,36 0-15,-53 0 47,53 0-47,-1 0 0,19 0 16,-36 0-16,17 0 15,1 0 1,18 0-16,-1 0 0,-88 0 31,88 0-31,1 0 16,-1 0 0,-35 0 15,18 0-16,0 0 1,-1 0 31,19 0-31,-1 0 15</inkml:trace>
  <inkml:trace contextRef="#ctx0" brushRef="#br0" timeOffset="-167159.18">1147 14182 0,'0'-71'78,"0"18"-63,17-17-15,1 17 16,88-124 0,-71 124-1,-35 36-15,18-1 16,-18 71 62,-18 0-62,-53 123 15,71-140-15,-17 34-1,17-52 1,53-1 46,-36-17-46,54 36 0,-54-36-16,125 70 46,-142-34-46,17 105 32,-158 159 15,53-195-47,-18-16 0,18-37 15,35-16 1,18 17-16,-18-53 15,-88 53 17,123-53-32,-17 17 15,-1-17-15</inkml:trace>
  <inkml:trace contextRef="#ctx0" brushRef="#br0" timeOffset="-166624.99">2028 14728 0</inkml:trace>
  <inkml:trace contextRef="#ctx0" brushRef="#br0" timeOffset="-165561.7">4004 13970 0,'-53'18'0,"35"17"16,1 35-16,-124 248 31,88-195-31,-18 19 15,18-19 1,0-17 0,-52 35 15,122-159 16,18-52-16,1-18-31</inkml:trace>
  <inkml:trace contextRef="#ctx0" brushRef="#br0" timeOffset="-164997.89">3739 14288 0,'0'52'0,"0"-16"16,18 34-1,0 18-15,17 106 47,-17-141-31,17 0-16,35 53 31,-52-106-31,0 0 31,-1 0-31,54 0 16,299-212 15,-317 177-31,71-106 16,17 0 0,-106-35 30,-35 140-30,0 19-16</inkml:trace>
  <inkml:trace contextRef="#ctx0" brushRef="#br0" timeOffset="-164369.75">4868 14340 0,'18'18'0,"-18"35"15,0-18 1,0 36-16,-18-54 15,-35 107 1,53-106 31,0-1-16,0 1-31,18-1 16,35 1-1,35 0 17,-35-18-32,18 0 0,-18 0 15,-1 0 1,1 0-16,-35 0 16,70-53 15,-88 35-31,18 1 31,-18-89 0,0 70-15,0 19-16,-53 17 16</inkml:trace>
  <inkml:trace contextRef="#ctx0" brushRef="#br0" timeOffset="-163946.52">4957 14482 0,'17'-18'62,"1"18"-62,176-35 32,-177-1-32,19 36 15,-19-17 1</inkml:trace>
  <inkml:trace contextRef="#ctx0" brushRef="#br0" timeOffset="-163510.27">4957 14270 0,'70'0'32,"-17"0"-32,106-35 46,-106 17-46,0 18 0,-36 0 16,1-18 0,0 18-16,17 0 15</inkml:trace>
  <inkml:trace contextRef="#ctx0" brushRef="#br0" timeOffset="-162872.47">5750 14217 0,'0'18'15,"-17"52"-15,-19 36 16,36-35 0,-17-36-16,17 18 15,0 35 1,35-35 15,-17-53-15,-1 0-16,1 0 15,17 0 1,-17 0-16,70 0 31,-53 0-31,1 0 16,34-53-1,71-212 32,-141 212-47,0-17 0,0-18 32,0 52-32,0-17 15,0 1-15,-35 16 31,35 19 16,-18 17-47,1 0 0</inkml:trace>
  <inkml:trace contextRef="#ctx0" brushRef="#br0" timeOffset="-162126.41">6597 14764 0,'18'0'47,"-18"-18"-47,-18-17 16,-35-247 15,53 246-31,-18-122 31,18 69 0,18 89-15,0 0-16,35 0 16,17 18-1,89 123 32,-159-70-31,0-36-16,-35 106 47,-1-106-47,-17 36 15,53-53 17,0-1 14,53-17-30,-17 0 0,52 0 15,-71 0-15</inkml:trace>
  <inkml:trace contextRef="#ctx0" brushRef="#br0" timeOffset="-161853.33">7655 14799 0</inkml:trace>
  <inkml:trace contextRef="#ctx0" brushRef="#br0" timeOffset="-154610.74">10001 13423 0,'0'0'15,"0"53"1,-17 18-16,17-1 16,-18 1-16,-35 299 47,53-299-32,0 88 1,-18 811 31,1-776-47,17 106 15,0-195 1,0-52 0,0 0-16,0-35 15,0-1 1,88-52 93,-17 0-109,-19 35 16,37 0-16,52-18 15,18-35-15,-18 18 16,53 0-16,0 0 16,0-1-1,353-105 17,-442 124-32,-34-1 0,-18 18 15,70-18 16,-105 18 1,0 0 77,17 0-93,0 18-16,0-18 15,142 18 17,105-18-1,-194 0-31,459 0 31,-177-53 0,-299 35-31,88 0 32,-106 1-1,-106-19 78,17 19-109</inkml:trace>
  <inkml:trace contextRef="#ctx0" brushRef="#br0" timeOffset="-153039.53">9966 13441 0,'35'0'46,"53"0"-30,-52 0-16,122 0 31,1 0-31,547 0 47,-565 0-47,-18 0 16,1 0-16,88-18 15,52-17 17,-211 17-17,18 1-15,-1 17 16,36 0-16,17 0 16,-17 0-16,494-18 46,-441 18-46,335 0 32,105 0-1,-581 0 0,0 0 110,-18 35-141,0 36 15,0-18 1,0 35-16,0 35 0,0 530 47,0-265-31,0 53 15,0-423-16,-36 88 17,19-36-1,-1-70-15,18 18-1,-18-1-15,-34 19 47,34-1-47,0-35 16,1 0 93,-19 0-93</inkml:trace>
  <inkml:trace contextRef="#ctx0" brushRef="#br0" timeOffset="-152116.83">11271 13688 0,'0'70'0,"0"-34"16,0-1-1,0 18 1,0 35-1,-17 71 1,-19-18 15,-52 353 1,53-159-17,-36 564 32,54-775-47,17-106 16</inkml:trace>
  <inkml:trace contextRef="#ctx0" brushRef="#br0" timeOffset="-150967.53">12188 13600 0,'18'0'15,"-18"70"1,18 18-16,-18 18 16,0 18-1,0 17-15,0 0 16,0 35-16,0 1 16,0-19-16,0 36 15,0-88-15,0-35 16,0-18-16,0 123 31,0-123-15,0-35-16,0-1 15,0 36-15</inkml:trace>
  <inkml:trace contextRef="#ctx0" brushRef="#br0" timeOffset="-150215.99">13494 13511 0,'-18'18'16,"18"17"-16,-18 53 16,-34 230 15,34-159-31,-17-18 16,-1-18-16,1 1 15,17-1-15,18 1 16,0-36-16,0-18 15,0 1-15,0 0 16,0 34 0,0-52-16,0 53 47,0-88-32,0 17 1,0 36-1</inkml:trace>
  <inkml:trace contextRef="#ctx0" brushRef="#br0" timeOffset="-148884.81">9913 14252 0,'35'0'47,"36"0"-47,17-17 15,-35-1-15,529-35 47,88-18-31,-458 71-16,599 0 47,-617 0-47,124 0 31,-195 0-31,19 0 0,-19-17 16,0 17-16,-34-18 15,193 1 32,-212-19-31,-34 36-16,52 0 47,-53 0-47,0 0 0,-17 0 15,0 0 17</inkml:trace>
  <inkml:trace contextRef="#ctx0" brushRef="#br0" timeOffset="-148684.95">14129 14005 0,'17'0'63,"1"0"-48,17 0-15,54 0 16</inkml:trace>
  <inkml:trace contextRef="#ctx0" brushRef="#br0" timeOffset="-147410.71">10054 15046 0,'18'0'32,"17"-18"-32,18 18 15,18-17-15,87-1 31,-17 0-31,935-105 32,-758 105-17,193-35 1,-281 36-16,387-1 47,-529 18-47,-17 0 15,17 0 1,-70 0 15,35 0 1,35 0-17,88 0 16,-105 0-15,-18-18-16,-18 18 16,-17 0-16,70-17 15,-71 17-15,1 0 16,17 0 0,18 0-1,18-18 32</inkml:trace>
  <inkml:trace contextRef="#ctx0" brushRef="#br0" timeOffset="-136664.97">14905 12788 0,'0'-17'15,"0"-1"1,0 0-16,-18-17 31,-88-36 16,18 36-47,-18 0 16,18-36-16,-282-17 47,140 88-16,-228 0 16,387 0-47,18 0 0,0 0 15,-52 0 1,52 0 15,-18 0-15,1 0-1,17 0 1,-106 18 15,-53-18 1,142 0-17,-124 0 1,105 0-16,-105 0 15,71 0 1,0 0-16,17 0 16,-18 0-16,18 0 15,1 0-15,-248 53 32,282-36-17,-193 19 16,123-19-15,123-17 0,-141 53 15,106-53-15,18 18-1,-141 35 1,105-36-16,-247 124 31,283-105-15,-35-1-16,-89 53 31,88-70-15,54 0-1,-1-1 1,-17 1-16,-36 70 15,-123 124 32,194-177-47,-35 18 16,-18 35-16,-35 35 16,70-70-1,-105 212 16,105-212-15,-35 35-16,35 0 16,1-35-16,-1 0 0,1 18 15,-19 35-15,19-36 16,-19 89 0,19 141 30,17-230-46,0 18 0,0 18 16,-18-35-16,18 35 16,0-36-16,0 124 31,-18 177 0,18-354-15,0 36-16,0-18 0,0 1 15,36 158 17,87-35-1,-123-107-31,71 19 16,35 53 15,105 70 0,-123-159-31,-52-18 16,140 1-1,-70 17 1,529 54 15,-494-89-15,388 35-1,71-35 17,688-35 15,-1112-18-32,-17 17-15,17-17 16,265-88-1,-159 88 17,-105 18-32,-36 0 0,317-71 31,-299 71-31,-18-1 16,-17-34-16,-1 17 15,1 0-15,17-17 16,106-89-1,-71 0 1,18-141 15,-70 53-15,-54 159-16,-17-18 16,0 36-1,-35-89-15,-1 53 16,1 35-16,0-34 15,-18-1-15,0-18 16,0-17 0,0-494 15,0 494-31,0 35 0,0 18 16,0-35-1,0 87 1,-18 1-16,0 0 15,1 0 1,17 17-16,-124-176 47,107 159-47,-1 17 16,-17-17-16,-1-1 15,1 19-15,17-19 16,-17 19-1,-35-36 1,52 53 0,-35 0-1,-88-53 17,106 53-32,-18 0 0,18 0 15,17 0-15,0 0 16,-35 0-1,-17-35 17,34 17-32,19 18 15,-18-18-15,-1 1 0,-17-1 16,36 1 0,-71-19-16,-142-34 46,177 70-46,18 0 16,-71-18 0,89 18-16,-36-35 15,35 35-15,-17 0 0,-124 0 32,-35-18-1,159 18-16,-1 0-15,1 0 0,0 0 16,0 0 0,-36 0 15,53 0-31,-70 0 31,71 0-31,-1 0 16,-17 0-16,-18 0 15,35 0-15,-17 0 16,17 0 0,-70 0 15,70 0-31,-193 0 31,87 0-15,-176 0 15,212 0-15,35 0-16,-70 0 15,-71 0 32,158 0-47,-34 18 0,35-18 16,-18 0-16,0 0 15,-406 17 17,124 1 15,247 0-47,17-18 0,18 17 15,-70 19 1,35-1 15,-89 35 0,36-34-15,-35-1 31,141-17-47,-36 17 31,-53 0 0,89-17-31,0-1 16,-71 36 15,-17-17 16,105-36-47,-17 0 16,-1 17-1,-34 1 17,52 17-32,-52 1 15,-89 105 16,88-106-15,36 0 0,-53 18-1,0 18 17,70-54-17,-17 1-15,35 0 0,-35-18 16,17 35-1,-53 71 17,36-71-32,35 0 15,-71 53 1,36-52-16,18 34 16,-1-52-16,0 0 15,-17 70 1,-18 18 15,35-71-31,18 0 16,-17 18-16,-1-18 15,1 1 1,-19 34-16,36-17 16,-35 53-1,35-18-15,-71 53 16,54 124 15,-36-18 0,35-89 1,18-122-17,0-1 1,0 0-16,0 1 15,159 387 17,-106-317-17,-18 0-15,18 17 0,0-17 16,0 17-16,-18-17 16,0-35-16,54 193 46,-54-211-46,0 0 0,-35-35 16,0-1-16,18 1 16,-18 17 31,18-17-47,-1 17 15,54 18 1,17-18-16,18-17 15,-71-18-15,53 0 16,53 0 0,829-88 15,-776 35-15,18-18-16,-18 19 15,0 16-15,177-70 16,317 18 15,-494 53-15,0 0-1,17-1-15,460-122 16,87-36 31,-599 141-47,246-194 31,-193 88 0,-106 71-31,-88 53 16,17-18-16,-17 35 16,34-35-1,90-70 16,-107 70-31,53-18 16,-35 1-16,17-19 16,19-105-1,16-176 17,-87 176-17,0-18 1,-18 142-16,0 17 15,0-141 17,0-89-1,0 231-15,0-178-1,-71 54 1,-140-142 31,122 265-47,1 36 0,35-1 15,-17 1-15,-1 17 16,-70 0 31,123 0-47,1 0 15,-36 0-15,-18 0 32,-35-36-1,71 36-15,0-17-16,-53-1 15,52 0 1,-34 1-16,35-1 15,-1 18-15,-52 0 32,-53 0-17,-18 0 17,53 0-1,-17 0 0,88 0-31,17 0 16,-35 0-16,-35-18 15</inkml:trace>
  <inkml:trace contextRef="#ctx0" brushRef="#br0" timeOffset="-132672.48">17886 13705 0,'-18'0'0,"18"71"16,0-53 0,-17 35-16,17-1 15,-53 284 32,35-213-47,0 1 0,-17 52 31,0-53-31,17 248 32,18-301-17,0 195 16,0-106 1,0-142-32,18 89 31,17-88 47,0-18-78,18 0 16,18 0-16,-18 0 15,17 0 1,301 0 0,17-35 30,-371 35-46,1 0 16,35-18 0,-18 0-1,18 18 1</inkml:trace>
  <inkml:trace contextRef="#ctx0" brushRef="#br0" timeOffset="-131147.91">17903 13723 0,'0'-18'78,"36"18"-78,-19 0 15,19 0 1,405 0 15,-336 0-15,1 0-16,-35 0 16,70 0 15,71 0 0,-177 0-31,0 0 16,18 0-1,35 0 1,-70 0 62,35 89-47,-53-36-31,53-1 0,-18 1 16,71 230 15,-53-19 0,-36 36 1,-17-194-32,0 35 0,18 176 47,0-228-47,-18-36 15,17 0-15,-17-1 16,0-34-16,0 35 15,18-35-15,-18-1 16,0 1 0,18 0 15,-18 17 63,-71-35-79,-17 0-15,53 0 16,-71 0-16,-35 0 16,-36 0-16,-352-53 46</inkml:trace>
  <inkml:trace contextRef="#ctx0" brushRef="#br0" timeOffset="-129673.83">18344 14517 0,'0'-35'16,"0"17"-1,0 0 1,36-17-1,-19 35 1,36 0 0,0 0-1,-18 0-15,177 0 32,-177 0-17,1 0-15,-1 0 0,-17 0 94,-18 18-78,0-1-1,0 1-15,0 0 16,0 52 15,-18-70-31,18 35 31,-18 36 1,1-53-17,-19 17 1,1 35 15,17-52 0,1-18 1,17 18-17,-18-18-15,1 35 16,17-17-1,0-1 1,0 1 0,-18-1-1,18 36 17,-18-17-32,1-36 15,17 17-15,-18 1 31,18 0 16,18-18-31,35 17 0,17 1-16,36 17 15,211 0 16,-211-17-31,-35 0 16,52-1 0,-105-17 15,-53 0 31,17 0-46,0 0 0,-17-35-16,-18 35 15</inkml:trace>
  <inkml:trace contextRef="#ctx0" brushRef="#br0" timeOffset="-128066.8">18927 15293 0,'0'18'515,"0"-1"-499,17-17 0,1 0-1,-18 18 17,0 17-17,0-17 1,-18-18 234,18-18-235,-35 18 17,17 0-1,18-18-31,-17 18 0,-19-52 31,19 16 0,17 54 219,0 0-250,0-1 16</inkml:trace>
  <inkml:trace contextRef="#ctx0" brushRef="#br0" timeOffset="-127913.9">18821 15434 0</inkml:trace>
  <inkml:trace contextRef="#ctx0" brushRef="#br0" timeOffset="-120443.16">13723 15522 0,'18'0'16,"17"0"15,-17 0-15,-1 0-16,54 0 31,-18 0-15,88 0 30,-106 18-30,36-18-16,-54 0 16,1 0-1</inkml:trace>
  <inkml:trace contextRef="#ctx0" brushRef="#br0" timeOffset="-117329.55">20391 14640 0,'35'-35'16,"-18"0"0,1 17-1,0-17-15,17-36 32,89-123-1,-89 177-31,18-19 15,35-70 1,-70 89-16,140-195 47,-87 142-31,-36 17 30</inkml:trace>
  <inkml:trace contextRef="#ctx0" brushRef="#br0" timeOffset="-116588">20990 13670 0,'18'0'31,"0"0"-15,-1 18 15,18 17 0,-17-35-31,53 35 32,-18-35-17,88 53 17,-141-35-1,0 158 0,0-140-31,-53 122 31,53-122 16</inkml:trace>
  <inkml:trace contextRef="#ctx0" brushRef="#br0" timeOffset="-115789.98">20620 14993 0,'0'-18'16,"35"18"0,0 0-1,18 18-15,53 53 16,106 34-1,-159-105-15,264 212 47,-264-194-31,-18 17 31</inkml:trace>
  <inkml:trace contextRef="#ctx0" brushRef="#br0" timeOffset="-114934.68">21731 15293 0,'212'176'15,"-159"-158"1,88 88-1,-71-53-15,107 88 32,-177-124-32,0 1 31,0 0-31,-53 88 47,35-106-47,-70 17 0,35 1 15,-705-18 17,-54-35-1,706 17-31,106-17 47,18 35-47</inkml:trace>
  <inkml:trace contextRef="#ctx0" brushRef="#br0" timeOffset="-113782.95">20479 13864 0,'17'0'16,"1"0"0,70-35 15,-70 17-31,211-70 47,-211 70-47,193-17 31,-175 35-15,70 0 15,-71 0-16,-18 0-15,1 18 16,0-18 0,-1 35-1,1-35 1,-18 18 0,0 17-16,18 18 15,-18-18-15,0 18 16,0 0-1,17 35-15,-17 36 47</inkml:trace>
  <inkml:trace contextRef="#ctx0" brushRef="#br0" timeOffset="-99324.21">26405 5274 0,'0'-18'63,"53"18"-63,36 0 15,52 0-15,952 36 47,-652 34-31,-106 18 31,-335 1-16,0 193 0,0-35 1,-35-106-32,-194 564 31,176-528-31,-35-18 15,-71 176 1,88-194-16,-211 423 47,247-440-47,0-1 0,-1 1 16,-52 193-1,35-158 1,18 17-16,0 18 15,-89 512 17,107-512-32,17 564 47,0-669-47,0 34 15,88 89 1,-35-89-16,246 265 47,-228-335-47,0 18 0,-18 17 15,141 106 17,247 35-1,-318-211-16,-17 0-15,0-18 16,35 0 0,-71 0-16,54 0 31,70-18 0,-141-17-31,106-1 47,-142 19-31,-34 17 77,-89 0-93,53 0 16,0 0 0,-176 0-1,-36 0 17,159 0-32,-264 0 31,352 0-31,0 0 31,1 0 0,-1 0 1,-17 17 14,17 1-46,1 0 32,-1-1-32,18 19 47,0-19-47,0 1 15,0 35-15,18 0 16,211 282 15,-123-212-31,35 18 16,0 0-1,406 318 17,105 194-1,-405-230 0,-53 212 0,-176-459-31,0 265 32,-248 89 14,-316-460-30,-1307-211 31,619-176-16,740 158 0</inkml:trace>
  <inkml:trace contextRef="#ctx0" brushRef="#br0" timeOffset="-88283.99">4269 10478 0,'35'-36'125,"0"36"-125,53-17 16,1 17-16,-37 0 15,266-18 16,370 0 16,-618-17-15,19 35-1,-19-18-16,159 18 32,-158 0-47,17 0 16,-35 0-16,0 0 16,0 0-16,-18 0 15,36 0 1,17 0 15,-70 0-31,52 0 31,89 0 1,-71 0-1,-35 0 16</inkml:trace>
  <inkml:trace contextRef="#ctx0" brushRef="#br0" timeOffset="-63440.07">13723 3246 0,'18'0'16,"-18"52"-16,0-16 15,17 17 1,1-36-16,0 36 15,-18 18-15,0 229 47,0-265-31,0 18-16,0 17 0,0 54 16,0 581 15,-36 301 16,1-795-47,17-16 15,-17-37-15,-35 142 16,52-194 0,18 282 15,88-247-16,141 53 32,-211-176-47,0-1 16,-1 1 0,-17 35 15,0-35-16,0 17-15,0 0 16,18 0 0,-18 1-16,18-19 31,-1 1-15,1-18-1,0 18 16,17 35-15,194 17 31,-194-70-47,1 18 16,-1 17-16,106 0 15,194-17 16,530-18 1,281 0-1,-811 0-15,-35 0-16,-18 0 15,565 0 16,158 0 1,-864 0-32,1 0 15,-1 0-15,-18 0 16,18 0-16,0 0 16,265 0 15,-265 0-31,0 0 0,494-53 47,-158 18 15,-407 35-62,71 0 16,71 0 31,-194 0-47,34 0 15,-34 0-15,17 0 16,1 0 0,69 0 30,-52 0-30,-35 0-16,70 0 31,-70 0 16,17 0 0,-35-35-31,124-177 15,-89 53-15,-35 71-1,53 17-15,-53-246 31,0-389 16,0 495-47,0 17 0,0-18 16,-18 71 0,18 0-16,0 0 15,0-1-15,0-16 16,0-125-1,88-246 17,-35 371-32,-17 34 0,-1 1 15,53-160 17,-70 125-1,-18 69 0,0 37 16,0 16 15,0 19-46,0-1-16,-18 0 16,-141-17 15,-52 35 0,105 0-31,35 0 0,-88 18 31,1-18 16,105 0-47,-53 0 16,-123 0 15,158 0-31,-211 0 31,194 0-31,35 0 16,0 0-16,-53 0 31,53 0-31,-247 0 32,230 0-17,17 0-15,0 0 16,0 0-1,0 0-15,-53 0 16,-158 0 15,17 0 1,176 0-17,18 0-15,-53 0 31,-299 0 1,87 0-1,-264 53 0,-141-53 16,582 0-47,-318 0 47,89 0-16,17 0 0,265 0-31,-89 0 32,124 0-32,-17 0 15,-124 17 17,141-17-17,0 0-15,-18 0 16,1 0-16,-1 0 0,-193 0 31,-265 0 16,458 0-47,-17 0 16,-18 0-16,-35 0 15,53 18 1,-106-18 15,123 18-31,1-1 16,52-17-1,-17 0 1,-18 0 15,18 18-15,-1-18-16,19 0 15,-1 0 1,0 0-16,-52 0 0,-1 0 31,36 17-15,17 1 0,1-18-1,-19 0-15,19 53 16,-1-53 15</inkml:trace>
  <inkml:trace contextRef="#ctx0" brushRef="#br0" timeOffset="-47568.11">15363 13194 0,'0'-18'0,"0"1"31,0-1 0,0-17 94,0 17-109,0 0-1,0 1 1,-141-54 0,-194-52 15,53 52-15,-441-52 15,564 105-16,-17 0-15,35 18 0,-1 0 16,-157 0 15,193 0 1,53 0-1,35 0-31,-70 18 31,-35-18 0,-19 35 16,89-35-47,-105 0 31,52 0-15,-18 0 0,-175 18 31,16 35-32,54 17 16,106-34-15,34-1-16,36 0 16,-141 1 15,-35 69 0,176-87-31,0 17 16,-105 36-1,-125 17 17,213-70-32,17-18 15,-18 0-15,1 17 16,-18 1-16,-1-18 16,19 0-16,-159 18 31,211-18-16,0 0-15,-17 17 16,17 1 0,1 0 15,-1 17-31,-17-18 0,35 1 16,-36 0-1,1 52 1,18-17-16,-142 282 31,106-176-15,0 35-16,0 0 15,-88 265 1,106-318 31,35-106-32,0 53 17,0-70-17,0 0 1,0-1 0,35 124 15,-35-88-31,18 18 15,-18-18-15,0 17 16,0 71 0,17 124 15,1-194-31,-18-36 16,0 18 15,0-36 0,17 1-15,1 17-1,70 18 17,-35-53-1,-35 0-31,176 88 47,-141-52-32,635 158 17,-459-124-32,89-17 0,-89 0 15,194-18 1,-211-17-16,-53-18 15,-18 0-15,159 0 32,-247 0-17,-1 0-15,1 0 16,282 0 15,89-53 0,-283 53-31,-18 0 16,19 0-16,-1 0 16,335-35 15,-423 35-15,0 0-1,123-71 1,159-17 15,-229 70-31,-18 1 16,336-54 15,-354 54-15,89-19-1,-36-34 16,-105 35-15,0-1 15,35-52-15,17 0 0,54 0-1,-89 70-15,141-105 31,-140 105-15,16-17 0,-34-1-16,17 19 15,1-19-15,-36 19 16,17-36 0,-17-176 15,0 176-16,0-18-15,0 18 16,-17-17 0,-19 34-16,36-52 0,-70-106 31,35 88 0,-54-141 0,89 159-15,-17-53 15,-19-53 1,1 159-32,35 17 0,-17-35 31,-1 36-16,-17-54 17,35 53-32,-18 18 15,0-88 17,1 0-1,17 70-31,0 1 0,0-1 15,0-35-15,0 18 32,-18 35-32,18-18 31,0 1-31,0-1 31,0 0-15,-35 1-16,35-1 15,-141-88 17,105 36-17,-34 34-15,17 1 16,-53-71-16,53 71 16,-194-124 15,194 142-31,36-19 15,-124-34 17,-18-18-1,88 88-31,18 0 16,-53-18-16,-88 18 31,-335 0 0,423 0-31,-17 0 16,0 0-16,-1 0 15,36 35-15,-53 18 32,105-35-17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3-19T13:57:57.118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12118 988 0,'0'17'47,"0"1"-32,0 35-15,0-35 0,0 246 47,18-158-47,17 194 31,-18-124-31,19 18 0,-19-17 16,72 387 15</inkml:trace>
  <inkml:trace contextRef="#ctx0" brushRef="#br0" timeOffset="1322.22">15416 1323 0,'18'-18'16,"-18"-17"0,-18 17-16,-17 18 15,-141-53 1,88 53 0,35 0-16,-300 0 31,229 0-31,-17 0 15,35 0-15,-17 0 16,52 0-16,-34 36 16,52-1-16,-53 18 31,71 0-31,35-18 16,-18 0-1,18 18-15,-18 0 0,18 53 16,-88 212 15,88-248-15,0-52-1,-35 123-15,35-106 16,106 265 15,-53-247-15,-18 0-16,18-18 15,-18-17 1,0-1 0,-17-17-16,0 0 15,17 0 1,88 0 15,-105 0-31,35 0 16,0 0-16,35-17 15,53-36 17,-123 35-17,-18-17-15,0 0 16,0-36-16,0 36 16,0 17-16,-36-35 31,36 0-31,-35 0 0,18 18 15,-36-35-15,-212-72 47,212 142-47,18-35 16,17 35 0,1 0-16,-19 0 15</inkml:trace>
  <inkml:trace contextRef="#ctx0" brushRef="#br0" timeOffset="2003.81">12841 2663 0,'18'0'16,"-1"0"-1,1 0 32,0 0-47,17 0 16</inkml:trace>
  <inkml:trace contextRef="#ctx0" brushRef="#br0" timeOffset="2318.6">16475 2752 0</inkml:trace>
  <inkml:trace contextRef="#ctx0" brushRef="#br0" timeOffset="14797.14">11783 3387 0,'17'0'141,"72"17"-141,-54-17 16,53 0-16,53 0 15,53 18-15,18 0 16,317 17 0,-229-18-16,0-17 15,-53 18-15,53 17 16,-1-17-16,19 0 15,-36-18 1,230 17 0,-283 1-16,0 17 15,-52 18-15,158-35 32,-159-1-32,-17 1 0,-18-18 15,424 18 16,-460-18-31,-16 0 16,-37 0-16</inkml:trace>
  <inkml:trace contextRef="#ctx0" brushRef="#br0" timeOffset="16225.91">11730 3704 0,'35'0'63,"0"0"-63,89 0 15,35 18-15,52-18 16,54 0-16,52 0 16,107 0-16,405 35 15,-424-17 1,-52 35 0,-88-36-16,-54 19 15,1-19-15,353 54 31,-371-36-31,0-35 0,335 0 47,-335 0-47,-35 0 0,17 0 16,388 18 15,-440-18-31,140 0 31,-175 0-31,-19 0 16,1 0-16,-54 0 16</inkml:trace>
  <inkml:trace contextRef="#ctx0" brushRef="#br0" timeOffset="106359.14">600 5680 0,'17'-18'172,"19"18"-172,-1 0 16,-17 0-16,-1 0 15,18 0-15,1-18 16</inkml:trace>
  <inkml:trace contextRef="#ctx0" brushRef="#br0" timeOffset="108815.51">1305 5821 0,'18'-18'78,"17"-17"-62,0-18-16,-17 18 16,0-18-16,17 18 15,-17-36-15,17 0 32,-17 54-32,-18-18 0,17 35 15,1 35 48,-18 0-63,0 53 15,0 0 1,0-35-16,0 71 31,0-89-31,18-35 0,-18 18 78,17-36-62,18-17-16,89-53 31,-89 88-31,-17-18 16,-1 0-16,1 18 15,0-35 64,-1 17-64,1 1-15,17 17 63,-17 53-48,17-36-15,0-17 78,1 0-62,17-17-16,105 17 31,-105 0-31,0 0 16,18 0-16,-36 0 16,18 0-16,0 0 15,0 0-15,0 0 16,35-53 15,-70 53-31,-1-18 0,1 18 78,0 0-62,-18 18 15,17 17-15,-17-17-16,18 17 15,-18-17 1,0 17-16,35-17 0,-35-1 31,18 1-15,-1-18 46,1-18-46,0 18-16,-1-53 16,1 36-1,0-19-15,-1-17 0,18 1 16,-17 34-1,-18-35-15,0 18 0,0-18 32,0 35-17</inkml:trace>
  <inkml:trace contextRef="#ctx0" brushRef="#br0" timeOffset="109224.63">2699 4921 0,'-18'0'15,"18"18"-15,0 0 16,0-1-16,71 107 31,-36-124-15,18 35-16,53-17 15,35-18 17,-53 0-32,0 0 0,-17 0 15,-36 0-15,-17 0 0,17-18 16,0-17-16</inkml:trace>
  <inkml:trace contextRef="#ctx0" brushRef="#br0" timeOffset="109860.07">3034 5680 0,'70'-53'16,"-17"18"0,36-71-16,140-159 31,-141 177-31,18-36 16,0-17-16,0 18 15,-18-1-15,-35 1 16,0 35-16,-53 70 15,17-17 1,-17 88 31,0 53-47,0-71 16,0 35-1,0 54-15,0 17 16,0 18-16,0-18 0,0 18 15,0-18 1,0 0-16,0 88 31,0-211-31,0-1 16,0 19 0,-17-36 46</inkml:trace>
  <inkml:trace contextRef="#ctx0" brushRef="#br0" timeOffset="110240.85">3369 5009 0,'106'0'16,"-36"0"-16,1 0 15,17 0-15,53 0 16,0 0-16,36 0 0,-36 0 16,0 0-1,0 0-15,-17 0 0,-36 0 16,-71 0-1,19 0-15,-19 0 16</inkml:trace>
  <inkml:trace contextRef="#ctx0" brushRef="#br0" timeOffset="111398.04">5098 5803 0,'35'-53'16,"0"36"-16,-17-19 16,-1-17-16,19 18 15,-1 18-15,-17-19 16,17 1-16,18 17 31,-35 18 0,17 53-15,-35-35-16,0 70 0,0-70 16,17 17-1,-17 18-15,18-53 47,0 0-31,17-18-16,-17 1 15,52-1-15,-52 0 16,246-52 31,-228 52-47,-1-17 15,0 17 1,0-17-16,-17 35 16,-18-18-1,18 18 32,-1 0-16,19 36-15,-1-1 0,0 0-1,18 36 1,-35-54-16,17 36 16,-17-35-1,-1 0-15,1-18 16,35 0-1,-18 0-15,0 0 16,1 0-16,17-53 16,17 35-1,36-70 1,-88 53-16,17 17 0,-17 18 47,-18 88-32,17-53-15,-17 54 16,0 52-16,18 17 16,-18 19-16,0-1 15,0 18-15,0-17 16,0-1-16,0-53 16,0-52-16,0-53 15,-18-18 16,1-36-15,-1 1-16,-17-35 16,-36-19-1,18-16-15</inkml:trace>
  <inkml:trace contextRef="#ctx0" brushRef="#br0" timeOffset="111748.84">7232 5009 0,'18'-17'16,"-1"17"46,-17 35-46,0-17 0</inkml:trace>
  <inkml:trace contextRef="#ctx0" brushRef="#br0" timeOffset="112290.9">7091 5927 0,'0'17'32,"35"-17"-17,0-35-15,18-71 16,-17 36-16,-1 34 16,35-52-16,36-71 31,-53 54-31,0 16 0,0 19 15,-35 35 17,-18 52-1,0 54-15,0-1-16,0 19 15,-18 16-15,-17 19 0,-1-1 16,1-17-1,-18 18 17</inkml:trace>
  <inkml:trace contextRef="#ctx0" brushRef="#br0" timeOffset="112672.76">8061 4039 0,'18'0'16,"-18"53"-1,0 0-15,17 88 32,-17-88-17,0 71 17</inkml:trace>
  <inkml:trace contextRef="#ctx0" brushRef="#br0" timeOffset="114024.4">7867 6209 0,'123'-229'16,"-70"158"-16,18-52 15,-18-36-15,17 18 16,36-36-1,-35 19-15,-18 16 0,-18 1 16,53-123 0,-53 140-1,1 54-15,-1-18 16,0 17-16,1-17 16,-36 70-16,17 1 31,-17 69 0,0 1-15,0 36-16,0 52 15,0 582 17,0-600-32,-53 89 46,36-212 1,-1 0-31,-17 0 0,17 0-16,0 0 15,1 0 32,52 71-47,212 317 31,-124-177-15,-34 19-16,34-36 0,54 53 47,-160-247-32,-211-230 17,177 195-17,-36-89 1,35 72-16,0-1 16,1 35-1,-177-370 32,158 370-47,19 1 0,-1-1 16,0 0 93,1 1-109,-1 17 31,18-18 94</inkml:trace>
  <inkml:trace contextRef="#ctx0" brushRef="#br0" timeOffset="114503.02">8220 5062 0,'53'18'32,"0"-18"-32,17 0 15,54 18-15,17-18 16,17 17-16,36-17 16,1 0-16,-19 0 15,0 0 1,-70 0-16,35 0 15,-106 0 17</inkml:trace>
  <inkml:trace contextRef="#ctx0" brushRef="#br0" timeOffset="116495.45">11606 6209 0,'36'-18'16,"-36"1"-16,53 17 15,0-71-15,-18 53 16,0-35-16,18-52 16,-18-1-1,1-18 1,-36 89-16,0 17 16,0 1-16,17 17 46,-17 70-30,71 36-16,140 176 31,-193-246-15,0-19-16,-18-52 109,0-53-109,35 53 16,0-18-16,18-36 16,35-16-16,-17 52 15,-36 0-15,0 0 16,-17 35-16,0 1 15,-1 17 17,-17 88-32,18-35 15,0 53 1,17 158 0,-35-105-16,0 0 0,0 17 15,0-52-15,0-54 16,0-105 62,0-36-78,0-52 16,0 17-16,0-18 15,0 1-15,35 52 16,-17 1-16,17 70 15,71 0 1,-71 0-16,-17 0 16,35 53-16,-18-36 15,-17 1-15,17-18 16,-17 18 0,17-195 15,-35 89-31,0 53 15,18-18 1,-1-53-16,-17 88 16,18-34-16,-1 52 31,19 17-15,105 124 15,-88-123-16,53 0-15,-36-18 16,-35 0-16,142 17 31,-107 18-31,-17-17 16,53 0-16,-71-1 16,36 19-16,0-19 15,34 19 1,-52-36-16,-17 0 15,-1 0-15,-18 0 16,1 0 0,0 0-1,-18-18-15,17 18 16,19-18 78,-19 18-94,19 0 31,-19-17-31,-34 17 62,-1 0-46,0 0 0,1 0-1,17 17-15,0 36 16,0-18-16,0-17 16,0 53-16,17-54 15,107 54 16,-18-71-15,-18-18-16,0 1 16,-17-19-16,140-175 47,-228 211 124,34 35-155,1-17-16</inkml:trace>
  <inkml:trace contextRef="#ctx0" brushRef="#br0" timeOffset="116858.23">15134 4692 0,'0'123'16,"0"-70"-16,0-35 16,0 53-16,18-36 15,-1-18 1,19 89 15,-19-53-31,1-18 0,0 1 16,-18-19-16,35 72 31</inkml:trace>
  <inkml:trace contextRef="#ctx0" brushRef="#br0" timeOffset="117874.49">15752 6050 0,'70'0'15,"-52"0"1,52 0-16,-17-18 16,0 18-16,-18-17 15,18-1-15,-35 18 16,0 0-16,17 0 16,0 35-16,0 36 15,-17-36-15,0 71 31,-1-88-31,1-1 32,17-52-32,1-71 15,-1 36 1,0-1-16,36 1 16,-18 17-16,17 0 15,-17 35-15,0 1 16,0 17-16,-35 0 0,-1 0 15,18 0 1,18 105 0,0-87-1,0-18-15,35 0 32,53 0-32,-70 18 15,52 70 1,-87-71-1,-1 19-15,18-1 16,-35-17-16,17-18 0,141 35 47,-88-35-47,124 18 47,-194-18-32,17 35-15,0-35 16,18 0-16,18 0 0,-36 0 16,71-35 15,-88 35 0,-1 0-31,1 0 16,-1 35-16,19 88 15,-19-70 1,1 35-16,-18-17 16,18 35-1,-18-71-15,0 36 16,0 70-16,0 0 16,-89 265 15,54-371-31,18-35 15,-1 0 1,-35 0-16,0-35 16</inkml:trace>
  <inkml:trace contextRef="#ctx0" brushRef="#br0" timeOffset="118268.04">18415 5627 0,'88'17'0,"-88"1"16,35 0-16,-17-1 15,0-17-15,-1 18 16,1 17-16,17 18 15,1 0 1,-19-35 0,36 17-16,-18-35 15,18 0-15</inkml:trace>
  <inkml:trace contextRef="#ctx0" brushRef="#br0" timeOffset="119551.28">20832 6209 0,'17'-194'0,"18"88"16,-17 35-16,-18 36 16,18-18-1,17-35-15,0 35 16,-35 36-16,18 17 16,0 0 15,-1 52-31,1-16 15,-1 17-15,54 70 16,-18-52 0,0-36-16,-36-35 15,19 35-15,-36 0 32,17-35 46,19-17-78,-19-1 0,19 1 15,34-1 1,-52 18 15,-1 0-15,-17 18-1,-52-1-15,34 18 16,0-35-16,-17 0 47,53 18-16,52 17-15,-17-35-16,35 0 0,0 0 15,442-35 17,-425 17-17,-34-17 1</inkml:trace>
  <inkml:trace contextRef="#ctx0" brushRef="#br0" timeOffset="121368.65">22737 5768 0,'-18'0'47,"-17"0"-32,17 18-15,0-1 16,-17 36-16,0 53 16,35-53-1,0-18-15,0 53 16,0-70 0,0 0-16,0 17 0,0-17 15,17-18 16,1 0-15,17 0-16,1-71 16,-19 36-16,19-54 15,16-69-15,-16-1 16,70-300 0,-54 212-16,1 71 15,-17 0-15,-1 70 16,-35 88-16,0 1 15,18 69 17,-1-16-17,1 34-15,0 54 16,17 17-16,0 35 16,71 230 15,-71-318-31,0-35 15,-17-18-15,0-35 16,-18 53-16,35-35 16,-35 17-1,35 0 1,-17-17-16,0-18 47,-18-18-47,0-17 15,0-18-15,0 36 16,0-19-16,0 19 47,17 17-31,18 0-1,1 0 1,17 0-16,35 0 15,-18 0-15,107-53 16,-71-71 31,-71 124-31,0 18-1,0 53-15,18-1 16,-17-17-16,70 70 15,-89-87 1,18-1-16,-17-17 16,0-1-1,-1-17-15,19 36 63,-19-19-48,54 18 1,-36-35-16,36 0 16,-1 0-16,-35 0 15,18 0-15,0 0 16,18-17-16,52-142 31,-105 159 47,-18 18-78,0 35 16,18 0-16,52 70 31,-35-88-31,-17 1 16,0-36-16,35 17 15,-18 1-15,0-18 16,195-159 15,-195 124-15,-35 17 15,17 71-15,-17 0-1,18 229 17,-18-141-32,0 53 0,0 18 15,0 211 1,-123 142 31,87-495-47,-52 19 15,18-36 1,-54 52 15,106-105-15,18-35-16,-17-71 16,-1-88-1,18-35-15,0-18 0,0-635 31,71 635-15,-1 53-16</inkml:trace>
  <inkml:trace contextRef="#ctx0" brushRef="#br0" timeOffset="121702.21">25982 4886 0</inkml:trace>
  <inkml:trace contextRef="#ctx0" brushRef="#br0" timeOffset="162593.72">476 8061 0,'36'0'110,"-19"0"-110,18 0 15,1 0 1,-19 0-16,1 0 16,0 0 15</inkml:trace>
  <inkml:trace contextRef="#ctx0" brushRef="#br0" timeOffset="163535.14">1270 8167 0,'18'-35'47,"52"-54"-47,-52 54 15,17-35 1,18-19-16,-18 19 16,54-107-1,-72 107-15,1-1 16,-1 54-16,-17-1 16,18 18 46,-18 35-62,18 53 0,17 71 16,88 370 15,-87-405-31,-1-36 0,0 0 16,1-35 15,-36-35 31,-36-18-46,-70-88-16,71 70 16,-53-17-16,-177-71 31,195 71-31,35 35 0,-1-18 15,36 0-15,-17-35 32,17 36-17,0-36-15</inkml:trace>
  <inkml:trace contextRef="#ctx0" brushRef="#br0" timeOffset="163981.87">1376 7038 0,'0'18'31,"53"-18"-31,-18 0 0,36 17 16,-1-17 0,-17 0-16,18 0 15,-36 0-15,35 0 16,-17 0-16,177 18 31,-195 17-31</inkml:trace>
  <inkml:trace contextRef="#ctx0" brushRef="#br0" timeOffset="165155.17">2522 7920 0,'36'-35'78,"-36"-1"-62,0-17-1,0 36-15,0-1 16,-53 36 78,-71 70-94,71-17 15,-17-19-15,-54 19 16,1 17-16,-18 0 15,17-17 1,36-1-16,159-70 63,-1 0-48,18 0-15,-52 0 16,52 0-16,0-17 0,18-18 15,17-1-15,124-34 32,-176 52-32,105 0 31,-158 18-15,17 0 46,18-17-46,-18-1-1,1 18 1,-19 0 0,19 0-1,-19 0-15,-17 18 16,18-1-1,17 19 1,-35-19 0,35-17-1,1 0 1,-1 0-16,18 0 16,17 0-16,-34 0 15,17-17-15,17 17 16,1 0-16,-1 0 15,54 0 1,193-18 31,-193-17-31,-89 17-16,18-17 15,-35 35 1,-1-18-1</inkml:trace>
  <inkml:trace contextRef="#ctx0" brushRef="#br0" timeOffset="165845.75">4516 8132 0,'-18'0'32,"-53"70"-17,71-52-15,-105 70 31,87-53-31,18-17 32,0 35-17,106 17 1,-53-70 0,17 18-16,36 0 15,88-18-15,-106 0 16,18 0-16,-18 0 15,18-18 1,-35-17 0,-36-1-16,-17 19 0,-1-36 31,-17 35-31,36 53 156,-1-17-156,35 17 16,19 36-16,-37-53 15</inkml:trace>
  <inkml:trace contextRef="#ctx0" brushRef="#br0" timeOffset="166591.32">7832 8484 0,'-18'0'16,"-17"18"-1,35-36 63,53-70-78,0 35 16,0 18-16,-1-18 16,37 18-16,-1 17 15,-53 0-15,124 1 16,88 70 31,-230 0-47,-17 0 15,0-1-15,0-34 16,18-18 78</inkml:trace>
  <inkml:trace contextRef="#ctx0" brushRef="#br0" timeOffset="167331.99">9013 8273 0,'-17'0'234,"17"17"-234,0 19 31,0-1-15,0-18-16,17 1 16,230 70 15,-141-88-31,-18 0 16,1 0-16,69-17 15,-69-1 1,-19-17-16,-17-1 15,-35 36-15</inkml:trace>
  <inkml:trace contextRef="#ctx0" brushRef="#br0" timeOffset="171217.32">12312 8096 0,'0'71'32,"0"-18"-32,0 35 15,0 53-15,0 0 16,0 36-1,-35 17-15,-1 0 0,19-18 16,17 18 0,0 318-1,0-354 1,0 19-16,0-36 16,0-53-16,0-17 15,0-54-15,0-52 47,0-36-47,0-70 16,-18-35-16,0-36 15,-105-899 17,105 846-32,18-387 46,36 634-30,-1 0-16,-17 18 16,70 0-1,-53 0-15,36 18 16,-19 53-16,19-1 0,53 159 47,-107-176-47,18-35 15,-35 0 1,18-18 0,-18 17-16,35-17 15,18 0 17,-35 0-32,0 0 15,-1 0-15,54-88 31,-18-35-15,-36 70-16,1 17 16,17 36 62,18 36-63,-35-1-15,35-17 16,-53-1-16,35 1 16,-17 17-16,-1 18 31,-17-18-31,0-17 16,0 0-16,0-1 62,18-17-62,17 0 16,36 0-16,17 0 15,18-35-15,-71 35 0,53-18 16,18 1 0,18-1-16,-1 18 15,-17 0-15,0 0 16,-36 0-16,-52 0 15,0 0-15,-1 0 32,-17-18 186,0 1-186,0-1-17,-17 18 1,-19 0 0,1 18-16,-18-1 15,0 19 1,35-1-16,-34 0 15,34 1 1,0-1-16,18-18 31,0 1-15,36-18 0,16 0-16,143-18 31,-90-17-31,-34 18 15,35-1-15,-71 18 16,36 0-16,17 0 16,18 0-16,-18 0 15,0 0-15,0 0 16,-70 0 0,17 0 62,-17 0-31,-1 0-32,1 0 63,17 0-78,-35-18 16,53-17-16,-35 0 16,-1 17-1,19 0-15,-1 18 0,18 0 16,-18 0-16,-17 0 15,17 0 1,18 71 0,-35-71-1,-1 35-15,36-35 16,18 18-16,-1-18 16,-17 0-16,88 0 15,-88 0 1,18 0-16,-54 0 15,1 0 1,0 0-16,17 18 31,-17-18-31,-1 35 16,1-35 0,35 0-1,53 0 1,-53 0-1,-36 0-15,71 0 16,-52 0-16,34-71 16,-34 54-16,34-36 15,-70 17-15,0 1 0,18-35 16,-1 52 0,-17-17-16,0 17 15,-88 106 48,0 18-48,17-18-15,19-52 16,-19 34 0,18 1-16,18-18 15,35-36 1,17-17 31,54-53-47,-36 18 15,53-36-15,-35 1 16,53-18-16,0 0 16,-35 17-16,-36 36 0,18-18 15,35-35 1,-17-18-16,317-388 47,-300 423-16,-53 71-31,-17 0 94,-18 36-79,0-1 1,0 0-16,0 0 16,0 36-16,0-18 15,0 35-15,0 0 16,0-35-16,0 71 15,0 34-15,0 1 16,0 18-16,0-36 16,0-53-16,0 35 31,17-87-15,1-1-1,0-35 32,17 0-31,0 0-16,-17-35 15,17-36-15,0 1 16,54-72 15,-72 125-31,1 17 47,0 0-31,17 0-1,-18 0 1,19 0 0,52-36 15,-70 36 31,-18 36-62,17-19 16,-17 1-16,0 0 16,0 17-16,0-17 15,0-1-15,0 1 16,0 0-16,0-1 15,18 1 1,17-18 15,159-35-15,-123-1-16,-1 1 16,-35 0-16,36-18 15,0 17 1</inkml:trace>
  <inkml:trace contextRef="#ctx0" brushRef="#br0" timeOffset="-199785.84">423 11042 0,'18'0'157,"0"0"-142,123 0 17,-71 0-32,1 0 0,-36 0 31,-17 0-31,-1 0 0,1 0 15</inkml:trace>
  <inkml:trace contextRef="#ctx0" brushRef="#br0" timeOffset="-197442.74">2117 10848 0,'-18'-18'47,"0"18"-31,-35 88-1,36 1 1,17-72 0,0 36-1,17-18-15,19-17 16,-1 0 0,-17 17-16,17-17 0,106-1 31,-88-17-16,0 0-15,17 0 16,213 0 15,-213-35-31,301-318 47,-336 265-31,18-141-1,-53 176-15,0 0 16,-18-53 15,-17 106 16,0 88-31,-1-17-16,19 35 0,-1 17 47,18-105-47,0-1 31,0 1-15,0 17-16,0 1 15,0-19 1,159 142 15,-89-124-31,-17 1 0,0-19 16,0-17-1,0 0-15,18 0 0,17 0 16,-18 0-16,1 0 16,-1 0-16,19 0 15,-36 18 1,-36-18-1,1 0 1,0 0 0,-1 0-16,1 0 15,-1 0 1,1 0-16,17-35 0,-35 17 16,18 18 30,0 0-30,-18-35-16,35 35 16,18 0-1,-53-18-15,35 18 16,0 0 0,-17-18-16,17 18 0,18 0 15,-18 0 1,-17 0-16,17 0 15,-17 0 1,17 0-16,1 0 16,16 0-16,-16 0 15,-1 0-15,36 0 32,-54 0-32,1 0 0,35 0 15,-36 0-15,36 0 31,-17 53-31,-19-53 16,19 0-16,34 36 16,142-19 15,-177-17-31,0 0 16,1 0-1,-1 0-15,88 0 31,-87 0-31,-19 0 16,1 0 0,0 0-16,34 0 15,-34-17-15,0 17 16,-1-36-16,1 36 16,0-17-16,-1-1 15,1 18 16,-18-18-31,18 18 16,-1 0 15,36 0-31,-35 0 16,17 0-16,-17 0 16,-1 0-16,1 0 15,53-17 16,-107 17 63,36 17-94,-17 1 16,17 17-1,0-17 1,0 0-16,0-1 16,17 18-16,19-35 15,34 18-15,-17 0 16,0-18 0,35 0-16,-17 0 15,-18 0-15,-18 0 16,18 0-16,-36 0 15,36 0-15,-35 0 63,-18-18-47</inkml:trace>
  <inkml:trace contextRef="#ctx0" brushRef="#br0" timeOffset="-197103.95">6209 10601 0,'35'53'0,"-35"-18"16,106 71 15,-35-53-31,-19-53 0,54 53 16,-53-53-16,18 0 15</inkml:trace>
  <inkml:trace contextRef="#ctx0" brushRef="#br0" timeOffset="-196459.34">7250 11095 0,'0'0'0,"70"0"15,-17 0-15,35 0 16,18 0-16,88 0 31,-159 17-31,-17-17 63,17 0-48,1 0-15,-1 0 16,35 0 0,-52 0-16,17 0 0,1 0 15,-19 18 1,1 0-16,0-18 15,17 35 1,-18-17 0,1-18-1,53 35 17,-54-35-17,19 35-15,16-17 0,-16-18 16,17 35-1,211 0 17,-211-35-32,124 0 31</inkml:trace>
  <inkml:trace contextRef="#ctx0" brushRef="#br0" timeOffset="-196153.48">9437 10178 0,'0'88'15,"0"0"1,0-53-16,0 36 16,0-36-16,0 18 15,0-18-15,17 18 16,72 18-1</inkml:trace>
  <inkml:trace contextRef="#ctx0" brushRef="#br0" timeOffset="-194996.37">11553 11536 0,'36'-18'15,"-1"1"1,0-1 0,54-35-1,-19 18-15,36-18 0,0 18 16,-71 17-16,36 0 15,17 1-15,0-1 16,18 18-16,0 0 16,-18 0-16,-53 0 15,18 35-15,-18 1 16,-17 16-16,17 19 16,-17 105 15,-18-158-31,0-71 78,0 0-78,53-17 16,-36 34-1,1 36 1,0 0 46,-1 0-62,1 0 16,0 0 0,35 0 15,-18 0 0,-18 0-31,1 0 0,17 53 16,1-53-16,17 36 15,-1-19-15,1-17 16,-17 0 0,34 0-16,-35 0 15,89-17 1,-89-1-16,18-35 15,0 35-15,0-35 16,0 36-16,53-71 16</inkml:trace>
  <inkml:trace contextRef="#ctx0" brushRef="#br0" timeOffset="-194270.75">14146 11271 0,'-53'18'15,"1"0"-15,-37-18 0,36 17 16,-158 1 15,211-1 32,0 19-63,17-36 15,54 35 1,-36-35-16,18 0 16,0 0-16,18 0 15,-36 18-15,18-18 16,-36 0-16,1 0 31,0 0 47,-1 35-78,1-35 32,17 0-17,1 18-15,-19-18 16,160-71 15</inkml:trace>
  <inkml:trace contextRef="#ctx0" brushRef="#br0" timeOffset="-193917.96">14781 10213 0,'0'70'0,"0"-34"15,0 17 1,0 0-16,0 35 0,0-35 16,0 0-1,0-36-15,0 1 16,0 35-16,0 0 16,194 105 15</inkml:trace>
  <inkml:trace contextRef="#ctx0" brushRef="#br0" timeOffset="-189169.36">16298 11430 0,'18'-18'32,"0"1"-17,-1 17-15,1-53 16,0 18-16,70-142 31,-53 89-31,-17 88 16,123-35 15,-124 35-31,19 0 16,-19 35-1,54 35-15,-53-34 16,-1 140 15,-17-158-15,0-1-1,18 1 1,-1-18-16,1 0 16,282-106 31,-265 106-47,0 0 15,-17 0 1,17 0 15,-17 0-15,35 0 15,-35 0-15,17-17-16,0-19 31,-17 19 31,-1 17-30,1 0-17,17-36-15,1 1 16,-19 35-1,36-53-15,-35 36 0,17-19 16,-53 54 62,1 0-62,-36 34-16,-35 19 15,52-18 1,1-53-16,35 35 0,0 1 31,18-36 1,17 0-32,18 0 15,18 0 1,-1-18-16,18 0 0,-35-17 15,53 0 1,-53 17-16,-18 18 0,1-18 16,16 18-1,-34 0 1,0 0 0,17 18-1,0-18 1,18 35-1,18-35 1,-1 0-16,142-17 31,-159-19-31,0 1 16,35 17 0,-53-17-16,1 35 0,-19-17 15,1 17 32,-1 0-31,19 17-16,17 18 15,-18 18 1,35 18 15,-34-53-31,70 87 47,-106-87-16,-36-18 313,1 0-328,17-18 15,36 18 156,35 18-187,18-18 16,17 0 0,-53 0-16,36 0 0,-1 0 15,36 0-15,247 0 32,-230 0-17,-35 0-15,-17 0 16,17-106 15,-70 53-31,17 18 16,0-106 15,-17 35-31,-18 53 0,18-17 16,-18-160 15,0 195-16,0 17-15,-53 71 63,17 0-63,-17 0 16,-158 282 30,211-299-46,0 34 16,0-35-16,17 54 16,195 69 31,-177-140-32,159 0 16,-158-18-31,17 0 16,-36 0-16,54-18 31,-36 0-31,0 18 0,1-35 16,-19 35 0,1 0-16,0 0 15,-1 0-15,1 0 16,-1 0-16,1 0 47,0 0-32,17 0 1,-17 0 0,17 0 15,18 0-16,0-18-15,70-34 32,-87 52-17,-19 0-15,1-18 0,17 0 32,-70 18 61,-18 0-77,0 0-16,18 0 16,-36 36-16,-17 34 15,70-35 1,1-17-16,17 35 15,0-18 1,0-17 0,53-18 31,-36 0-32,18-53-15,1 35 16,17-35-1,0-35-15,-36 53 16,36-53-16,-18 70 16,1-35-16,70-159 47,-106 195-32,0-18 16,17 52 1,1 18-17,-1 36-15,19 0 16,-36 34-16,35 1 16,0-18-1,-17 71 1,17-106-16,1 18 15,-19-54-15,1 1 16,-1-18 0,1 0-1,70 0 1,-52-53-16,34 0 16,1 0-16,87-211 31,-122 175-31,-19 54 15,1 0-15,0-89 32,-18 107-17,0-1-15,-36 36 94,36-1-94,-53 19 16,18 34-16,0-35 15,-53 54 17,88-72-32,-18-17 15,18 18 32,0 35-31,0-35-16,0-1 0,53 36 15,-35 18-15,-1-18 16,18 52 0,1-69-16,-1 34 15,-35-105 95,0 0-95,0-36-15,0 36 16,0-18-16,18-35 15,-1 70-15,1 0 16,0 1 0,-1 17 31,-17 35-32,0-17 1,0 35-16,0-36 15,0 1-15,0 0 16,0 17 15,0-18-15,53 36 0,-35-17-1,70 105 16,-35-124-31,0 1 0,-18-18 16,71 18 0,-36-18-16,-34 0 15,17 0 1,17-18-16,230-194 47,-229 212-47,-36 0 15,0 0 1,0 0-16,1 0 0,34 53 16,195 265 15,-230-230-31,-17-35 16,-1 106-1,1-54-15,-18-34 16,0-53-1,-70 35 1,17-53 0,-36 0-16,-105-36 15,0-70-15,-441-334 47,547 351-47,71 19 0,-1 17 16,36-35-16</inkml:trace>
  <inkml:trace contextRef="#ctx0" brushRef="#br0" timeOffset="-188192.61">17745 10301 0,'0'18'0,"0"-1"15,0 19 1,0-19 0,0 1-16,-18 17 0,0-17 15,1 17 1,-54 53-16,36-35 16,0-17-1</inkml:trace>
  <inkml:trace contextRef="#ctx0" brushRef="#br0" timeOffset="-1349.86">27023 6085 0,'0'18'16,"70"70"-16,-34-88 16,34 53-16,36 18 15,423 70 16,-176-35 1,-141-18-1,-159-53-31,-18 89 16,-35-71-1,17 176 16,-17-159-31,0 1 0,-17-36 16,-18 36-16,35-18 16,-36 0-16,19-36 15,-1 36 1,-70 88 0,70-123-1,-141 229 16,142-177-15,-19-34-16,19 34 16,17-34-1,0-19 1,0 1 0,0-1-16,0 1 15,0 0-15,0-1 16,17 72 15,1-54-31,17 18 16,-35-18-1,53-17-15,18 35 0,-36-18 16,18-18 0,159 72 15,-177-72-16,-17-17 17,-1 0-17,1 0-15,52 0 16,-34 0 0,-1 0-16,0 0 15,1 0-15,16 0 16,-34 0-16,0 0 15,-1 0 1,1 0-16,-18 18 109,-18-18-77,-17 18-32,-18-18 15,18 17-15,-247 19 47,141 34-47,70-70 16,36 0-16,-71 0 47,88 0-47,1 0 15,-19 0 1,19 0 0,-1 0 30,-17 18-46,17-1 47,18 1 0,0 35-47,35 35 16,54 18-1,34-18-15,-17-17 0,-71-36 16,477 406 15,-371-335-15,-35 17-16,0 18 16,-1 371 30,-105-389-46,0 1 0,0 17 16,-35 0-16,-18-17 16,-17 17-16,-89 88 15,53-141 1,18-35-16,-18-18 16,-106 18-1,71-53-15,18 0 16,-54-88-16,-17 0 15,-405-318 17,352 230-32,35-1 0,-53-17 15</inkml:trace>
  <inkml:trace contextRef="#ctx0" brushRef="#br0" timeOffset="19367.36">27199 6191 0,'-17'0'94,"-19"0"-78,19 0-16,-1 0 15,0 0-15,-35-35 16,36 35-16,-89-18 31,88 18-15,18-17 0,-17 17 15,-1-18 31,0 0-62,1 1 32,-1-19 14,18 19-14,0-1 15,0 53 218,0 1-265,18-36 16,-1 17-16,1 36 31,17-35-31,-35 0 31,36-18-31,-19 0 16,54 0 15,-54 0-15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3-19T14:08:26.608"/>
    </inkml:context>
    <inkml:brush xml:id="br0">
      <inkml:brushProperty name="width" value="0.05292" units="cm"/>
      <inkml:brushProperty name="height" value="0.05292" units="cm"/>
      <inkml:brushProperty name="color" value="#00B050"/>
    </inkml:brush>
  </inkml:definitions>
  <inkml:trace contextRef="#ctx0" brushRef="#br0">14005 811 0,'-17'0'31,"17"18"-15,0 35-16,-18 0 16,0 0-1,-17 141 17,17-106-32,1-17 15,-1-19-15,1 160 31,-1-106-31,-35 211 32,35-281-32,18-19 15,0 1 1,0 0 46</inkml:trace>
  <inkml:trace contextRef="#ctx0" brushRef="#br0" timeOffset="773.5">13847 1499 0,'17'-17'109,"18"-1"-93,1 0-16,-1 18 0,18 0 31,-35 0-31,-1 0 110,18 0-95,-17 0 1,17 0 0,-17 0-1</inkml:trace>
  <inkml:trace contextRef="#ctx0" brushRef="#br0" timeOffset="1301.83">14393 794 0,'-17'17'62,"-19"54"-62,1-1 16,18 1 0,-1 88-1,0-89-15,1 36 16,17-71 0,0 160-1,0-107-15,-18 70 47,0-122-31,-35 70 31,36-71-47</inkml:trace>
  <inkml:trace contextRef="#ctx0" brushRef="#br0" timeOffset="2173.27">14852 1464 0,'-18'18'31,"-17"17"-15,35-17-16,-53 70 15,35-53-15,1 18 31,-1-35-31,18 17 16,0 35 15,0-52-31,18 53 16,17-54 0,0 1-16,18 0 0,-17-1 15,-19-17 1,1 0-16,17 0 15,0 0-15,18 0 32,-35 0-32,17 0 0,1 0 15,-19-35-15,18 0 16,-17 17-16,-18-35 16,35-17-1,-35-89 1,0 124-1,0-36-15,0 53 0,-35-17 32,17 0-32,-34 17 0,52 0 15,-124 1 17,106 17-32,1 0 15,-1 0 1,-70 0 15,70 17-15,1 125 31,17-125-47</inkml:trace>
  <inkml:trace contextRef="#ctx0" brushRef="#br0" timeOffset="3601.69">15487 1341 0,'18'70'15,"-1"1"-15,19-36 0,-36 18 16,17-18-1,1 0-15,-18 36 16,0-18-16,0 17 16,17 54 15,-17-89-31,0-17 16,0-1 15,0-34 31,0-54-62,0 36 0,0-18 16,0-17 0,0 34-16,0-17 0,0 18 15,0 17 1,0-52-1,0 35-15,0-36 16,0 53 0,0 1-1,18 17 1,0-18 0,35 18-16,-36 0 15,19 0-15,16 0 16,1 0-16,18 18 15,-36 17-15,124 71 32,-106-71-17,-53-17 17,0 17-32,0 18 15,0-35-15,0 17 16,0-17-16,0 34 15,0-16 1,0-1 0,-18-17 15,1-1-15,-36 1-1,17-18-15,1 0 16,-71 0 15,89 0-31,-1 0 16,0 0-16,-35 0 47,18 0-47,18 0 15,-1 0 1,0 0-1,-17 0-15,17 0 16,1 0 15</inkml:trace>
  <inkml:trace contextRef="#ctx0" brushRef="#br0" timeOffset="3862.52">17127 1958 0</inkml:trace>
  <inkml:trace contextRef="#ctx0" brushRef="#br0" timeOffset="4366.72">18115 1323 0,'18'123'16,"-18"-34"0,0 122-1,0-158 1,0 0-16,0 0 16,0 18-1</inkml:trace>
  <inkml:trace contextRef="#ctx0" brushRef="#br0" timeOffset="5234.68">18503 1499 0,'18'36'47,"-18"-1"-32,17-17-15,-17 17 16,18 53 0,-18-53-16,0 18 15,0 35 1,0-52-16,0-1 16,0 35 15,18-70 31,-18-52-62,0 16 16,17 1-16,-17 17 16,0-35-16,0 36 15,18-1 16,0 18 1,-1 18-17,1 52-15,35-17 16,88 177 15,-123-195-15,-1-18-1,19-17 17,16-17-17,-34-54-15,0 18 16,17-35-16,0 0 16,18 0-16,-35 35 15,-18 0-15,35 0 16,-17-35 15</inkml:trace>
  <inkml:trace contextRef="#ctx0" brushRef="#br0" timeOffset="5675.41">19403 1570 0,'0'35'16,"0"18"-16,0 282 47,0-282-32,0 0-15,0 18 16,0-54-1,0 18 32,0-70-15</inkml:trace>
  <inkml:trace contextRef="#ctx0" brushRef="#br0" timeOffset="6250.22">19350 1535 0,'0'-18'94,"18"18"-94,-1 0 15,18-18 1,142 18 0,-160 0-1,19 0 1,-19 0 46,1 0-62</inkml:trace>
  <inkml:trace contextRef="#ctx0" brushRef="#br0" timeOffset="6597.99">19473 1729 0,'53'0'63,"18"0"-63,-1 0 15,-34 0-15,-1 0 16,53 0-16,-35 0 16,-18 0-1,1 0-15,16 0 16</inkml:trace>
  <inkml:trace contextRef="#ctx0" brushRef="#br0" timeOffset="7279.07">20197 1658 0,'-18'35'31,"0"18"0,-35 0-31,36-18 16,-19 18-16,19 36 16,-19-37-16,36-16 15,0-1-15,0 71 47,36-71-47,-19-35 0,1 0 16,0 0-16,140 0 31,-105 0-15,53-88 15,-88 53-15,-18 17-16,0-17 0,0-18 15,0 18 1,0-124-16,0 124 15,-35-1 1,-1 1-16,19 17 16,-54-70-1,53 88 17,-17 0-17,18 0 1,17 18-1,-18-18 1,0 35 0,18-17-1</inkml:trace>
  <inkml:trace contextRef="#ctx0" brushRef="#br0" timeOffset="8108.55">20585 2258 0,'0'17'47,"17"-17"-47,-17-35 15,18-18 1,-18 0-16,0 36 16,0-89-1,0 35-15,0 18 16,0 18-16,0 0 16,0-53-1,0 70 1,0 0-16,18 1 15,-1 17-15,1 0 16,35 0 15,-36 0-31,1 0 0,0 0 16,-1 17-16,-17 19 16,18-1-1,-18-17-15,0-1 16,0 36-16,0 0 15,0 18-15,0-36 16,0 53-16,-18-53 0,1 1 16,17-1-1,-18 0-15,18-17 141,35-1-110,1-17-15,-19 0-1,18 0-15,1 0 16,-1 0-16</inkml:trace>
  <inkml:trace contextRef="#ctx0" brushRef="#br0" timeOffset="8381.41">21431 2311 0,'18'0'62,"17"0"1</inkml:trace>
  <inkml:trace contextRef="#ctx0" brushRef="#br0" timeOffset="62293.81">1041 4092 0,'17'-17'47,"19"-1"-47,-19-17 15,19 17-15,-1-35 16,0 18-1,0-36-15,18 36 0,71-159 32,-89 141-17,-17 35-15,-1-35 0,1 18 16,-18 0 15,18 35-15,-1 0 62,-17 53-78,18-18 16,0 36-16,-18-18 15,17 229 16,-17 35 1,0-281-17,0-19 1,0 1 0</inkml:trace>
  <inkml:trace contextRef="#ctx0" brushRef="#br0" timeOffset="62682.56">1817 4357 0,'17'-18'94,"-17"1"-78,0-1-16,18 0 15</inkml:trace>
  <inkml:trace contextRef="#ctx0" brushRef="#br0" timeOffset="63350.13">2311 3863 0,'-36'0'94,"36"18"-94,0 34 15,71 125 32,0-89-47,52 36 32,-70-72-17,-35-52 1,-18 18-16,17-18 15,1 0 17,-1-18-17,1 1-15,17-71 47,-35 70-47,0-17 16,0-1-16</inkml:trace>
  <inkml:trace contextRef="#ctx0" brushRef="#br0" timeOffset="63867.35">2999 3898 0,'35'0'15,"-35"18"1,0-1-1,0 1-15,0 17 0,18 1 16,-1 34 0,-17-34-16,0-1 0,0 0 15,18 53 17,-18-52-17,17-1 1,-17-18 31</inkml:trace>
  <inkml:trace contextRef="#ctx0" brushRef="#br0" timeOffset="64261.1">3457 3986 0,'0'0'0,"0"106"16,18-53-16,-18 0 16,88 159 15,-88-177-31,18 53 16,-18-53-1,0-17-15,0 17 0,17 1 16,-17-89 31</inkml:trace>
  <inkml:trace contextRef="#ctx0" brushRef="#br0" timeOffset="64779.46">3281 3969 0,'17'0'31,"1"0"-15,0 0 0,-1 0-16,19 0 15,34 0-15,-17 0 16,35 0 0,-52 0-16,34 0 0,36 0 15,0 0 1,17 0-16,1 0 15,-54 0-15,-17 0 0,-35 0 16,0 0 15</inkml:trace>
  <inkml:trace contextRef="#ctx0" brushRef="#br0" timeOffset="65038.3">4815 4639 0,'18'0'63</inkml:trace>
  <inkml:trace contextRef="#ctx0" brushRef="#br0" timeOffset="66037.53">6032 4004 0,'0'53'16,"36"53"0,-36-89-16,35 54 0,-17 17 15,17 18 1,-35-71 0,18 36-16,-1-36 15,1-17-15,-18-1 16,0-34 78,0-71-94,0 35 15,0-36 1,0 37-16,35-37 0,-17 1 15,-18 71-15,35-1 16,-17-17 0,17 35-16,36 0 15,-19 0-15,1 0 16,0 0-16,18 0 16,-1 17-16,-34 1 15,-1 52-15,36-34 16,-1 34-16,-35-34 15,1 34-15,-36-35 16,17-17-16,1 17 16,-18-17-1,0 0-15,0-1 16,0 1 15,0-1-15,0 1 62</inkml:trace>
  <inkml:trace contextRef="#ctx0" brushRef="#br0" timeOffset="66685.84">7585 4480 0,'0'-123'16,"-18"88"-16,0-71 31,18 88-16,0 0 32,0 1-31,18 17-16,17 0 16,177-18 15,-177 18-31,1 0 15,-19 0 1,36 18-16,0 17 16,141 300 15,-176-282-15,17 18-16,36 70 15,-71-124 1,0 1-16,17 0 15,-70-18 64,-17 0-79</inkml:trace>
  <inkml:trace contextRef="#ctx0" brushRef="#br0" timeOffset="67111.92">7620 4551 0,'35'0'15,"1"0"-15,34 0 16,1 0 31,-36 0-47,0 0 0,1 0 15,34 0-15,-17 0 16,0 0-16,211 0 31,-175 0-15,-36 0-16,-18 0 15,35 0 1</inkml:trace>
  <inkml:trace contextRef="#ctx0" brushRef="#br0" timeOffset="67855.19">9172 4216 0,'0'53'0,"-17"17"16,-19-35-16,36 1 16,-70 140 15,52-123-15,18-88 46,0-36-62,0-17 16,0 35-16,0-35 15,0 70-15,0 1 32,0 52 14,18 0-46,-18 0 16,70 159 15,-34-141-31,17 0 16,35-35 31,-18-71-32,-70 18-15,106-124 16,-88 71-16,17 35 16,36-53 31</inkml:trace>
  <inkml:trace contextRef="#ctx0" brushRef="#br0" timeOffset="68212.48">9860 4304 0,'18'53'15,"-18"-18"-15,0-17 16,0 17 0,0 0 15,0-17-15,0 70 15,0-53-31,0 36 0</inkml:trace>
  <inkml:trace contextRef="#ctx0" brushRef="#br0" timeOffset="70931.28">10513 4251 0,'35'53'63,"-35"0"-47,0 35-16,0-17 15,18 52 1,-1-17-1,1 211 17,0-317-32,-1 18 31,1-18 16,-18-35-32,0-1 1,-53-122 0,0 52-16,53 53 15,-141-282 17,106 229-17,17-88 16,18 159 1,18 17-32,264 36 47,-212-1-47,72 54 31,-90-53-31,19-1 0,-53 18 15,35-35 17,-53 18-32,0 0 31,0-1-31,0 1 0,0 0 16,0-1-1,-53 54 16,-106-36 16,124-35-47,-71 0 32,88 0-17,1 0-15</inkml:trace>
  <inkml:trace contextRef="#ctx0" brushRef="#br0" timeOffset="71623.36">11359 4110 0,'0'53'47,"0"0"-31,0 0-16,0-18 15,0 18-15,0-18 16,0 0-1,18 1-15,0-36 47,-1 0-47,1 0 16,0 0-16,35 0 16,70-124-1,-88 71 1,36-35-1,-18 18 1,-53 17-16,0 17 16,0 19-16,0-1 15,0-17 32,0 17-47</inkml:trace>
  <inkml:trace contextRef="#ctx0" brushRef="#br0" timeOffset="72202.5">12100 4075 0,'36'53'32,"-36"-36"-32,0 1 15,0-1-15,0 1 16,0 0 0,0 17-1,0-17 1,0 17 31,0-17 0,17-18-47,18 0 15,71 0 1,-53 0-16,35 0 31,-17 0-31,35 17 0,-36-17 16,1 0 15,-89 0 16</inkml:trace>
  <inkml:trace contextRef="#ctx0" brushRef="#br0" timeOffset="75734.53">2505 3863 0,'0'-35'110,"-18"17"-79,0 0 0,1 18-15,-1 0 124,1 0-93,-1 0-31,0 0 0,-17 0-1,17 0 1,1 0 78,-1 0-63,0 0 0,1 36-15,17-19 109,17 1-94,1-18 0,0 18-31,-18-1 16,35 1-1,-17-1 17,-18 1-17,17-18 48,-17 18-48,18 17 17,0-17-1,-18-1 31,0 1 32,0 0 16,0 17-95,0-17 1,0 52 31,0-35-47,0-17 15,0 35 17,0-35-1,0-1 0,17 1 16,1-1-16,-1-17 0,1 18-15,0-18 0,-1 0-1,1 0 1,0 0 0,-1 0-16,1 0 31,17 0 109,-17 0-108,-1 0-17,19 0 17,-1 0-1,-35-18-16,18 18 17,-18-17-17,17 17 1,-17-35 0,0 17 15,0 0 16,0 1 0,-17 17-16</inkml:trace>
  <inkml:trace contextRef="#ctx0" brushRef="#br0" timeOffset="169664.87">1199 5592 0,'18'0'46,"0"0"-30,17-36-16,-35 1 16,71-53-1,34-71 17,-87 124-32,35-36 46,-35 71-46,-1 0 16,19-17 0,-19 17-16,318 123 47,-247-70-32,71 212 32,-159-160-31,0-16-16,0-1 0,0-35 15,0 17-15,-123 230 32,87-229-32,-16-1 15,34-35-15,-194 160 47,195-195-31,-54 0 15,53 17-31,36-17 109,0 0-93,17 0 0,-17 0-1,17 0-15,-17 0 16,70-35-1,-53 35-15,-17 0 0,17-18 16,0 1 15,0 17-15</inkml:trace>
  <inkml:trace contextRef="#ctx0" brushRef="#br0" timeOffset="170004.66">2522 6473 0</inkml:trace>
  <inkml:trace contextRef="#ctx0" brushRef="#br0" timeOffset="170472.66">3387 5503 0,'0'18'16,"0"0"-1,0 52 1,0-17-16,0 123 31,0-105-31,0 0 16,-18 105-1,0 18 17,18-176-32</inkml:trace>
  <inkml:trace contextRef="#ctx0" brushRef="#br0" timeOffset="170962.1">3422 6015 0,'18'0'32,"34"0"-17,1 0-15,18 0 16,17-53-16,247-35 31,-105 0 0</inkml:trace>
  <inkml:trace contextRef="#ctx0" brushRef="#br0" timeOffset="171419.82">3457 6032 0,'0'89'16,"18"-72"-16,105 89 47,-87-71-47,-1 18 16,106 18-1,-123-36 1,-1-35-16,36 35 0,88-17 47</inkml:trace>
  <inkml:trace contextRef="#ctx0" brushRef="#br0" timeOffset="172155.35">4815 5644 0,'-17'53'16,"-1"-17"-16,-35 87 16,36-17-1,17-53-15,0 17 16,-18-34-1,18 34-15,0-34 0,18 87 47,17-123-31,-35 35-16,53-35 16,-36 18-16,19-18 31,17 0-31,88-18 47,-88-52-47,-18-1 15,53-158 1,-88 176 0,0 0-16,0-18 15,-88-158 32,-18 212-16,71 17-31,0 0 0,-54 0 47,89 17-16,-17 1 1</inkml:trace>
  <inkml:trace contextRef="#ctx0" brushRef="#br0" timeOffset="173774.91">4304 5556 0,'-53'141'15,"35"-88"1,18-17 0,-17-1-16,17-18 15,0 72 1,0-72 0,0 54 15,0-54-31,0 19 0,35 17 15,-17 176 17,-18-194-32,0 18 15,17 0 1,-17-35 0,18 52 30,-18-158 64,0 35-110,-18 0 15,-17-35 1,0-35-16,-36-124 16,36 123-1,17 18-15,1 1 16,17 52-16,0 35 16,0 0 30,0 1-30,0-19 15,35 36-15,0 0 0,-17 0-1,-1 0 1,19 18-16,17 17 0,-36 1 15,71 52 17,-70-53-32,17 36 15,-17-36 1,17 35 0,-17-34-1,0-19-15,-18 19 16,0-19 15,0 36-31,0 0 0,-53 141 47,53-159-47,0-17 16,-53 70 15,53-52-31,0-19 31,0 1-15,-18 17-1,0-17 17</inkml:trace>
  <inkml:trace contextRef="#ctx0" brushRef="#br0" timeOffset="174920.74">5398 5450 0,'0'-17'32,"17"17"-17,18 17-15,1 1 16,-19 0 0,19-18-16,-19 35 15,89-17 16,-88-18-31,-1 17 16,1 1 31,-18 35-31,18 0-16,-18 0 15,0 105 16,0-140-15,0 0-16,0-1 16,0 1-16,0 0 31,17-18-31,-17 17 16,18-17 15,-18 35-16,18-35 1,-1 0 15,71 0-15,-52 0-16,17 0 16,-18 0-16,88-52 15,-87 52 1,-19 0-1</inkml:trace>
  <inkml:trace contextRef="#ctx0" brushRef="#br0" timeOffset="175225.99">5962 6385 0,'0'18'93</inkml:trace>
  <inkml:trace contextRef="#ctx0" brushRef="#br0" timeOffset="176677.07">1887 7567 0,'0'-18'31,"18"18"63,0 0-94,-18 36 15,17-19 1,1 1-16,0 35 16,-1-18-16,1 36 31,-18-54-31,0 89 47,0-70-32,0-19 1,35-17 93,18 0-93,0 53-16,-18-53 16,36 35-1,-54-17-15,107 70 47,-124-53-31,0 1-16,0 17 31,0 17-31,0-52 16,0 17-16,-18 18 15,-35-18-15,-35 71 32,35-88-32,18 17 15,-71-17 1,53 17-1,-53-35 32,89 0-31,-1 0 0</inkml:trace>
  <inkml:trace contextRef="#ctx0" brushRef="#br0" timeOffset="177078.82">2628 8537 0,'0'-17'125</inkml:trace>
  <inkml:trace contextRef="#ctx0" brushRef="#br0" timeOffset="177832.86">3175 7743 0,'18'0'47,"-1"0"-47,19 0 31,-1 18-31,18 0 0,0 17 16,70 0 15,-105-17-15,-18 0 0,0 35-1,0-18-15,0 0 16,-18 36-16,0-1 15,-52 18 17,70-70-32,-18 0 47,18-1 15,36-17-46,-19 0-1,71 0 1,1 0-16,-54 0 16,0 0-16,18 0 15</inkml:trace>
  <inkml:trace contextRef="#ctx0" brushRef="#br0" timeOffset="178366.52">3369 8114 0,'18'-18'63,"17"18"-48,0 0-15,0 0 16,18 0-16,18 0 31,-36 0-31,-17 0 16</inkml:trace>
  <inkml:trace contextRef="#ctx0" brushRef="#br0" timeOffset="179814.82">3916 7761 0,'35'71'0,"-35"-54"15,35 1-15,1 70 32,-19-35-32,1 0 15,-18-18-15,18 18 16,-1 53-16,54 141 31,-71-229-31,0 17 16,0 0 15,0-53 78,-18-17-93,18-18-16,-35-70 31,17 70-31,1-53 16,17 53-16,-36-141 31,36 141-31,-17-17 16,17-36-1,0 88 1,0 1 15,17 17 32,19 0-48,-19 0 1,1 0-16,35 52 31,53 37 0,-106-54-31,17 0 16,-17 1-16,0-1 16,18 159-1,-18-141 1,0-18-16,0 18 16,0-35-1,0-1-15,0 36 31,0-35-15,0-1 15,0 1-15,-18-18 0,1 18-1,-1-18-15,-35 35 16,35-35-16,-34 0 31,16 0 16,19-35-47,17 17 31,0-35-31</inkml:trace>
  <inkml:trace contextRef="#ctx0" brushRef="#br0" timeOffset="181357.26">4463 8343 0,'0'-35'47,"0"0"-32,-36-36-15,36 18 16,0-70 0,0 87-1,0 1-15,71-88 47,-53 123-31,-1 0-1,18 0 1,-17 0 0,0 0-16,52 141 31,-52-124-16,-18 54-15,0-53 16,0 70 0,0-18-1,0-17 32,-18-53 78,1 0-109,-1-17-1,0 17 1,36 0 359,0 17-359,-1-17-1,19 0-15,-19 36 32,18-36 14,-35 17 48,18-17-78,-18 35-1,18-35-15</inkml:trace>
  <inkml:trace contextRef="#ctx0" brushRef="#br0" timeOffset="182276.71">5203 8114 0,'-17'0'47,"-1"35"-32,-35 18-15,53-35 16,0 17 0,0-17-1,0-1-15,0 1 16,0 0-1,0 17 1,0-18-16,36-17 16,-19 36-16,1-36 0,17 17 15,-35 1 17,18-18-32,-18-35 62,0-18-46,0 0-1,0 18-15,0-54 16,-18-87 31,18 158-47,-35 1 47,17 17 15,1 0-46,-1 0 46</inkml:trace>
  <inkml:trace contextRef="#ctx0" brushRef="#br0" timeOffset="183044.22">5680 7955 0,'17'0'16,"-17"18"-1,0 17 1,0-17-16,0-1 16,18 142-1,-18-88 1,88 176 15,-88-142-15,18-69-16,52 140 31,-52-158-15,0 35 15,-18-36 47,-18-17-62,0 0-1,-35 0 1,-17-17-16,-159-124 47,211 123-32,-17 0 17</inkml:trace>
  <inkml:trace contextRef="#ctx0" brushRef="#br0" timeOffset="184530.81">6121 7955 0,'0'18'32,"0"-1"-32,0 19 15,0-19-15,0 72 47,0-72-47,17 18 16,-17-17-16,18 0 15,17 17 17,-35-17-32,36-1 15,-19-17 16,1 0-15,-1 0 15,1 0-15,0 0 0,-1 0-1,1 0 1,-18-17 46</inkml:trace>
  <inkml:trace contextRef="#ctx0" brushRef="#br0" timeOffset="184952.56">6156 8149 0,'0'-17'78,"18"17"-63,-1 0-15,-17-18 16,36 0-16,-19 18 47,18-17-16</inkml:trace>
  <inkml:trace contextRef="#ctx0" brushRef="#br0" timeOffset="185509.73">5962 7885 0,'35'0'110,"0"-18"-110,1 18 15,17-18 1,-18 18-16,18 0 16,0 0-16,35-17 46,-70 17-46</inkml:trace>
  <inkml:trace contextRef="#ctx0" brushRef="#br0" timeOffset="189268.41">2011 9507 0,'17'0'47,"-17"36"-31,0-1-1,0 35 1,0-17-1,0 36-15,0 34 16,0 18-16,0 230 31,-17-213-15,17-105-16,0-17 16,0-19-1,0 1 79,53-18-78,17 0-1,1-18-15,-18 18 0,88-53 31,-106 36-15</inkml:trace>
  <inkml:trace contextRef="#ctx0" brushRef="#br0" timeOffset="189777.09">2258 10372 0,'0'17'16,"0"1"-1,0 88 32,0-71-47,0 0 16,0 18-16,-18 124 31,18-124-31,0-1 16,0 1-16,-18 71 15,18-107 1,0 19 31,-17-19-16</inkml:trace>
  <inkml:trace contextRef="#ctx0" brushRef="#br0" timeOffset="190277.77">3210 11095 0</inkml:trace>
  <inkml:trace contextRef="#ctx0" brushRef="#br0" timeOffset="206241.19">4516 10001 0,'0'-17'16,"0"-19"93,-36 36-93,-34 0-1,17 0-15,-18 0 16,-17 0-16,18 0 16,-301 71 15,301-18 0,52-18-15,18-17-1,0 35-15,0 35 32,0-53-32,35 0 15,-35 1-15,141 105 47,-105-124-47,34 19 31,-52-36-15,-1 17-16,1 1 0,70 53 63,-70-54-63,0 1 0,-18-1 15,52 54 1,-34-53-1,-18 17-15,18-17 16,-1-1 31,-17 1-16,-17-18-15,-1 35-1,-17-35 1,0 0-16,-36 0 16,36 0-1,-1 0-15,-17 0 16,1 0-16,-19-35 16,36 17-1,-1-17-15,-52 0 31,71-1-31,-1 19 16,-17 17-16,17-18 16,0 0-16</inkml:trace>
  <inkml:trace contextRef="#ctx0" brushRef="#br0" timeOffset="206597.97">4216 10760 0,'17'0'109</inkml:trace>
  <inkml:trace contextRef="#ctx0" brushRef="#br0" timeOffset="207598.38">5592 9825 0,'0'35'15,"0"-17"1,0 17-16,0 71 31,17-53-31,-17 123 32,0-105-32,0-36 15,0 0-15,0 230 47,0-212-47,0 0 0,0 0 16,0 0-1</inkml:trace>
  <inkml:trace contextRef="#ctx0" brushRef="#br0" timeOffset="208257.16">5521 10460 0,'18'0'31,"17"0"0,0 0-15,0 0-1,1 0-15,34 0 16,-17 0-16,0 0 0,-18-35 16,106-1-1,-123-34 1,17 70-16,1-53 15,-1 53-15,71-53 32,-71 53-32</inkml:trace>
  <inkml:trace contextRef="#ctx0" brushRef="#br0" timeOffset="208788.08">5786 10566 0,'0'17'15,"0"1"1,35 17-1,-18-35 1,36 36-16,-17-36 0,-19 17 16,71 54-1,-52-71-15,34 35 16,-52-35 0,0 18-1,35-18 16,-36 17-15,1 1 15,17 0-31,53-1 16</inkml:trace>
  <inkml:trace contextRef="#ctx0" brushRef="#br0" timeOffset="209150.85">6985 10954 0,'18'0'125,"-1"-36"-109,19 1-1</inkml:trace>
  <inkml:trace contextRef="#ctx0" brushRef="#br0" timeOffset="-188549.61">2046 12012 0,'0'-18'16,"18"36"-1,-18 0 1,17 17-16,19 36 0,-36-1 16,0 124 15,0-159-31,0 36 15,0 141 32,0-177 63,17-35-110,1 0 15,0 0 1,17 0-16,0 18 31,-17-18-31,70 70 31,-53-52-15,36 35 15,-54-36-31,-17 1 16,53 35-16,-53-18 31,18 18-31,-18-18 16,0 36 15,0-53-31,0-1 0,-18 54 47,1-54-31,-160 19 15,-123-142 16,248 88-47,-1-17 15,35 17-15,-53-52 16,36 52 0,35 0-16,-53-52 31,36 70-16,17-18-15,-36 1 47</inkml:trace>
  <inkml:trace contextRef="#ctx0" brushRef="#br0" timeOffset="-187837.05">1993 12118 0,'18'-18'31,"88"18"-16,-36 0-15,-17 0 16,141 53 15,-70-35-31,-19-1 0,-34-17 16,17 18-16,0-18 16,-35 35-16,18-35 31</inkml:trace>
  <inkml:trace contextRef="#ctx0" brushRef="#br0" timeOffset="-186007.39">3087 13247 0,'17'-18'141,"-17"1"-141,0-1 15,0 0-15,36-88 32,-19 142 405,-17-19-437,0 1 16,18-18-16,-18 35 31,0-17 78,-35-18-109,17-18 16,18 1 125,-18-1 15,18 0-140,0 1-16,0-1 31,0 53 94</inkml:trace>
  <inkml:trace contextRef="#ctx0" brushRef="#br0" timeOffset="-184094.57">4851 12577 0,'-18'-18'46,"0"18"-30,1 0 0,-1 35-16,-35 0 15,18 1-15,17-36 16,1 35-16,-72 71 16,37-18-1,16-35-15,1 70 16,35-52-1,0-36-15,0 36 32,0-54-32,0 19 0,123 34 47,-105-52-32,35-18 16,-35 0-31,-1 0 0,1 0 16,17 0 0,0 0-16,1-124 31,-1 54-15,-35-1-16,18 36 15,-18-18-15,0-17 16,-36-195 15,1 212-15,-18-17 15,36 52 31,-19 18-46,36 18 0,-35 17-16,35 0 15,-18-17-15</inkml:trace>
  <inkml:trace contextRef="#ctx0" brushRef="#br0" timeOffset="-183453.97">5168 12700 0,'18'0'0,"-18"35"16,0 1-16,0 16 16,17 160 15,-17-141-31,0 52 15,0 406 17,0-405-32,0-18 15,0-18-15,0 0 16,0-106 46,0-70-62,0 53 16,-17-89-16,-18 1 16,-1-1-1,1 1-15</inkml:trace>
  <inkml:trace contextRef="#ctx0" brushRef="#br0" timeOffset="-182767.4">5062 12665 0,'0'-18'0,"18"18"47,0 0-16,-1 0-15,36 0-16,265 0 47,-230 0-47,53 88 47,-106-52-32,-17-19-15,17 18 0,-17 89 47,-18-106-31,0-1-16,0 19 16,0 34-1,-71-17-15,18-18 16,18-17-16,-18 0 15,0-18-15,-17 0 16,34 0-16,1 0 16,0 0-1,0 0-15,-1-36 16,19 1-16,-36 0 16,35-1-1,0 19-15,18-18 31</inkml:trace>
  <inkml:trace contextRef="#ctx0" brushRef="#br0" timeOffset="-181805.98">6121 13035 0,'0'-106'16,"0"71"-16,0-53 15,0 53 1,0-54 0,0 72-16,0-19 15,0 19-15,0-1 16,0 1 0,17-1-16,1 18 15,53 0 16,-36 0-31,0 0 16,194 53 15,-193-18-31,-19 0 16,1 18 15,-18-35-31,0 0 0,0 17 16,0-18-16,0 54 31,0-36-31,0 54 31,-18-72-15</inkml:trace>
  <inkml:trace contextRef="#ctx0" brushRef="#br0" timeOffset="-181378.12">6191 12876 0,'36'0'47,"16"-17"-47,1 17 15,141 0 17,-176 0-17,0 0 1</inkml:trace>
  <inkml:trace contextRef="#ctx0" brushRef="#br0" timeOffset="-180780.22">6756 12577 0,'0'17'15,"0"1"1,0-1-16,17 36 16,19 106 15,-36-124-15,17 89 15,1-89-16</inkml:trace>
  <inkml:trace contextRef="#ctx0" brushRef="#br0" timeOffset="-180328.79">6862 12912 0,'0'-18'0,"35"18"15,-35-18-15,17 18 32,19-35-17,-36 17 1,35 1-16,71-18 31,-89 35-31,1-36 16,0 19 31,-1 17-32</inkml:trace>
  <inkml:trace contextRef="#ctx0" brushRef="#br0" timeOffset="-179740.16">6897 12894 0,'0'18'63,"0"-1"-32,17 1-15,1 0-16,88 35 31,-36-53-16,-70 35-15,89-35 16,-72 0 0,1 17-16,0-17 31,-1 18 63</inkml:trace>
  <inkml:trace contextRef="#ctx0" brushRef="#br0" timeOffset="-179223.08">7708 13176 0,'18'0'78,"17"0"32,-17-17-110,17 17 15,53-53-15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1920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4.42953" units="1/cm"/>
          <inkml:channelProperty channel="Y" name="resolution" value="32.23881" units="1/cm"/>
          <inkml:channelProperty channel="T" name="resolution" value="1" units="1/dev"/>
        </inkml:channelProperties>
      </inkml:inkSource>
      <inkml:timestamp xml:id="ts0" timeString="2021-03-19T14:24:27.742"/>
    </inkml:context>
    <inkml:brush xml:id="br0">
      <inkml:brushProperty name="width" value="0.05292" units="cm"/>
      <inkml:brushProperty name="height" value="0.05292" units="cm"/>
      <inkml:brushProperty name="color" value="#92D050"/>
    </inkml:brush>
    <inkml:brush xml:id="br1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13917 1182 0,'0'-18'16,"0"1"15,-18 17-16,1 0 1,-1 0 0,-17 0-16,-18 0 15,-194 0 17,159 17-32,17 18 15,-123 89 16,177-89-31,17 53 47,0-70-47,0 0 16,17 35-16,19 0 31,-19-18-31,107 88 31,-124-105-31,35 0 16,0-1-16,0 1 0,-17-1 31,53 36 1</inkml:trace>
  <inkml:trace contextRef="#ctx0" brushRef="#br0" timeOffset="1551.92">14217 1870 0,'0'35'16,"0"-17"-16,0-54 78,0-34-78,0 35 16,0-1-16,0 1 15,0-18-15,0-17 16,0-1-16,0-17 16,18 35-16,35-18 47,-18 54-47,106 17 46,-106 0-46,-17 17 16,88 54 15,-89-54-31,1 1 32,-18 17-17,0-17 1,0 70 15,0-52-31,0-19 16,-35 18-16,17-17 15,0 0 1,-35-1-16,36-17 156,-1 0-15,1 0-126,-1 0 1,0 0 15,1 0-31,-1 0 16,-17 0 31,17-17 15,53 34 48,54 54-95,-37-53-15,1-1 16,-17 18-16,34-17 16,18 17-16,-70-17 15,0 0-15,-1-18 125</inkml:trace>
  <inkml:trace contextRef="#ctx0" brushRef="#br0" timeOffset="2332.44">15081 1870 0,'0'-18'78,"18"0"-63,-18 1-15,0-1 16,0-35-16,35-53 31,-35 89-15,35-36-1,-35 0 1,18-18-16,0 36 16,-1 17-1,1-17 32,17 35-31,-17 18 15,17 17-31,0 36 16,1-54-16,105 213 47,-123-213-47,-18 19 15,17-36 16,-17 35 1,18-18-17,-18 1 17,0 0-1,0-1-16</inkml:trace>
  <inkml:trace contextRef="#ctx0" brushRef="#br0" timeOffset="2844.12">15240 1711 0,'0'-18'94,"35"18"-78,53 0-1,-52 0 1,-19 0 0,19 0-1</inkml:trace>
  <inkml:trace contextRef="#ctx0" brushRef="#br0" timeOffset="3620.63">16245 1411 0,'0'18'31,"0"-1"-16,0 1-15,0 35 16,0-35 0,0 87-16,0-69 15,0 175 17,0-175-17,0 34 16,0-35-15,0-17-16,0 53 31,0-54-15,0 1-16,0-36 94,0-35-79</inkml:trace>
  <inkml:trace contextRef="#ctx0" brushRef="#br0" timeOffset="4497.09">16051 1341 0,'0'-18'16,"18"18"0,17-18-1,1 18 1,34 0 0,-35 0-16,36 0 0,-18 0 15,17 0-15,19 0 16,-19 18-16,-17 17 15,0 18 17,0-18-17,-18-35-15,18 71 47,-35-71-47,-18 18 31,0-1 1,0 1-17,0 17 1,-18 0 0,18-17-1,-141-18 1,53 0-1,-124 0 17,124 0-17,-124 0 32,195 0 0,-1 0-47,0-18 16</inkml:trace>
  <inkml:trace contextRef="#ctx0" brushRef="#br0" timeOffset="35964.57">1552 5168 0,'0'-17'47,"36"-1"-31,-19-17-1,36-1 1,-18-17 0,177-282 31,-194 177-32,-18 69-15,0 36 16,35-17-16,-35-71 31,18 106-31,-1-71 47,1 88 31,-1 18-62,1 18-1,88 105 1,-88-70 0,-18-18-16,52 230 46,-52-247-46,36 17 16,-36 0 0,0 0-1,17 18 1,-17-17 0,0 16-16,0-16 0,0 52 31,0-53-31,0 1 15,0 34 17,0-52-32</inkml:trace>
  <inkml:trace contextRef="#ctx0" brushRef="#br0" timeOffset="36704.19">1976 4516 0,'0'17'78,"17"-17"-62,1 0-16,-1 18 15,19-18 1,-19 0-16,1 0 0,35 17 47</inkml:trace>
  <inkml:trace contextRef="#ctx0" brushRef="#br0" timeOffset="41281.73">2170 6421 0,'17'-18'0,"-17"0"94,-17 18-63,-1 0-15,-35 0-1,18 0-15,17 0 0,-17 0 16,-18 0-16,18 0 31,-1 18-15,19 17-1,-1-35 1,18 18 0,-18-18-16,18 17 15,0 19 1,0-1-1,36 36 1,-19-54-16,1 1 16,105 88 15,-87-71-15,34 124 30,-52-159-30,0 17-16,-18 36 31,0-17-31,0-1 0,0 0 16,0 0-16,35 89 31,-35-89-31,0-17 16,-18 35-16,1-18 15,-1 0-15,0-17 16,1 17 31,-1-35-31,-35 0-1,0 0 1,0-35-16,36 17 15,-1 1-15,0-1 16,-35-35 0,36 53-1,-1-18-15,18 1 16,-123-71 31,105 88 31,0 0-62</inkml:trace>
  <inkml:trace contextRef="#ctx0" brushRef="#br0" timeOffset="44094.52">1746 9984 0,'0'-18'46,"0"-17"-30,18-1 0,-18 19-16,18-1 15,-18 0-15,0-52 16,0 17-16,0 18 16,17-71-1,1 53-15,-18 18 16,35-36 15,-35 54-15,18-19-16,-1-17 15,1 36-15,0-1 16,-1 18 0,-17-18-16,18 1 15,-18-1 16,18 18-31,-1-35 47,1 17-31,-1 18 46,-17 36-46,18-1 0,141 229 31,-124-158-32,-17-53 1,-1 0-16,54 53 47,-53-89-47,-18 19 0,35-1 31,-35-17-31,35-1 16,-35 1-1,0 0 32,18-1-31,-1 1-1,-34-18 63,-18 0-62</inkml:trace>
  <inkml:trace contextRef="#ctx0" brushRef="#br0" timeOffset="44613.72">1834 9701 0,'0'-17'16,"18"17"15,0 0-31,-1 0 16,19 0-1,17 0 1,-18 0 0,-18 0-16,19 0 15,-1 0 32</inkml:trace>
  <inkml:trace contextRef="#ctx0" brushRef="#br0" timeOffset="46034.42">1782 12629 0,'0'-17'16,"17"17"-1,1 0-15,-18 35 16,17-17 0,1 52-1,0-34 1,-1 16-16,1 1 16,0-17-16,-1-1 15,71 88 16,-70-105-31,0-18 94,-1-18-78,19 1-16,-19-18 15,19-1-15,16-17 16,-34 0-16,0 18 16,-18 17-1,35-34-15,-35 34 0,0 0 16,0 1 0,18-1-1,-18 0 32,0-17-16,-18 0-15,0 17 0</inkml:trace>
  <inkml:trace contextRef="#ctx0" brushRef="#br0" timeOffset="46567.77">2099 12136 0,'0'17'15,"0"1"1,0-1-16,0 19 15,18-1 1,-18-17 0,0-1 15,0 1-15,0 17-1,0-17 1</inkml:trace>
  <inkml:trace contextRef="#ctx0" brushRef="#br0" timeOffset="81963.32">2399 6579 0,'0'0'0,"-18"0"31,1 0-15,17-35-1,0 17-15,0-35 47,0 18-47,0 18 31,0-1-15,0-17 0,0 17-1,0 0 1,-18 18 515,0 0-515,1 0 15,-1 0-31,0 0 78,-17 0-78,17 0 16,1 0-1,-18 0 1,17 0-16,0 0 31,1 0-31</inkml:trace>
  <inkml:trace contextRef="#ctx0" brushRef="#br0" timeOffset="107788.44">988 14093 0,'17'0'62,"36"0"-46,36 0-16,52 18 31,-71-18-31,54 18 0,281-1 31,-264-17-15,1 18-16,-1-18 16,0 0-16,194 0 15,441 0 16,18 0 1,-618 0-17,-35 0-15,36 0 16,-36 0-16,123 0 16,-175 0-1,105 0 32,-177 0-47</inkml:trace>
  <inkml:trace contextRef="#ctx0" brushRef="#br0" timeOffset="108816.8">2046 14711 0,'35'53'15,"-17"0"-15,-18-18 16,0 53 0,18-53-1,-18-17-15,0 0 16,0 17-16,17 18 16,-17-35-16,0 52 15,18-52 1,-18 35-16,0 35 31,0-71-15,0 1-16,18 17 31,-18-17 31,0 0-62,0-1 32</inkml:trace>
  <inkml:trace contextRef="#ctx0" brushRef="#br0" timeOffset="110536.84">2011 14834 0,'0'-17'16,"35"17"-1,0 0 1,18 0-16,230 0 47,-231 0-32,-34 0 1,0 0-16,-1 0 0,1 0 31,17 17-15,-17 1 31,-18 0-47,18-1 31,-18 1 32,0-1-48,-53 54 1,0-36-1,35-17 17,-35-18-17,18 18-15,0-18 16,-1 35 0,-17-35-1,18 0 1,-53 0-1,70 0-15,1 0 16,-19 0 15,19 0 141,17 18-156,0 17-1,0 0 1,35 0 0,18-35-16,-18 18 15,0 0 1,-17-18-16,35 17 16,-35 19-16,35-19 0,88 71 46,-106-70-30,18 0-16,-18 17 16,-35-17-1,35-1-15,-17 1 16,0-18 0,-1 0-1</inkml:trace>
  <inkml:trace contextRef="#ctx0" brushRef="#br0" timeOffset="116398.88">2170 16669 0,'17'-18'156,"18"36"-156,-35 35 16,36 35-1,-19-53 1,-17-17-16,18 17 16,-18 0-16,35 18 15,-35-35 1,18 0 0,0 17 15,-18-18-31,70 107 47,-70-106-32,18-18-15,-18 17 0,0 1 16,17 17 31,-17-17-32,18-18 48,-18 17-32,18-17-15,-18 36-1,17-19 17,1 1-1,17-18 110,-35-53-141,53-18 15,-35 19-15,-1 16 16,1 1-16,35-71 47,-53 71-47,18 35 0,-1-35 47,-17 17-32,18 0 1,0-17 15,-18 17 125,0 1-156</inkml:trace>
  <inkml:trace contextRef="#ctx0" brushRef="#br0" timeOffset="122709.04">2910 16669 0,'0'17'188,"-17"-17"-173,17 18 64,0 0-64,-18 35 1,18-36 31,0 1-16,-17 17 0,17-17-15,0-1-16,-18 19 31,0-19-15,18 19-16,0 17 47</inkml:trace>
  <inkml:trace contextRef="#ctx0" brushRef="#br0" timeOffset="144156.62">5398 2540 0,'-18'0'125,"18"18"-109,-35-1-16,17 1 15,-17 17 1,17-35-16,-17 18 31,35-1-15,-36 1 15,36 0-15,0-1-1,0 125 1,53 34 15,-53-158-15,36 17-16,-19 0 16,36 18 15,-35-53-31,17 0 15,-17 0 1,-1 0 0,54 0-16,-18 0 15,0 0-15,17 0 16,1 0 0,-1 0-16,-34 0 15,-19 0-15,54-53 47,-53 53-47,-18-18 0,17 1 16,-17-1-16,0-123 47,0 123-47,0-17 15,-53-35 16,36 34-15,-1 36 15,0-17-31,-70-19 47,71 36-47,-1-17 16,-17-1-1,-1 18 17,19-18-32,-1 18 31</inkml:trace>
  <inkml:trace contextRef="#ctx0" brushRef="#br0" timeOffset="145272.25">8961 2910 0,'17'0'47,"1"0"-31,-1 0-1,1 0 1,0 0-1,-1-35-15,1 18 16,35-36 15,-18 35-31,-35 0 16,18 18 15,17 0 94,-35 18-109,0 0-16,0-1 15,0 19 1,0 16-16,0-16 16,0 140 15,0-158-15,0-1-1,0 1-15</inkml:trace>
  <inkml:trace contextRef="#ctx0" brushRef="#br0" timeOffset="146487.16">12841 2716 0,'18'0'93,"-1"0"-77,36 0-16,36 0 16,16 0-1,19 0-15,17 0 16,318 36 0,-336-19-1,0 36 16,-123-35-15,0 70 31,-35-35-31,18-35-1,-1 17-15,-211 106 47,158-141-47,0 53 16,19-35-1,-1-1-15,-36 18 32,72-35-17,17 36 48,53-19-32,-18 1-31,106 70 47,-53-88-47,142 18 31,-36-1-15,53-17 15,-230 0-15</inkml:trace>
  <inkml:trace contextRef="#ctx0" brushRef="#br0" timeOffset="150904.57">14164 3457 0,'0'-17'62,"18"17"-46,-1 17-16,19 1 15,-19-1 1,19 1-16,-19 53 47,-17-54 0,0 1-32,-35 35 1,17-53 0,-17 18-16,-36 17 15,36-35-15,-88 35 32,34-17-32,-105 17 31,141-35-31,-193 0 47,193 0-47,-71-53 47,54 35-1,52 18-46,18-17 63</inkml:trace>
  <inkml:trace contextRef="#ctx0" brushRef="#br0" timeOffset="152264.25">18133 2875 0,'0'18'47,"17"35"-31,-17-36-16,0 1 15,0 17 1,0 1-16,0-1 0,0-18 16,0 54-1,0-53 1,0-1 46,18-17-46,0 0-16,70 0 16,-18 18-1,19 0-15,87-1 32,-123 18-32,88 18 15,-70-35 1,-54 17-16,-17-17 15,18 35 17,-18-36-17,0 1-15,0 0 0,0-1 47,-35 19-31,-159 17 15,88-36-31,53-17 16,-35 18-16,-195 0 47,213-18-47,-1 0 31,36 0-16,17 0-15,1-18 16,-36-70 0,18-1-1</inkml:trace>
  <inkml:trace contextRef="#ctx0" brushRef="#br0" timeOffset="152888.49">17886 2875 0,'35'0'16,"36"0"-1,-1 0-15,-34 0 16,387 0 15,-282 0-31,-18 0 16,-34 0-16,69 0 47</inkml:trace>
  <inkml:trace contextRef="#ctx0" brushRef="#br0" timeOffset="161021.18">18468 4357 0,'0'53'46,"0"-36"-30,0 36-16,0-35 16,0 0-1,0-1 1,0 18 0,18-35 46,-1 18-46,1 0-16,-1-18 15,54 0 1,-53 0-16,52 35 31,-52 0 0,-18-17 16,0 0-47,0-1 16,0 18-16,0 1 16,-35-1-1,17-35-15,-70 88 47,35-88-31,18 18 15,-1-18 0,1 0-15,0-35-1,-1-1-15,19 19 16,-1-1 0,18 0 15</inkml:trace>
  <inkml:trace contextRef="#ctx0" brushRef="#br0" timeOffset="161614.18">18433 4445 0,'35'0'31,"35"18"-31,-17-18 16,53 0-1,-18 17 1,-35-17-16,36 0 16,-72 0-1,1 0-15,-1 0 16</inkml:trace>
  <inkml:trace contextRef="#ctx0" brushRef="#br0" timeOffset="164241.42">2346 3440 0,'18'0'15,"17"0"1,0 0 0,0 17-16,18-17 15,318 18 17,-318-18-17,35 0-15,265 17 31,-212 1-15,529 17 15,-529-35-31,0 0 16,477 0 15,-460 0-15,36 0-16,-35 0 15,35 0 1,-17 0-16,846 0 47,-706 0-47,124 53 47,-423-53-32,264 36 17,-194-36-17,441 0 17,-423 0-17,18 0-15,-19 0 16,195 0-1,-176 0 1,17 17-16,335-17 31,-299 0-31,1022 0 47,-987 0-47,-54 0 16,72 0-1,-142 0-15,-35 0 16,53 0 15,-53 0-31,-18 0 16,88 18 15,-70-18-15,-35 18 46,-18-1-62,35 1 32,-17-18-32,17 35 15,0-35 1,1 35-1,105 71 17,-106-88-17,124 35 17,-124-36-32,53 36 0,-35-53 15,106 36 1,-71-36-1,18 17-15,-53-17 16,159 0 15,-107 0-31,1 0 0,18 0 16,299 0 15,-300 0-15,-17 0-16,35-35 15,1 17-15,722-88 47,-670 71-47,-18 18 16,18-1-16,459 18 31,-530 0-15,18 0-16,106 0 15,-141 0 1,0 0-16,529 0 47,-494 0-47,635 0 47,-652 0-16,-107 0-31,36 0 31,-35 0-15,88 0 31,-71 0-47</inkml:trace>
  <inkml:trace contextRef="#ctx0" brushRef="#br0" timeOffset="165584.57">3722 3122 0,'17'0'31,"-17"35"-16,0 18-15,18 0 0,-18 35 16,0 18 0,0 776 31,0-723-47,0 35 15,0 35-15,0-52 16,0 70-16,0-36 15,18 1-15,-18-18 16,53 617 15,-36-617-31,-17 18 16,36 0 0,-19-1-16,1 36 0,88 1835 62,-71-1553-62,-35 0 16,71 2911 31,-71-2911-32,0-88-15,0 35 16,0-88-16,-36 653 47,36-988-32,-17 0-15</inkml:trace>
  <inkml:trace contextRef="#ctx0" brushRef="#br0" timeOffset="174206.63">5486 6509 0,'-18'0'94,"18"17"-94,-18 1 15,-17 17 1,0 1-16,35-19 0,-18 19 16,1-1-1,17-18 1,-36 89 31,19-106-32,17 18 1,0 0 0,0 17-16,17 35 46,1-17-46,0-53 16,-1 18-16,-17 0 16,18-18 31,0 0-32,-1 0 1,1 0-1,35 0 17,-36 0-32,1 17 0,0-17 15,35 0 32,-36 0-31,18 0-1,-35-17 1,0-19-16,0 1 16,18 0-1,-18-36 1,0 54 0,0-1-16,0-35 31,0 18-16,0 17-15,-53-105 47,53 87-47,-53-70 47,36 106-16,-1 0 32,0 0-63,1 0 16,-36 18-16,53 0 15,-18-18-15,1 17 16,-1 1-1</inkml:trace>
  <inkml:trace contextRef="#ctx0" brushRef="#br0" timeOffset="177505.11">18680 8714 0,'0'17'125,"0"1"-110,0 35-15,0-18 16,0-17-1,0-1-15,0 19 0,0-19 32,0 1 108,17-18-140,1 0 16,17 35-16,18-35 16,0 35-16,-35-17 15,35 0 1,-1-1-1,-34 1 17,-18 0-17,18-1 1,-18 1 0,0 0-1,0-1-15,0 19 16,0-1-1,0 18 32,-18-36-31,-123-17 15,70 0-31,-228 0 47,263 0-47,19-17 16,-54-19 15,36 36 16,35-17-16,0-1-31</inkml:trace>
  <inkml:trace contextRef="#ctx0" brushRef="#br0" timeOffset="178223.84">18521 8855 0,'35'-18'109,"36"18"-93,34-35-1,-52 35-15,141-18 16,-105 1-16,16-1 15,19 0 1,-106 18-16,-18-17 16,17-1 77,-17 0-77</inkml:trace>
  <inkml:trace contextRef="#ctx0" brushRef="#br0" timeOffset="184645.08">18821 11571 0,'17'0'94,"1"0"-78,0 0 62,17 0-63,-17 0 1,-1 0 0,1 0-16,70 0 31,-70 0-16,-1 18-15,1-1 16,35 72 31,-53-72-47,0 1 94,0 17-94,0-17 15,0 35 1,0-36 0,-18 1-1,18 0-15,-17-18 16,-19 0-16,-17 17 15,0-17 1,18 0-16,-18 0 16,-106 0 15,124 0-31,0 0 16,17 0-16,1 0 0,-19 0 31,19 0-16,-1-88 32,18 53-47,0-18 0,0 35 16</inkml:trace>
  <inkml:trace contextRef="#ctx0" brushRef="#br0" timeOffset="185242.71">18750 11483 0,'0'0'0,"35"-35"16,36-1 0,-36 36-16,-17 0 15,35-17 1,-18-19-16,18 36 0,-18 0 16,18 0-16,141 0 31,-123 0-16,-18 0-15,-36 0 16,36 0 15</inkml:trace>
  <inkml:trace contextRef="#ctx0" brushRef="#br0" timeOffset="190628.15">9984 14922 0,'17'0'62,"36"-70"-46,-35 52 0,70-123-1,-35 35-15,123-105 47,-158 193-31,-18 53 77,0 18-93,0 0 16,0 18-16,0-1 16,0 1-1,0-36 1,0 36-16,0-36 16,0 18-16,0 17 46,0-34-14,0-19-17</inkml:trace>
  <inkml:trace contextRef="#ctx0" brushRef="#br0" timeOffset="194283.02">6562 16545 0,'-36'0'62,"36"18"-46,-17 0-1,-1-1-15,-52 54 0,70-54 16,-36 1-16,-17 106 31,53-89-15,-35 141 15,35-141-15,0-17-16,0 0 15,0 17 1,0 0-16,0-17 31,0 17-31,0-17 16,18-18-1,-1 35 1,1-35-16,17 18 16,1-18-1,-1 0-15,18 17 16,0 1 0,0-18-16,0 0 15,52 0 1,-87 0-1,17-18-15,1-123 47,-36 88-31,0-17 0,0 17-1,17-229 32,-17 211-31,0 53-16,-17 18 15,-1-17 17,0 17 14,1 0-30,-19 0-16,-193 53 47,194-53-47,-18 0 16,0 17-16,-18-17 0</inkml:trace>
  <inkml:trace contextRef="#ctx0" brushRef="#br0" timeOffset="199426.42">25153 8872 0,'53'0'47,"0"0"-47,0 0 16,17 0-16,-34 0 16,34 0-16,124 0 15,-88 0 1,-35 0-1,-18 0-15,-36 0 110</inkml:trace>
  <inkml:trace contextRef="#ctx0" brushRef="#br0" timeOffset="200570.72">25030 8961 0,'0'0'0,"52"0"0,-52 17 31,36 18-31,17-35 0,0 18 16,88 17 15,-106-17-16,18 17 32,-35 1-31,-1-36-16,1 35 31,-18 0-31,0 0 0,0 1 16,0 70 15,0-71-31,-18 35 16,-17 1-16,-18-36 15,-300 265 17,283-247-32,-1 35 15,-35 53 32,124-123-31,17 0-1,-17-1-15,35-17 16,-18 0-16,36 0 16,105 0-1,-141 0 1,36 0-16,17 0 15,35 0-15,1 0 16,88 18 0,-124-18-16,106 17 31,-177 1-31</inkml:trace>
  <inkml:trace contextRef="#ctx0" brushRef="#br0" timeOffset="201129.84">27023 9543 0,'17'0'110,"36"0"-110,0 0 15,35 0-15,54 0 32,-90 0-32,1 0 15,18 0-15,-18 0 16,35 0 15</inkml:trace>
  <inkml:trace contextRef="#ctx0" brushRef="#br0" timeOffset="201747.51">27005 9948 0,'35'0'31,"1"0"-31,17 0 16,-36 0-16,19 0 15,16 0 1,-16 0-16,17 0 47,-36 0-47,1 0 31,0 0-31,193-17 47,-176 17-47,18 0 16</inkml:trace>
  <inkml:trace contextRef="#ctx0" brushRef="#br0" timeOffset="203851.98">28487 9931 0,'0'-18'32,"0"-17"-17,35 17-15,18-35 16,-35 18-1,158-212 32,-176 194-47,0 0 0,53-229 32,-35 176-17,-18 88-15,0-17 16,35-35 15,-18 87 78,-17 71-109,18 18 0,-18-17 16,0-37 0,35 160-16,-17-71 15,0-17 1,17-19-16,-17 1 16,-1-70-1,19 34 16,-36-52-15,17-1 0</inkml:trace>
  <inkml:trace contextRef="#ctx0" brushRef="#br0" timeOffset="205295.58">29598 9013 0,'0'18'31,"0"0"-15,0-1-1,0 19-15,0-1 16,-18 53-16,18-70 16,-35 141 15,35-1-15,-17-87-1,17 17-15,0 106 47,0-123-47,0-54 16,0 36 31,0-35-47,17-18 0,1 17 15,35-17 1,53 36 31,-71-36-47,124 0 47,-124 0-47,-18 0 15,36 0-15,-35 0 16,0 0-1,-1-53 17,-17 18-17,0 17-15,0 0 16,-17-35-16,-54 0 31,71 18-15,-18 17-1,1 1 1,-1 17 0,1 0 31,-19 0-16,19 0-16,-19 0 32,19 0-47,-1 0 32,0 0 14,1 0-14,-1 0-32</inkml:trace>
  <inkml:trace contextRef="#ctx0" brushRef="#br0" timeOffset="-167894.94">24959 8837 0,'18'0'141,"-1"-18"-126,1 18-15,35-17 31,-36 17-31,1 0 47,0 0-31,-1 0 31,19 0 203,-1 0-235,18 53 1,-18-53-16,-17 0 16,-1 0-1,1 0-15</inkml:trace>
  <inkml:trace contextRef="#ctx0" brushRef="#br0" timeOffset="-166671.7">25030 8802 0,'17'17'109,"1"36"-93,-1-35-1,1 0 1,0-1 0,17 36 15,-17-35-31,-18-1 16,17-17-1,1 18 16,0 0 1,-1-1-17</inkml:trace>
  <inkml:trace contextRef="#ctx0" brushRef="#br0" timeOffset="-148393.77">25559 13635 0,'17'0'31,"19"0"-16,-1 0 1,0 0-16,71 0 0,-35 0 16,105 0 15,-53 0-31,-17 0 16,0 0-16,35 0 15,-17 0-15,-36 0 16,-18 0-16,-17 0 15</inkml:trace>
  <inkml:trace contextRef="#ctx0" brushRef="#br0" timeOffset="-147736.95">25947 13952 0,'0'36'31,"35"-36"79,53 0-95,-35 0 1,18 0-16,-18 0 16,35 0-16,18 0 15,70 0-15,177 0 32,-177 0-32,1 0 0,34 0 31</inkml:trace>
  <inkml:trace contextRef="#ctx0" brushRef="#br0" timeOffset="-147072.73">26194 13353 0</inkml:trace>
  <inkml:trace contextRef="#ctx0" brushRef="#br0" timeOffset="-145561.2">28328 13335 0,'18'0'32,"17"-18"-17,-17 18 1,17 0-1,-17 0-15,-1 0 16,36 0-16,-35 0 16,105 71 15,-35-1 0,-70-52-15,-18 70 31,0 71 0,0-141-47,-18 35 0,-35 0 46,53-36 33,18 1-64,0-1-15,193 89 47,-175-70-47,105 122 47,-141-122-47,0 34 31,0-52-15,0 17-1,0-17 1,-18-1 0,1 1-1,-1 0-15,-70 17 32,35-35-1,35 0-16,-35 0-15,18 0 0,-18 0 16,35-18-16,-35 1 31,36-1-31,-1 18 16</inkml:trace>
  <inkml:trace contextRef="#ctx0" brushRef="#br0" timeOffset="-142865.47">26141 13300 0,'17'0'109,"1"-18"-109,17 0 16,-17 18 15,0 0 47,-18 36-62,0-19 15,0 1 63,-18-18-32,0 0-31,1 0-31,17-18 16,0-17 0,0 17 30,0 36 95,0 0-125,-18-18 46,18-18 48</inkml:trace>
  <inkml:trace contextRef="#ctx0" brushRef="#br0" timeOffset="-134996.15">28169 15064 0,'36'-18'125,"-1"18"-109,53 0-16,36-18 15,458 1 17,-477 17-17,54 0 1,-141 0 0,-36 0 202,-52 0-202,-19 0-16,-52 0 16,18 0-1,-18 0-15,-141 0 16,176 0-1,0 0-15,18 0 47,158 0 47,18 0-94,-17 0 16,52 0-16,19 0 15,16 0-15,54 0 0,0 0 16,-1 0 0,-34 0-16,70 0 31,-265 0 31,-88 17-62,18 1 16,35-18-16,-35 0 16,-600 0 15,176 0 0,407 0-31,34 0 16,0 0 46,124 0-46,-17 0-1,17 0-15,52 0 32,-52 0-32,-35 0 15,0 0 63,17 0-62,-17 0 218,17 0-234,18 0 0,35 0 16,71 0 0,-124 0-1,35 0-15,19 0 16,-1 0-16,-70 0 16,-1 35-1,-17-17 16,-17 17-31,-19 0 16,-52 1 0,-177 52-1,71-18-15,0-34 0,18-19 16,-230 1 15,442-36 16,17-17-31,617-88 15,-653 123-15,1 17 15,-18 36-16,-35 0 1,35-18 0,-18-35-16,18 18 0,35-18 125,18 0-110,36 0-15,193-35 16,-123 35 0,17 0-16,-70 0 15,-36 0 1,-123 35 31,18 0-32,-18-17-15,-35 0 16,-18 17 31,53 18 0,36-18-32,-19-17-15,-52 70 16,53-70 0,0-1-16,-1 1 46,72-18-14,52 0-17</inkml:trace>
  <inkml:trace contextRef="#ctx0" brushRef="#br0" timeOffset="-118763.53">29951 9066 0,'-18'-35'204,"1"35"-126,-1 0-63,-17 0 17,-1 0-32,19 0 31,-19 0 125,19 0-140,-1 0-1,1 0-15,-1 0 16,-17 0 0,17 0-1,-35 18 220,35-18-220,18 35 1,-35-17-1</inkml:trace>
  <inkml:trace contextRef="#ctx0" brushRef="#br0" timeOffset="-114874.18">29880 9878 0,'-35'0'547,"17"0"-531,1 0-16,-1 17 15,0-17 17,1 0 46,-1 0-63,1 0 189,-1 18-189,-17 0 1,17-18-1,0 0 1,1 0 468,17-18-452,0 0-17,0 1 1,0-1 15,17-17 63,19 35-78,-36-35-1,17 35 1,1 0-1,0 0-15,-1 0 32,18-18-17,-17 18 1,0 0 0,-1 0-16,19 0 31,-19 0-16,1 0-15,0 0 16,-1 0 15,18 0-31,1 18 32,-36-1-17,17-17 1,19 18 109,-36-1-110,35 19 1,-35-19 0,0 1 15,0 0 47,0 17-62,0-17-1,0-1-15,0 1 16,-18-18 78,1 0-79,-1 0 1,-17 18 0,-1-18 46,19 0-15,-1 0-47,1 0 62,-1 0-30,-17 0 93,-1 0-110,19 0 1,17-18 0,-18 18-16,0-35 15,1 35 1,-1-18 218,1 18-203,17-18-31,-18 18 32,0-17-17</inkml:trace>
  <inkml:trace contextRef="#ctx0" brushRef="#br0" timeOffset="-87183.66">5574 6597 0,'0'18'141,"-18"-18"-126,-35 35 1,18-35 15,17 18 16,18-1 16,-17 1-48,-1-1 1,-35 19 15,36-19-31,-1 1 16,18 17 15,0-17 0,0 0-15,0-1-16,0 1 0,0-1 16,0 1-16,18 17 31,-18-17-16,17 0 79,19 17-94,-19-17 16,36-18-16,0 52 15,-35-52 1,17 0 78,-17 0-63,-1 0-31,1-17 31,35-36 16,-53 18-47,17 17 16,19-17-16,17-36 31,-36 1-31,1 34 0,-18 19 16,0-71 31,0 70-47,0 0 15,0 1 1,0-1-16,0 0 140,-18 18-140,-17 0 16,0 0-16,-36 0 31,36 0-31,0 0 0,-1 0 16,1 0 0,17 0-16,1 0 31,-1 0-16,0 0 1,-17 0 0,18 0-16,-19 0 15,1 0 1,0 18 0,17 0 30,0-18-46,1 53 32,-19-36-17,1 1-15,35-1 16,-35 72 15,35-72-15,0 54 15,18-36-15,-1-35-1,1 35 1,17-35-16,-35 18 16,18-18-16,-1 18 15</inkml:trace>
  <inkml:trace contextRef="#ctx0" brushRef="#br1" timeOffset="-16021.93">25541 2346 0,'0'-35'16,"0"-18"-1,0 17-15,0 1 16,0-18-16,0-211 47,18 246-31,-1-35-16,-17 36 15,36-19 1,-19 36 15,19 0-15,-1 0-16,-17 0 15,-1 0-15,1 0 16,17 0 0,0 53-16,-17-35 15,0 17-15,35 53 16,-36-17-1,18-18-15,-35-18 16,0 36-16,0-19 16,0-16-1,0-1-15,0-17 16,0-1 0,0 1 30,-17-36-30</inkml:trace>
  <inkml:trace contextRef="#ctx0" brushRef="#br1" timeOffset="-15604.73">25612 1958 0,'17'0'31,"1"18"-31,0-18 16,-1 17-16,1-17 31,17 0 47</inkml:trace>
  <inkml:trace contextRef="#ctx0" brushRef="#br1" timeOffset="-14948.62">26176 1993 0,'18'0'16,"-18"18"-16,0 17 15,0 0-15,0 18 16,0 0-16,0-35 16,0-1-16,0 1 15,0 17-15,35 1 16,-17-36-1,-1 0 1,1 0 0,17 0 15,-17 0-15,17-36-16,-17 1 15,70-88 16,-70 87 1,-18 19-32</inkml:trace>
  <inkml:trace contextRef="#ctx0" brushRef="#br1" timeOffset="-14524.71">26882 1940 0,'0'36'15,"0"-19"1,0 18 0,0 1-1,0-1 1,0-17-16,-36 35 16,1-1 15,17-52 0</inkml:trace>
  <inkml:trace contextRef="#ctx0" brushRef="#br1" timeOffset="-14092.84">26652 1940 0,'53'0'16,"-17"0"-16,-1 18 16,18 0-16,35 17 15,106-18 32,-176-17-31,-1 0-16,1 0 15,0 0-15,17 0 32</inkml:trace>
  <inkml:trace contextRef="#ctx0" brushRef="#br1" timeOffset="-13392.87">27605 2099 0,'0'0'0,"-88"0"16,52 0-16,19 35 15,-1-35-15,-17 18 16,0 35 31,35-36-31,35 1 15,-18-18-31,54 35 47,-53-35-47,35 0 31,-18 0-15,-35-35-1,0 17-15,17-17 16,-17 18-16,0-89 47</inkml:trace>
  <inkml:trace contextRef="#ctx0" brushRef="#br1" timeOffset="-12292.92">27817 2240 0,'17'0'110,"-17"-18"-95,0-34-15,0 34 16,0-17-16,0-1 16,0 19-16,18-19 15,-18 19-15,17-1 16,1 1 0,0 17-1,17 0 1,-17 0-16,-1 0 31,1 0-15,0 17-1,-18 1 17,0-1-17,0 19 1,0-1-1,-18-17 17,0 17-32,36-35 281,35 35-281,17-17 16,1-18-16,-36 0 15,1 17-15,16 1 16,-16 0-16,-19-1 31</inkml:trace>
  <inkml:trace contextRef="#ctx0" brushRef="#br1" timeOffset="-11857.19">28734 1923 0,'17'0'31,"-17"35"-15,0-17 0,0 17-1,0 18 1,0-18-1,0-17 1,0 35 0,0-36-1</inkml:trace>
  <inkml:trace contextRef="#ctx0" brushRef="#br1" timeOffset="-11443.43">29245 1923 0,'0'17'31,"0"1"-31,0 0 16,0 17-1,0-18-15,0 19 0,0-1 16,0 0-16,0-17 16,0 17-1,0 18 1,0-35-16</inkml:trace>
  <inkml:trace contextRef="#ctx0" brushRef="#br1" timeOffset="-10919.75">29104 2011 0,'53'0'94,"-18"0"-78,18 0-16,-35 0 15,35 0-15,0 0 16,-18 0-16,0 0 0,1 0 16,-19 0 15,1 0-31,0 0 15</inkml:trace>
  <inkml:trace contextRef="#ctx0" brushRef="#br1" timeOffset="-10237.17">29845 2205 0,'35'0'62,"-35"-18"-46,0 1-16,18-19 16,-18 19-16,0-19 15,0 1-15,18 0 16,-18 17-16,17-17 15,18 0 1,-35 17-16,18 18 16,0-18 15,-1 18-31,72 89 47,-72-54-47,18 18 15,-17-18 1,-18 0-16,0-17 16,35 35 15,-35-36 63,-35-17-63</inkml:trace>
  <inkml:trace contextRef="#ctx0" brushRef="#br1" timeOffset="-9765.54">30004 2170 0,'17'0'125,"36"0"-109,-17 0-16,-1 0 15,-18 0-15,36-18 47</inkml:trace>
  <inkml:trace contextRef="#ctx0" brushRef="#br1" timeOffset="-7191.28">24836 2893 0,'35'0'47,"18"0"-47,35 0 16,-18 0-16,19 0 16,69 0-1,19 0-15,1357 0 47,-1304 0-31,17 0-16,-18 0 15,-17 0-15,-36 0 16,0 0-16,18-18 16,-52 1-16,16-1 15,-17 0-15,371 18 47,-424 0-47,0 0 16,1 0-16,-37 0 0,125 0 31,-142 0-15,18 0-16,0 0 15,-18 0-15,18 0 16,-35-17-16,17-1 15,-17 18-15,-1 0 16,89 0 15,-53 0-15,0 0 0,0 0-16,0 0 0,0 0 15,-36 0-15,36 0 16,0 0-1,0 0 1,-70 0 93,-54 0-109,-17 0 16,52 0-16,-69 0 16,-36 0-16,-18 0 15,-35 35-15,0-17 16,-18 0-16,0-18 16,-35 0-16,0 0 15,18 0 1,0 0-16,35 0 0,-18 0 15,53 0 1,1 0-16,34 0 0,1 17 16,52-17-1,18 18-15,0-18 16,0 0-16,1 0 16,-1 17-16,-18-17 15,1 0-15,-19 0 16,1 0-16,-35 0 0,34 0 15,-52 0 1,-123 0 0,140 0-16,18 0 15,-35 0 1,36 0-16,16 0 0,-17 0 16,36 0-16,52 0 15,-35 0-15,36 0 16,-36 0-16,18 0 15,-1 0 1,1 0-16,0 0 16,-54 36-1,19-36-15,17 17 16,-70 1-16,87 0 16,19-18-1,-1 0-15,0 0 31,71 0 32,53 0-47,-18 0-1,-35 0-15,53 0 0,35 0 16,53 0-16,-17 0 15,70 0-15,-18 0 16,-18 0-16,19 0 16,-19 0-1,1 0-15,0 0 16,-36 0-16,442-18 31,-424 18-31,-36 0 16,-17 0-16,-17 0 15,211 0 17,-264 0-32,-18 0 0,-1 0 15,72 0 1,-54 0 0,-17 0-16,0 0 0,0 0 15,194 0 16,-194 0-15,0 0-16,0 0 16,-18 0-16,0 0 15,36-53 1,-53 53 0,-1 0-1,19-18 1,-19 1-16,1-1 15,52 18-15,-17 0 16,0 0-16,0 0 16,35 0-16,-52 0 15,-19 0-15,54-17 16,-54 17-16,54 0 16,-36 0-1,71 0 1,-35 0-1,-54 0-15,19 0 0,-1 0 16,-17 0 0,-1 0-16,18-18 15</inkml:trace>
  <inkml:trace contextRef="#ctx0" brushRef="#br1" timeOffset="34315.34">27852 2893 0,'0'17'109,"0"19"-93,17 17-16,1-18 15,0 18-15,-18 0 16,17 0-16,-17-36 0,18 107 31,-18-71-31,0 0 16,0-1-16,18-16 15,-18 70 1,0-71-16,0 194 31,0-176-31,0 0 16,0 18-16,0 52 31,0-52-31,0-18 0,0 176 31,0-159-31,0-17 16,0 18-16,0-1 31,0-52-15,0 0-16,0-1 15,0 1-15,-18 70 32,18-53-17,0 36-15,0 264 47,0-211-47,0 17 16,0 0-16,-18 317 31,1-405-15,-1 177 31,18-195-47,0-17 0,0 176 46,0-159-30,0 265 15,0-247-31,0 35 16,0 35 31,0-105-47,0 35 0,0 0 15,0-18 1,0 0-16,0 1 31,0-19-31,0 1 0,0 17 16,0-17 0,0-1 46,0 1-46,0 17-1,0-17 32,0 0-16</inkml:trace>
  <inkml:trace contextRef="#ctx0" brushRef="#br1" timeOffset="49370.23">25665 3334 0,'0'17'62,"0"1"-46,0 53-16,0-1 16,-18-17-1,18 106 32,0-124-31,0-17-1,0-1-15,0 1 16,0 0 0</inkml:trace>
  <inkml:trace contextRef="#ctx0" brushRef="#br1" timeOffset="50360.35">25241 3404 0,'18'0'157,"17"0"-157,36 0 0,17 0 31,-18 0-31,-34 0 15,193 0 17,-194 0-32,1 0 15,-19 0-15,89 0 32,-88-17-17,35 17 32</inkml:trace>
  <inkml:trace contextRef="#ctx0" brushRef="#br1" timeOffset="51739.04">25929 3651 0,'0'18'47,"0"17"-32,0-17-15,18-18 16,-18 35-16,17-17 15,1 17 1,17 0 0,-35-17-16,18 0 15,0-1 1,-1-17 15,1 0-15,17 0-16,0 0 31,-17 0-15,-18-17-1,18-54 32,-18 53-31,0-17-1,0-35 32,0 52-15,0 0 14</inkml:trace>
  <inkml:trace contextRef="#ctx0" brushRef="#br1" timeOffset="52298.24">26370 3722 0,'0'17'63,"0"54"-48,0-53 1,0 17 0,0 18-16,0-18 15,0-17 1,0 17-16,0-17 31,0 17-31</inkml:trace>
  <inkml:trace contextRef="#ctx0" brushRef="#br1" timeOffset="52774.95">26370 3828 0,'0'-18'47,"18"18"-31,-1 0 15,1 0-31,0 0 16,-1 0-1,19 0-15,-19 0 31,1-18-15,0-17 15</inkml:trace>
  <inkml:trace contextRef="#ctx0" brushRef="#br1" timeOffset="53144.72">26564 3651 0,'18'0'16,"-18"71"-1,0-54-15,0 19 16,17 34-16,-17-17 16,0 0-16,0-18 15,0 1-15,0-1 31</inkml:trace>
  <inkml:trace contextRef="#ctx0" brushRef="#br1" timeOffset="53471.5">26882 3951 0,'17'0'78</inkml:trace>
  <inkml:trace contextRef="#ctx0" brushRef="#br1" timeOffset="118149.16">29192 3598 0,'-17'0'78,"-1"0"-63,0 36-15,18-19 16,-17 19-16,-18 69 31,17-34 0,18-53-15,0 17-16,0 0 16,0-17-1,0-1 17</inkml:trace>
  <inkml:trace contextRef="#ctx0" brushRef="#br1" timeOffset="119097.28">28840 3510 0,'17'0'93,"36"0"-93,0 0 16,35 0-16,36 0 16,-54 0-1,36 0-15,0 0 16,0 0-16,-18 0 15,-17 0-15,17 0 16,-71 0 0</inkml:trace>
  <inkml:trace contextRef="#ctx0" brushRef="#br1" timeOffset="119835.46">30021 3528 0,'0'35'31,"-70"71"-16,52-36 1,-35-17-16,-35 71 16,70-89-1,1-17 1,-1 17-16,-17 18 31,53-35 32,17-18-48,35 0-15,-17 0 16,0 0-16,71 0 16,-71 0-1,-18 0-15,0 0 16,-17 0-1,-1 0-15,-17-18 63,18 0-32</inkml:trace>
  <inkml:trace contextRef="#ctx0" brushRef="#br1" timeOffset="120280.2">30004 3775 0,'0'-18'62,"70"18"-62,1 0 16,17 0-16,88-53 31,-140 53-31,-19-17 16</inkml:trace>
  <inkml:trace contextRef="#ctx0" brushRef="#br1" timeOffset="120720.87">30057 3581 0,'17'0'31,"71"0"-15,-35 0-16,0 0 15,53 0-15,-35 0 16,-1 0-16,1 0 15,-18 0-15,-18 0 16,-17 0 0</inkml:trace>
  <inkml:trace contextRef="#ctx0" brushRef="#br1" timeOffset="121173.19">31044 3581 0,'0'0'0,"-17"35"31,-36 71-31,53-89 16,0 19-16,-18 70 15,1-89-15,-1 54 16,0-1-16,18-34 0,-17-1 31,17-17-15,-18-1-1,18 1-15,0-1 32</inkml:trace>
  <inkml:trace contextRef="#ctx0" brushRef="#br1" timeOffset="121725.33">30939 3898 0,'17'0'63,"1"-35"-47,17 35-16,0-18 15,18-17 1,-35 35-16,35-18 15,0 1 17,-36-1-32,1 0 15</inkml:trace>
  <inkml:trace contextRef="#ctx0" brushRef="#br1" timeOffset="122346.96">30992 3881 0,'0'17'94,"0"36"-78,17-18-1,18 1-15,-17-36 16,17 53-16,18-36 16,-17 19-16,69 16 46,-87-34-30</inkml:trace>
  <inkml:trace contextRef="#ctx0" brushRef="#br1" timeOffset="127163.15">29616 4533 0,'-18'35'109,"-17"18"-93,35-35-1,-53 17-15,35 53 16,-17-70-16,0 70 15,-18-17-15,-71 70 32,124-106-1,-17 1-15,-1-19-1,0 1 32</inkml:trace>
  <inkml:trace contextRef="#ctx0" brushRef="#br1" timeOffset="128080.58">30004 4674 0,'0'36'62,"35"-19"-46,53 36-16,-35 0 15,18 18 1,-18-1-16,35-17 16,-35 0-16,123 123 31,-88-87-31,-17-19 15,123 159 17,-176-229-32,-18 18 15,17 0-15,1-18 16,-1 0 15,1 0-15</inkml:trace>
  <inkml:trace contextRef="#ctx0" brushRef="#br1" timeOffset="130380.09">29616 4516 0,'-18'0'31,"0"17"-15,18 1 15,0-1 16,-35 36-16,18-35-15,-1 0-1,18 35 1,-35-1 31,17-34-47,-17 70 31,17-35-15,0-35-16,18 0 15,-53 70 17,36-71-32,-1-17 93,1 36-77,-1-1-16,0 0 16,1-17-1,-19-1-15,19 36 16,-107 71 15,89-89-31,17-17 16,1-1-1,-1 1 17,0 0-17,-17-1 1,17 1-1,-17 0 1,35 17-16,-35 0 16,17-35-1,1 35 1</inkml:trace>
  <inkml:trace contextRef="#ctx0" brushRef="#br1" timeOffset="132240.52">28716 6209 0,'0'-35'0,"0"17"16,0 0 140,0 1-156,-18-1 32,1 18-17,-1 0 1,1 0 15,-1-18-15,0 18 15,-17 0 110,0 18-126,17-18 16,-17 18-31,0 17 32,35 0-17,-18 1-15,-17 16 47,35-34-31,0 0-1,0-1 32,0 1-15,0 0-17,0-1 1,17 1-1,-17 0-15,18 17 47,17 0-47,-35-17 16,71-1 0,-71 19-1,35-36-15,-17 0 16,123 0 15,-106 0-31,0 0 16,1-18-1,-19 18 1,1 0-16,-18-18 219</inkml:trace>
  <inkml:trace contextRef="#ctx0" brushRef="#br1" timeOffset="152966.9">31168 6015 0,'-18'0'16,"1"0"-1,-1 0 1,0 17-16,-87 36 31,87-17-15,-17 17 15,17-36-15,0 19 15,1-19-16,17 18 1,0-17 0,0 17-16,0 71 47,53-53-32,52 18 16,-87-71-15,17 0 0,-17 0-1,0 0 1,-1 0 0,1 0-1,0 0 1,17-18-16,0-17 15,0-36 17,1 36-17,17-71 17,-53 88-17,0-34 16,0 34-31,0 0 0,-18 1 16,0-19 0,1 1-1,-1 17 1,0 1 15,-17-1 47,17 18-62,1 0 0,-1-35-16,1 35 31,-1-18-16</inkml:trace>
  <inkml:trace contextRef="#ctx0" brushRef="#br1" timeOffset="204308.01">30692 6932 0,'17'0'93,"1"0"-77,0 0-16,-18-18 16,211-34 15,-175 34-15,-19 18-16,36-18 15,-35 18 1,52-17-1,-34 17 1,-19 0 0,1 0-16,-1 0 15,1 0 32,17 0-47,1 0 63,-19 0-48,1 0 1,-53 0 78,-18 0-94,0 0 15,0 0-15,-35 0 16,52 0-16,-34 17 16,-1 54 15,89-71 234,35 0-265,-18 0 16,36 0-16,-1 0 16,-17 0-16,0 0 15,35-18-15,-35 18 16,-35 0 0,-1-17-16,-34 17 93,-18 0-93,-18 17 16,17-17-16,19 0 16,-36 35-1,35-35 1,1 0 62,-54 0-62,53 0-16,-35 0 15,18 0 1,0 0-1,35 18 32,18 0-31,34-1-16,37-17 16,-36 0-16,-1 0 15,37 0 16,-89 18 1,0 0-1,-36-18-31,-122 88 31,193-71 157,-17-17-188,-1 0 15,-17 18 110,0 0-109,-17-1 0</inkml:trace>
  <inkml:trace contextRef="#ctx0" brushRef="#br1" timeOffset="-214409.39">30515 1411 0,'-17'0'62,"-19"0"-46,-17 0-16,-17-18 16,35 18-1,-54 0-15,-34-17 0,-18-1 16,-512-52 15,124-1 0,176 36-15,212 17-16,0 18 0,0-17 16,17 17-1,-87 0 1,140 0-16,-17 0 15,0 0-15,35 0 16,-176 0 15,176 0-31,-88 0 32,70 0-32,-17 0 15,-18 0-15,18 0 0,0 0 16,-36 0-1,18 0-15,18 0 0,18 0 16,-36 0-16,18 0 16,17 0-1,18 0-15,0 0 16,0 0-16,0 0 16,36 0-16,-19 0 0,1 0 15,17 17 1,1-17-16,-36 18 15,18-1-15,-1-17 16,19 18-16,-1-18 16,-17 0-16,0 0 15,17 0-15,-17 35 16,-1-35-16,1 0 16,17 18-1,-52 0-15,17-1 0,35-17 16,1 0-1,-19 36-15,19-19 16,-89 71 15,88-52-31,1-19 16,-1 1 0,18 0-1,-18-18 1,18 53-1,0-36-15,-17 1 16,-1 35-16,18-36 16,-18 124 15,18-123-15,0 35-1,0-35 1,0-1-1,0 19 32,18-1-31,0-35 0,-18 17-16,17 1 15,1-18 1,-18 18-1,18-1 1,-1 1 0,19-18-1,-36 18-15,17-18 16,-17 17 0,35 1 15,1-18 0,-1 35-15,-17-17-16,35-1 15,-18-17-15,-35 18 16,35 0-16,-17 17 16,-1-35-1,1 0 1,-18 18 15,18-18-15,-18 17-16,35-17 15,-17 0 1,-18 18 0,17 0-16,1-1 15,0-17 1,-1 18-16,1 0 0,17-18 15,-35 35 1,35-35-16,1 0 16,-19 35-16,1-35 15,0 18-15,-1-18 0,1 17 16,17 19 0,0-36-1,36 35 1,-18-17-16,-18-18 15,0 0-15,36 17 16,105 18 15,-70-17-31,53 35 32,-124-53-32,36 0 0,617 53 46,-547-35-30,547-18 15,-565 0-15,-17 0-16,123 0 16,-123 0-1,35 0-15,-17 17 16,-1 1-16,18 0 15,-17-18-15,-1 0 16,230 17 0,-265-17-1,177 0 17,-212 0-32,0 0 0,-18 0 15,35 0 16,-34 0-31,17 0 16,-18 0-16,0 0 16,1 0-16,52 0 15,-35 0-15,0 0 16,-1 0-16,37 0 0,-19 0 16,212 0 15,-229 0-16,18 0-15,-36 0 16,177 0 31,-177 0-47,36-17 47,-54-1-47,19 0 0,34-35 31,-52 36-31,52-72 31,-70 54-15,0 0-16,-17-141 47,-19 158-47,-52-106 31,71 89-15,-19-35-1,-70-72 17,89 107-32,-54-18 15,-52-105 16,52 87 1,36 36-32,17 17 15,1 0-15,-36-17 32,18 18-17,-1-1 1,1 0-16,-124-52 31,124 70-15,0-18-16,17 18 15,-17 0 1,17 0 0,0 0-1,1 0-15,-18 0 16,17 0-16,-17 0 15,-18 0 1,17 0 0,1 0-1,-18 0-15,0-18 32,36 18-32</inkml:trace>
  <inkml:trace contextRef="#ctx0" brushRef="#br1" timeOffset="-181705.04">25030 3263 0,'0'18'16,"0"-1"0,-18 19-16,0 17 15,-17 176 17,0-141-32,-1 106 15,36-176 1,0-1-16,0 107 47,0-89-32,36 124 17,-36-141-17,17 35 16,19-18 48,-1-35-64,53 17 1,0 19-16,-35-36 0,300 17 31,-194 1-15,35-18-16,0 18 15,247-18 1,-353 0 0,-17 0-16,-36 0 15,-18 0-15,1 0 110,17 0-95,-17 0-15,70 0 16,-52 0-1,52 0 17,0 0-32,-53 0 15,-17 0 17,-18-36 46,0 19-78,0-19 15,0 19 1,0-36-16,0 35 16,0-17-16,-18-194 46,18 176-46,0 17 16,0-87 15,0 88-31,0-36 16,0-17 15,-17 70-31,17 1 16,0-1-1,-18-35 1,0 35 125,1-17-126,-1 18-15,-17-1 16,-1 0 0,19 1-16,-36-1 15,18 18-15,-18-18 16,0 18-16,0 0 15,0 0-15,0 0 16,-53 0 0,36 0-16,34 0 15,-34 0-15,-107 0 32,124 0-17,1-35-15,-37 35 0,-210-70 47,263 70-47,1 0 16,-230-36 31,248 36-32,-19 0-15,19 0 16,-18 0-1,-1 0 1,1 0 0,17 0-16,-35 0 31,36 0-31,-1 0 0,-17 0 16,17-17-1,1 17 220</inkml:trace>
  <inkml:trace contextRef="#ctx0" brushRef="#br1" timeOffset="-178892.09">28434 3193 0,'0'17'16,"0"19"0,0-1-16,0 35 15,0-17-15,0 88 32,0-52-32,0-36 15,0 105-15,0-105 16,0 0-16,0 35 31,0-70-31,35 35 16,-35-35-1,0 17 1,0 0-16,0-17 16,0-1 30,0 1-46,0 35 32,0-35-1,18-18-15,-1 17-16,1-17 15,53 0 1,193 0 15,-123 0-31,0 0 0,283 18 31,-283-18-15,706 35 15,-706-17-15,17-1-16,-16 1 15,457 70 32,-493-70-47,18-1 16,158-17 15,-229 0-31,-36 0 0,1 0 16,17 0-1,1 0 17,-36-17 108,0-1-140,0-17 16,0 17-16,0-17 16,0-18-1,0-17 1,0-177 15,0 194-31,0-18 0,0 53 16,0-52-1,0 52-15,0-17 16,0 17-16,0-70 31,0 71-15,0-1 15,0 0-31,-18 1 0,0 17 16,1-36 15,17 19-31,0-1 16,-36-17 15,36 17-31,-176-88 47,105 89-47,18-1 15,-17 0-15,-353-52 32,246 17-32,36 35 15,0 18-15,-406 0 47,494 0-47,-158 0 47,140 0-47,0 0 16,-511-53 15,459 36-16,-265-36 17,370 53-32,-35-18 15,-88 18 1,124 0-16,-19 0 16,-34 0 30,34 0-46,1 0 0,-35 0 32,17 0-32,0 0 15,0 0-15,-53 0 32,71 0-32,17 0 15,0 0 126,18 35-141,18-17 31,17 17-15,1-17-16,-1 0 15,-35-1 1,18 1-16,-1-18 16,1 18 93,-18-1-78,18 1-15,-18-1 15,17 19-15,1-36-1,-1 17 17,1-17-17,0 18 1,17 0-1,-17-18 1,-1 0 0</inkml:trace>
  <inkml:trace contextRef="#ctx0" brushRef="#br1" timeOffset="-168666.62">2575 3810 0,'-35'0'16,"0"-18"0,17 18-1,-17-17-15,17-1 0,-17 0 32,0 18-32,-89-35 46,89 35-46,0 0 16,-1 0-16,-17 0 31,36 0-31,-1 0 16,-70 0 15,53 0-31,-1 0 16,19 0-1,-36 0 1,35 0-16,-17 0 16,17 18-16,-35-1 15,36 1 1,-19-18-16,36 18 0,-35-1 16,-18 1-16,36 0 31,-1-1-16,0 1 1,1-18-16,17 18 16,-194 140 15,158-122-31,19-19 16,-71 71-16,35-35 15,-36 53 1,19-35-16,-1-18 15,-17 88 17,70-124-32,18 1 0,0 0 47,0 17-47,0-17 15,0-1 1,0 1-16,18-18 15,70 106 17,-70-106-17,35 53 1,35 35 31,-53-71-47,1 1 15,-19 0 1,1-1-16,70 72 31,-53-72-31,36 54 32,-53-36-32,-1-35 15,107 18 16,-89 17-31,-17-35 16,17 0-16,18 35 16,53-17-1,-53-18 1,-18 0 0,0 0-16,265 18 46,-265-18-46,18 0 16,-35 0-16,-1 0 16,142-89 15,-141 54-15,17 0-1,-17 35-15,105-141 31,-105 105-15,35-87 31,-53 105-47,0 1 0,0-54 31,0 53-31,0-17 16,0 0-1,0-71 17,0 53-32,0 18 15,0 17-15,35-193 47,-35 175-31,0-34-1,0-71 32,-88 35-15,53 106-32,-1-18 0,1-17 46,0 17-46,35 1 47,-18 17-31,0-18 15,1 0-15,-1 1-1,1-1-15,-19 18 32,1-35 15,17 35-16,1 0-16,-19 0-15,19 0 0,-1 0 16,-17 0 0,-18 0-16,18-18 0,-1 0 31,-87-17 0,88 35-15,-1 0 15,19 0-15,-36 0 15,18 0-15,-1 35-1,1-17 16,17-18-15,-17 18 0,17-18-16,-17 0 15,18 35-15,-125 18 47,125-53-31,-19 0-1,1 0 1,18 18 0,-72 34 15,54-34 0,0-18-15,0 18-1,17-1-15,0 1 0,1-18 16,-19 18-16,19-1 31,-36 1 1,53 0-32,-18-18 31,0 35-16,1-35 1,17 18 0,-18-1-1,18 1 1,-35-18-16,-36 106 47,71-53-32,0-18-15,0-18 16,0 36-16,0-17 0,0 69 47,0-87-47,0 0 16,0 17-1,0-17 1,0-1-1,0 1 17,18 0 155,-18 17-187,0-18 16,0 36-16,0-17 15,18-36 1,-18 17 0</inkml:trace>
  <inkml:trace contextRef="#ctx0" brushRef="#br1" timeOffset="-165538.67">2364 8572 0,'-36'0'109,"-17"0"-109,0 0 16,-35 0-16,0 0 16,-18 18-16,53 0 15,-35-18-15,-18 17 16,-17 1-16,-1 35 15,1-18-15,17 18 16,36-18 0,-1 18-16,36 0 15,-71 71-15,88-71 16,1 0-16,-1 35 31,18-35-31,0 17 16,0-34-1,0-19-15,53 36 16,35 106 0,-35-53-1,247 158 17,-212-211-17,36 53 1,-72-71-16,19 1 15,-36-1-15,36 0 47,-54-17-47,1-18 16,17 0 0,71 0 30,-35 0-46,-36 0 0,-17 0 16,17-36 0,18-16 15,-36 34-31,1-17 16,17-1-16,54-246 46,-72 159-46,1 70 16,-18-53 0,0-159 15,0 248-31,0-36 0,0 0 16,0 0-16,0 0 15,0-18 1,-53-175 31,35 193-47,-17 17 31,35 19 0,-18 17-15,18-18-16,-35 0 15,35 1-15,-53-54 16,-106 1 15,107 52-31,-1 0 16,-53 1-16,-35-1 16,70 18-1,-193 0 16,246 0-31,-35 18 16,18-1 0,-71 89 31,106-71-47,-18 1 15,18 17-15,0 105 47,0-105-47,0 124 16,106 246 31,-88-335-47,158 336 46,-141-354-46,-35-35 16,18 1-16,17 34 16,-35-52-16,0 17 15,18 0 1,0-17-16,-18 0 31,17-18-31,1 35 31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B694A1-03CA-49B3-9EED-E53CB49C5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8BA7392-D4A1-4EF1-88E7-FE081918A5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9D3386-8593-4A36-A6B4-4ED0B380C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72CE-70B0-4954-AC62-1DD367321A2D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AA8B5EB-3999-40CF-9FF7-4C7EDC0FA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51047A-7578-48F0-B39A-D7984AFE7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76FC-0282-4CDA-B37C-E1E1D1110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4801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05E47E-9ECF-4A4B-971D-F896DD0A7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94C8A35-7CF5-4ABC-AD18-FA86F2EB06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7840A0F-6164-41A1-9467-C7BAA96F5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72CE-70B0-4954-AC62-1DD367321A2D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C1D8E9-5373-45C8-8A32-1CFD1A4AA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4A0AD7-3A74-4670-99F4-616EAEB3F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76FC-0282-4CDA-B37C-E1E1D1110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850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0B408C8-4D1E-4EC9-8CC6-24C338670C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98BC44-48D1-41A7-A617-8594FFD3AC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7358BC-48B5-4861-8375-089CBC199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72CE-70B0-4954-AC62-1DD367321A2D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7EF317-953C-4C43-91A8-4590AA834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3AF2F39-6705-451A-971E-3776EA3FE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76FC-0282-4CDA-B37C-E1E1D1110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984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DD9244-C20C-4C67-91A4-534D352DB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DF17A6-B05F-4165-B194-C1438D029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6FB6087-2329-4C32-8643-D059B8BDB9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72CE-70B0-4954-AC62-1DD367321A2D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2F596B-36F0-408E-A485-5DEF2F028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06DF1D-620E-49AB-A877-4E38518F2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76FC-0282-4CDA-B37C-E1E1D1110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108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0AFB51-32F5-4A4C-8E17-B89D4CBE9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EBFBB5-4D34-4768-84CF-2CB3AA073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8D6B39D-B1ED-4547-A074-001CE7E69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72CE-70B0-4954-AC62-1DD367321A2D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293BFC2-C57F-4B58-81AF-F4A0EB253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B38E686-9B06-4C5E-B7F2-D845417D9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76FC-0282-4CDA-B37C-E1E1D1110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732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61B5F6-67F3-4932-AAB5-B4C59424E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2858DA-703E-4289-AD40-C6F33DC864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F96F60-5433-4039-9E0C-8264D3A28A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64C57B1-412A-4614-8BAC-7FDEE9D3E4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72CE-70B0-4954-AC62-1DD367321A2D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4CB90CA-E9F5-4298-AA3D-D0B1FA34E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E4597D0-72A2-4D7B-BE2B-646544416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76FC-0282-4CDA-B37C-E1E1D1110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9459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55AAA8-8D44-45A2-91A7-F340609F4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D07431-276D-4086-ADE2-59F3EC73C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5F8A713-566A-4B39-BC9E-7838F819E4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5447AA2-8993-4ED6-A177-4E994F3ED9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436CA9B-609B-434B-A424-8C5DED5E4A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967AB8D-6FA3-4312-A93A-21133B7FE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72CE-70B0-4954-AC62-1DD367321A2D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024A0D6-C7A9-426A-B230-2AD3691F0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6D61B2A-9A61-4270-8729-ADEFF575A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76FC-0282-4CDA-B37C-E1E1D1110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631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09714-1E71-48DF-96DE-FC8322F6A1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745C3A3-D72F-4D7D-9E92-EA2FA8D37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72CE-70B0-4954-AC62-1DD367321A2D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CD98F1B-5D23-4661-9E39-9FF52C60D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2F141C-3F98-449B-BE7C-25D9C52F5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76FC-0282-4CDA-B37C-E1E1D1110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781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ADFA4DF0-1788-492E-A057-C8B01F1BC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72CE-70B0-4954-AC62-1DD367321A2D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50B8EE1-756B-449D-8A98-1AD94B91B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CFE7B31-D901-4EBD-B3AF-C4D717BF0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76FC-0282-4CDA-B37C-E1E1D1110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995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A28FF-F37F-416F-B0A0-8DCF7B0B1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74ABA9E-1DED-4A5A-8D9E-A4A2D252B7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83AD500-6BB8-4366-B6E0-34558352E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7A8C3BE-7FC2-4677-AEBB-3D4CB6F5D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72CE-70B0-4954-AC62-1DD367321A2D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10FC6F0-AB0B-44FE-B9FB-871D26A1D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262B18-1247-4577-95BD-5FF7DA6ED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76FC-0282-4CDA-B37C-E1E1D1110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1897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1063E-5162-413D-B058-1A3D713749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0CBC07B-89C7-47DE-9195-7990FA8AF5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F16AE0D-E510-447C-A371-DDE59B6C57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26A0201-DC38-4F16-A39A-80E9B5AF5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72CE-70B0-4954-AC62-1DD367321A2D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313DCB-1E45-45E3-B5AA-DA59FE797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CECCAD-2647-4502-8B4D-2B49905CB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E76FC-0282-4CDA-B37C-E1E1D1110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2274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1B8147B-654A-48E1-A091-AE201ACED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AC0A2B4-8962-4150-AC6B-CECF23EEB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230D9A-E222-46DA-A38F-721619F96C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972CE-70B0-4954-AC62-1DD367321A2D}" type="datetimeFigureOut">
              <a:rPr lang="cs-CZ" smtClean="0"/>
              <a:t>19.03.2021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17CE24-510F-4FC4-B380-F43307DC15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13E81B-83B4-4025-8E91-D3EF04DBD2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E76FC-0282-4CDA-B37C-E1E1D1110C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4546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8CA3B-1669-411A-B05B-34EB9A1FCC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F7B192-825A-4FCB-92CE-3219879BD4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967CC339-05B5-45FD-B314-6283E47EB267}"/>
                  </a:ext>
                </a:extLst>
              </p14:cNvPr>
              <p14:cNvContentPartPr/>
              <p14:nvPr/>
            </p14:nvContentPartPr>
            <p14:xfrm>
              <a:off x="527040" y="2025720"/>
              <a:ext cx="8541000" cy="154980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967CC339-05B5-45FD-B314-6283E47EB267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17680" y="2016360"/>
                <a:ext cx="8559720" cy="156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32989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8CA3B-1669-411A-B05B-34EB9A1FCC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F7B192-825A-4FCB-92CE-3219879BD4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C2A1822E-652D-4131-AAEA-677B49CE1769}"/>
                  </a:ext>
                </a:extLst>
              </p14:cNvPr>
              <p14:cNvContentPartPr/>
              <p14:nvPr/>
            </p14:nvContentPartPr>
            <p14:xfrm>
              <a:off x="0" y="304920"/>
              <a:ext cx="10903320" cy="649008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C2A1822E-652D-4131-AAEA-677B49CE176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-9360" y="295560"/>
                <a:ext cx="10922040" cy="6508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903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8CA3B-1669-411A-B05B-34EB9A1FCC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F7B192-825A-4FCB-92CE-3219879BD4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Osmiúhelník – Wikipedie">
            <a:extLst>
              <a:ext uri="{FF2B5EF4-FFF2-40B4-BE49-F238E27FC236}">
                <a16:creationId xmlns:a16="http://schemas.microsoft.com/office/drawing/2014/main" id="{06FF96B7-7410-4A4B-966C-DA0A33B66B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3110" y="892885"/>
            <a:ext cx="5418306" cy="5418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7D3FF4C7-7C30-43EA-807F-6C9229174A54}"/>
                  </a:ext>
                </a:extLst>
              </p14:cNvPr>
              <p14:cNvContentPartPr/>
              <p14:nvPr/>
            </p14:nvContentPartPr>
            <p14:xfrm>
              <a:off x="596880" y="520560"/>
              <a:ext cx="11811240" cy="618552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7D3FF4C7-7C30-43EA-807F-6C9229174A5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87520" y="511200"/>
                <a:ext cx="11829960" cy="6204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96232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8CA3B-1669-411A-B05B-34EB9A1FCC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F7B192-825A-4FCB-92CE-3219879BD4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3EB65986-242C-40F7-8215-695E04A605A8}"/>
                  </a:ext>
                </a:extLst>
              </p14:cNvPr>
              <p14:cNvContentPartPr/>
              <p14:nvPr/>
            </p14:nvContentPartPr>
            <p14:xfrm>
              <a:off x="272880" y="361800"/>
              <a:ext cx="10706760" cy="586152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3EB65986-242C-40F7-8215-695E04A605A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3520" y="352440"/>
                <a:ext cx="10725480" cy="5880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9464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8CA3B-1669-411A-B05B-34EB9A1FCC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F7B192-825A-4FCB-92CE-3219879BD4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16A85FE6-43AD-46B5-A02A-7F977D822A5C}"/>
                  </a:ext>
                </a:extLst>
              </p14:cNvPr>
              <p14:cNvContentPartPr/>
              <p14:nvPr/>
            </p14:nvContentPartPr>
            <p14:xfrm>
              <a:off x="152280" y="355680"/>
              <a:ext cx="10427040" cy="415332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16A85FE6-43AD-46B5-A02A-7F977D822A5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2920" y="346320"/>
                <a:ext cx="10445760" cy="4172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44299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8CA3B-1669-411A-B05B-34EB9A1FCC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F7B192-825A-4FCB-92CE-3219879BD4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1ADBA110-A599-4658-A8AD-122CD8DC390C}"/>
                  </a:ext>
                </a:extLst>
              </p14:cNvPr>
              <p14:cNvContentPartPr/>
              <p14:nvPr/>
            </p14:nvContentPartPr>
            <p14:xfrm>
              <a:off x="374760" y="285840"/>
              <a:ext cx="7359840" cy="481356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1ADBA110-A599-4658-A8AD-122CD8DC390C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65400" y="276480"/>
                <a:ext cx="7378560" cy="483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87422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48CA3B-1669-411A-B05B-34EB9A1FCCA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DF7B192-825A-4FCB-92CE-3219879BD4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5AAD4047-E984-4F54-9B18-5B45CD009E59}"/>
                  </a:ext>
                </a:extLst>
              </p14:cNvPr>
              <p14:cNvContentPartPr/>
              <p14:nvPr/>
            </p14:nvContentPartPr>
            <p14:xfrm>
              <a:off x="272880" y="412920"/>
              <a:ext cx="11341800" cy="5855040"/>
            </p14:xfrm>
          </p:contentPart>
        </mc:Choice>
        <mc:Fallback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5AAD4047-E984-4F54-9B18-5B45CD009E5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63520" y="403560"/>
                <a:ext cx="11360520" cy="587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263492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Širokoúhlá obrazovka</PresentationFormat>
  <Paragraphs>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Michal Černý</dc:creator>
  <cp:lastModifiedBy>Michal Černý</cp:lastModifiedBy>
  <cp:revision>2</cp:revision>
  <dcterms:created xsi:type="dcterms:W3CDTF">2021-03-19T09:08:15Z</dcterms:created>
  <dcterms:modified xsi:type="dcterms:W3CDTF">2021-03-19T14:42:16Z</dcterms:modified>
</cp:coreProperties>
</file>