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66" r:id="rId4"/>
    <p:sldId id="260" r:id="rId5"/>
    <p:sldId id="261" r:id="rId6"/>
    <p:sldId id="258" r:id="rId7"/>
    <p:sldId id="259" r:id="rId8"/>
    <p:sldId id="262" r:id="rId9"/>
    <p:sldId id="263" r:id="rId10"/>
    <p:sldId id="264" r:id="rId11"/>
    <p:sldId id="265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5E6F8F6-4124-4BF1-B4C8-F462167CB1F0}" v="4" dt="2021-05-21T15:36:13.44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666" autoAdjust="0"/>
    <p:restoredTop sz="94660"/>
  </p:normalViewPr>
  <p:slideViewPr>
    <p:cSldViewPr snapToGrid="0">
      <p:cViewPr varScale="1">
        <p:scale>
          <a:sx n="72" d="100"/>
          <a:sy n="72" d="100"/>
        </p:scale>
        <p:origin x="115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chal Černý" userId="47f2631e-daed-4119-b393-426e990e8c21" providerId="ADAL" clId="{FD19EB3C-B152-49B0-AA51-254F0EAAB200}"/>
    <pc:docChg chg="custSel mod addSld modSld">
      <pc:chgData name="Michal Černý" userId="47f2631e-daed-4119-b393-426e990e8c21" providerId="ADAL" clId="{FD19EB3C-B152-49B0-AA51-254F0EAAB200}" dt="2021-05-11T07:13:03.817" v="91" actId="26606"/>
      <pc:docMkLst>
        <pc:docMk/>
      </pc:docMkLst>
      <pc:sldChg chg="modSp mod">
        <pc:chgData name="Michal Černý" userId="47f2631e-daed-4119-b393-426e990e8c21" providerId="ADAL" clId="{FD19EB3C-B152-49B0-AA51-254F0EAAB200}" dt="2021-05-11T06:10:56.925" v="74"/>
        <pc:sldMkLst>
          <pc:docMk/>
          <pc:sldMk cId="2009798196" sldId="259"/>
        </pc:sldMkLst>
        <pc:spChg chg="mod">
          <ac:chgData name="Michal Černý" userId="47f2631e-daed-4119-b393-426e990e8c21" providerId="ADAL" clId="{FD19EB3C-B152-49B0-AA51-254F0EAAB200}" dt="2021-05-11T06:10:56.925" v="74"/>
          <ac:spMkLst>
            <pc:docMk/>
            <pc:sldMk cId="2009798196" sldId="259"/>
            <ac:spMk id="8" creationId="{8F43599D-1DDB-4321-9C71-5ACDF0FD5425}"/>
          </ac:spMkLst>
        </pc:spChg>
      </pc:sldChg>
      <pc:sldChg chg="modSp mod">
        <pc:chgData name="Michal Černý" userId="47f2631e-daed-4119-b393-426e990e8c21" providerId="ADAL" clId="{FD19EB3C-B152-49B0-AA51-254F0EAAB200}" dt="2021-05-11T06:06:34.056" v="4" actId="20577"/>
        <pc:sldMkLst>
          <pc:docMk/>
          <pc:sldMk cId="1648923699" sldId="261"/>
        </pc:sldMkLst>
        <pc:spChg chg="mod">
          <ac:chgData name="Michal Černý" userId="47f2631e-daed-4119-b393-426e990e8c21" providerId="ADAL" clId="{FD19EB3C-B152-49B0-AA51-254F0EAAB200}" dt="2021-05-11T06:06:34.056" v="4" actId="20577"/>
          <ac:spMkLst>
            <pc:docMk/>
            <pc:sldMk cId="1648923699" sldId="261"/>
            <ac:spMk id="3" creationId="{C50D9AAA-6062-47CA-8C62-697FB01D933F}"/>
          </ac:spMkLst>
        </pc:spChg>
      </pc:sldChg>
      <pc:sldChg chg="modSp mod">
        <pc:chgData name="Michal Černý" userId="47f2631e-daed-4119-b393-426e990e8c21" providerId="ADAL" clId="{FD19EB3C-B152-49B0-AA51-254F0EAAB200}" dt="2021-05-11T06:08:52.136" v="60" actId="5793"/>
        <pc:sldMkLst>
          <pc:docMk/>
          <pc:sldMk cId="2090253048" sldId="263"/>
        </pc:sldMkLst>
        <pc:spChg chg="mod">
          <ac:chgData name="Michal Černý" userId="47f2631e-daed-4119-b393-426e990e8c21" providerId="ADAL" clId="{FD19EB3C-B152-49B0-AA51-254F0EAAB200}" dt="2021-05-11T06:08:52.136" v="60" actId="5793"/>
          <ac:spMkLst>
            <pc:docMk/>
            <pc:sldMk cId="2090253048" sldId="263"/>
            <ac:spMk id="3" creationId="{4D0046FA-524F-4D19-B8C2-3F95E65187A8}"/>
          </ac:spMkLst>
        </pc:spChg>
      </pc:sldChg>
      <pc:sldChg chg="modSp mod">
        <pc:chgData name="Michal Černý" userId="47f2631e-daed-4119-b393-426e990e8c21" providerId="ADAL" clId="{FD19EB3C-B152-49B0-AA51-254F0EAAB200}" dt="2021-05-11T06:11:58.787" v="88" actId="20577"/>
        <pc:sldMkLst>
          <pc:docMk/>
          <pc:sldMk cId="2170376858" sldId="265"/>
        </pc:sldMkLst>
        <pc:spChg chg="mod">
          <ac:chgData name="Michal Černý" userId="47f2631e-daed-4119-b393-426e990e8c21" providerId="ADAL" clId="{FD19EB3C-B152-49B0-AA51-254F0EAAB200}" dt="2021-05-11T06:11:58.787" v="88" actId="20577"/>
          <ac:spMkLst>
            <pc:docMk/>
            <pc:sldMk cId="2170376858" sldId="265"/>
            <ac:spMk id="3" creationId="{E4D86389-C0AE-4266-842B-FC5E43FBCC71}"/>
          </ac:spMkLst>
        </pc:spChg>
      </pc:sldChg>
      <pc:sldChg chg="addSp delSp modSp new mod setBg">
        <pc:chgData name="Michal Černý" userId="47f2631e-daed-4119-b393-426e990e8c21" providerId="ADAL" clId="{FD19EB3C-B152-49B0-AA51-254F0EAAB200}" dt="2021-05-11T07:13:03.817" v="91" actId="26606"/>
        <pc:sldMkLst>
          <pc:docMk/>
          <pc:sldMk cId="3996211210" sldId="266"/>
        </pc:sldMkLst>
        <pc:spChg chg="del">
          <ac:chgData name="Michal Černý" userId="47f2631e-daed-4119-b393-426e990e8c21" providerId="ADAL" clId="{FD19EB3C-B152-49B0-AA51-254F0EAAB200}" dt="2021-05-11T07:13:03.817" v="91" actId="26606"/>
          <ac:spMkLst>
            <pc:docMk/>
            <pc:sldMk cId="3996211210" sldId="266"/>
            <ac:spMk id="2" creationId="{F62B0552-B874-4874-851A-EA1DF559A301}"/>
          </ac:spMkLst>
        </pc:spChg>
        <pc:spChg chg="del">
          <ac:chgData name="Michal Černý" userId="47f2631e-daed-4119-b393-426e990e8c21" providerId="ADAL" clId="{FD19EB3C-B152-49B0-AA51-254F0EAAB200}" dt="2021-05-11T07:12:59.299" v="90" actId="22"/>
          <ac:spMkLst>
            <pc:docMk/>
            <pc:sldMk cId="3996211210" sldId="266"/>
            <ac:spMk id="3" creationId="{BD03A85D-CE82-403C-9806-0EF49E28CC9C}"/>
          </ac:spMkLst>
        </pc:spChg>
        <pc:picChg chg="add mod ord">
          <ac:chgData name="Michal Černý" userId="47f2631e-daed-4119-b393-426e990e8c21" providerId="ADAL" clId="{FD19EB3C-B152-49B0-AA51-254F0EAAB200}" dt="2021-05-11T07:13:03.817" v="91" actId="26606"/>
          <ac:picMkLst>
            <pc:docMk/>
            <pc:sldMk cId="3996211210" sldId="266"/>
            <ac:picMk id="5" creationId="{2D8A493F-990D-4EE4-91FF-C8BA6858BA8E}"/>
          </ac:picMkLst>
        </pc:picChg>
      </pc:sldChg>
    </pc:docChg>
  </pc:docChgLst>
  <pc:docChgLst>
    <pc:chgData name="Michal Černý" userId="47f2631e-daed-4119-b393-426e990e8c21" providerId="ADAL" clId="{C5E6F8F6-4124-4BF1-B4C8-F462167CB1F0}"/>
    <pc:docChg chg="undo custSel modSld">
      <pc:chgData name="Michal Černý" userId="47f2631e-daed-4119-b393-426e990e8c21" providerId="ADAL" clId="{C5E6F8F6-4124-4BF1-B4C8-F462167CB1F0}" dt="2021-05-21T15:36:36.771" v="23" actId="1076"/>
      <pc:docMkLst>
        <pc:docMk/>
      </pc:docMkLst>
      <pc:sldChg chg="addSp delSp modSp mod delDesignElem">
        <pc:chgData name="Michal Černý" userId="47f2631e-daed-4119-b393-426e990e8c21" providerId="ADAL" clId="{C5E6F8F6-4124-4BF1-B4C8-F462167CB1F0}" dt="2021-05-21T15:36:36.771" v="23" actId="1076"/>
        <pc:sldMkLst>
          <pc:docMk/>
          <pc:sldMk cId="3053068458" sldId="256"/>
        </pc:sldMkLst>
        <pc:spChg chg="mod">
          <ac:chgData name="Michal Černý" userId="47f2631e-daed-4119-b393-426e990e8c21" providerId="ADAL" clId="{C5E6F8F6-4124-4BF1-B4C8-F462167CB1F0}" dt="2021-05-21T14:56:23.389" v="20" actId="26606"/>
          <ac:spMkLst>
            <pc:docMk/>
            <pc:sldMk cId="3053068458" sldId="256"/>
            <ac:spMk id="2" creationId="{86A287F4-B785-4693-AA75-951BB1401FB7}"/>
          </ac:spMkLst>
        </pc:spChg>
        <pc:spChg chg="mod">
          <ac:chgData name="Michal Černý" userId="47f2631e-daed-4119-b393-426e990e8c21" providerId="ADAL" clId="{C5E6F8F6-4124-4BF1-B4C8-F462167CB1F0}" dt="2021-05-21T15:36:36.771" v="23" actId="1076"/>
          <ac:spMkLst>
            <pc:docMk/>
            <pc:sldMk cId="3053068458" sldId="256"/>
            <ac:spMk id="3" creationId="{4B39567A-08EB-49AD-87AC-35BFA94FA858}"/>
          </ac:spMkLst>
        </pc:spChg>
        <pc:spChg chg="add del">
          <ac:chgData name="Michal Černý" userId="47f2631e-daed-4119-b393-426e990e8c21" providerId="ADAL" clId="{C5E6F8F6-4124-4BF1-B4C8-F462167CB1F0}" dt="2021-05-21T14:56:23.385" v="19" actId="26606"/>
          <ac:spMkLst>
            <pc:docMk/>
            <pc:sldMk cId="3053068458" sldId="256"/>
            <ac:spMk id="7" creationId="{94714483-7072-431F-9DBE-87F44E4D44BC}"/>
          </ac:spMkLst>
        </pc:spChg>
        <pc:spChg chg="add del">
          <ac:chgData name="Michal Černý" userId="47f2631e-daed-4119-b393-426e990e8c21" providerId="ADAL" clId="{C5E6F8F6-4124-4BF1-B4C8-F462167CB1F0}" dt="2021-05-21T14:56:23.385" v="19" actId="26606"/>
          <ac:spMkLst>
            <pc:docMk/>
            <pc:sldMk cId="3053068458" sldId="256"/>
            <ac:spMk id="8" creationId="{495892E1-F4A5-4991-AC52-4F417B14A2A2}"/>
          </ac:spMkLst>
        </pc:spChg>
        <pc:spChg chg="del">
          <ac:chgData name="Michal Černý" userId="47f2631e-daed-4119-b393-426e990e8c21" providerId="ADAL" clId="{C5E6F8F6-4124-4BF1-B4C8-F462167CB1F0}" dt="2021-05-21T14:55:30.953" v="11"/>
          <ac:spMkLst>
            <pc:docMk/>
            <pc:sldMk cId="3053068458" sldId="256"/>
            <ac:spMk id="9" creationId="{C1DD1A8A-57D5-4A81-AD04-532B043C5611}"/>
          </ac:spMkLst>
        </pc:spChg>
        <pc:spChg chg="add del">
          <ac:chgData name="Michal Černý" userId="47f2631e-daed-4119-b393-426e990e8c21" providerId="ADAL" clId="{C5E6F8F6-4124-4BF1-B4C8-F462167CB1F0}" dt="2021-05-21T14:56:18.409" v="15" actId="26606"/>
          <ac:spMkLst>
            <pc:docMk/>
            <pc:sldMk cId="3053068458" sldId="256"/>
            <ac:spMk id="10" creationId="{A8384FB5-9ADC-4DDC-881B-597D56F5B15D}"/>
          </ac:spMkLst>
        </pc:spChg>
        <pc:spChg chg="del">
          <ac:chgData name="Michal Černý" userId="47f2631e-daed-4119-b393-426e990e8c21" providerId="ADAL" clId="{C5E6F8F6-4124-4BF1-B4C8-F462167CB1F0}" dt="2021-05-21T14:55:30.953" v="11"/>
          <ac:spMkLst>
            <pc:docMk/>
            <pc:sldMk cId="3053068458" sldId="256"/>
            <ac:spMk id="11" creationId="{007891EC-4501-44ED-A8C8-B11B6DB767AB}"/>
          </ac:spMkLst>
        </pc:spChg>
        <pc:spChg chg="add del">
          <ac:chgData name="Michal Černý" userId="47f2631e-daed-4119-b393-426e990e8c21" providerId="ADAL" clId="{C5E6F8F6-4124-4BF1-B4C8-F462167CB1F0}" dt="2021-05-21T14:56:18.409" v="15" actId="26606"/>
          <ac:spMkLst>
            <pc:docMk/>
            <pc:sldMk cId="3053068458" sldId="256"/>
            <ac:spMk id="12" creationId="{BC05CA36-AD6A-4ABF-9A05-52E5A143D2BB}"/>
          </ac:spMkLst>
        </pc:spChg>
        <pc:spChg chg="add del">
          <ac:chgData name="Michal Černý" userId="47f2631e-daed-4119-b393-426e990e8c21" providerId="ADAL" clId="{C5E6F8F6-4124-4BF1-B4C8-F462167CB1F0}" dt="2021-05-21T14:56:18.409" v="15" actId="26606"/>
          <ac:spMkLst>
            <pc:docMk/>
            <pc:sldMk cId="3053068458" sldId="256"/>
            <ac:spMk id="14" creationId="{D4331EE8-85A4-4588-8D9E-70E534D477DB}"/>
          </ac:spMkLst>
        </pc:spChg>
        <pc:spChg chg="add del">
          <ac:chgData name="Michal Černý" userId="47f2631e-daed-4119-b393-426e990e8c21" providerId="ADAL" clId="{C5E6F8F6-4124-4BF1-B4C8-F462167CB1F0}" dt="2021-05-21T14:56:18.409" v="15" actId="26606"/>
          <ac:spMkLst>
            <pc:docMk/>
            <pc:sldMk cId="3053068458" sldId="256"/>
            <ac:spMk id="16" creationId="{49D6C862-61CC-4B46-8080-96583D653BAB}"/>
          </ac:spMkLst>
        </pc:spChg>
        <pc:spChg chg="add del">
          <ac:chgData name="Michal Černý" userId="47f2631e-daed-4119-b393-426e990e8c21" providerId="ADAL" clId="{C5E6F8F6-4124-4BF1-B4C8-F462167CB1F0}" dt="2021-05-21T14:56:18.409" v="15" actId="26606"/>
          <ac:spMkLst>
            <pc:docMk/>
            <pc:sldMk cId="3053068458" sldId="256"/>
            <ac:spMk id="18" creationId="{E37EECFC-A684-4391-AE85-4CDAF5565F61}"/>
          </ac:spMkLst>
        </pc:spChg>
        <pc:spChg chg="add del">
          <ac:chgData name="Michal Černý" userId="47f2631e-daed-4119-b393-426e990e8c21" providerId="ADAL" clId="{C5E6F8F6-4124-4BF1-B4C8-F462167CB1F0}" dt="2021-05-21T14:56:23.385" v="19" actId="26606"/>
          <ac:spMkLst>
            <pc:docMk/>
            <pc:sldMk cId="3053068458" sldId="256"/>
            <ac:spMk id="22" creationId="{E2683E3F-F855-4549-84F8-42064EC0F247}"/>
          </ac:spMkLst>
        </pc:spChg>
        <pc:spChg chg="add del">
          <ac:chgData name="Michal Černý" userId="47f2631e-daed-4119-b393-426e990e8c21" providerId="ADAL" clId="{C5E6F8F6-4124-4BF1-B4C8-F462167CB1F0}" dt="2021-05-21T14:56:23.385" v="19" actId="26606"/>
          <ac:spMkLst>
            <pc:docMk/>
            <pc:sldMk cId="3053068458" sldId="256"/>
            <ac:spMk id="30" creationId="{832F3179-0CD5-40C8-9939-D8355006F7BA}"/>
          </ac:spMkLst>
        </pc:spChg>
        <pc:grpChg chg="add del">
          <ac:chgData name="Michal Černý" userId="47f2631e-daed-4119-b393-426e990e8c21" providerId="ADAL" clId="{C5E6F8F6-4124-4BF1-B4C8-F462167CB1F0}" dt="2021-05-21T14:56:23.385" v="19" actId="26606"/>
          <ac:grpSpMkLst>
            <pc:docMk/>
            <pc:sldMk cId="3053068458" sldId="256"/>
            <ac:grpSpMk id="13" creationId="{ACF597F8-76AA-44FA-8E6A-06223B66C0DD}"/>
          </ac:grpSpMkLst>
        </pc:grpChg>
        <pc:grpChg chg="add del">
          <ac:chgData name="Michal Černý" userId="47f2631e-daed-4119-b393-426e990e8c21" providerId="ADAL" clId="{C5E6F8F6-4124-4BF1-B4C8-F462167CB1F0}" dt="2021-05-21T14:56:23.385" v="19" actId="26606"/>
          <ac:grpSpMkLst>
            <pc:docMk/>
            <pc:sldMk cId="3053068458" sldId="256"/>
            <ac:grpSpMk id="24" creationId="{8FC90B1E-0223-4440-AF22-8F32F6F0C7D2}"/>
          </ac:grpSpMkLst>
        </pc:grpChg>
        <pc:grpChg chg="add del">
          <ac:chgData name="Michal Černý" userId="47f2631e-daed-4119-b393-426e990e8c21" providerId="ADAL" clId="{C5E6F8F6-4124-4BF1-B4C8-F462167CB1F0}" dt="2021-05-21T14:56:23.385" v="19" actId="26606"/>
          <ac:grpSpMkLst>
            <pc:docMk/>
            <pc:sldMk cId="3053068458" sldId="256"/>
            <ac:grpSpMk id="32" creationId="{11CE155D-684B-4F5E-B835-C52765E310E7}"/>
          </ac:grpSpMkLst>
        </pc:grpChg>
        <pc:picChg chg="mod ord">
          <ac:chgData name="Michal Černý" userId="47f2631e-daed-4119-b393-426e990e8c21" providerId="ADAL" clId="{C5E6F8F6-4124-4BF1-B4C8-F462167CB1F0}" dt="2021-05-21T15:36:31.573" v="22" actId="1076"/>
          <ac:picMkLst>
            <pc:docMk/>
            <pc:sldMk cId="3053068458" sldId="256"/>
            <ac:picMk id="5" creationId="{1F1894E3-15D4-4FC7-916D-C42C7B4D001F}"/>
          </ac:picMkLst>
        </pc:picChg>
      </pc:sldChg>
      <pc:sldChg chg="addSp delSp delDesignElem">
        <pc:chgData name="Michal Černý" userId="47f2631e-daed-4119-b393-426e990e8c21" providerId="ADAL" clId="{C5E6F8F6-4124-4BF1-B4C8-F462167CB1F0}" dt="2021-05-21T14:55:30.953" v="11"/>
        <pc:sldMkLst>
          <pc:docMk/>
          <pc:sldMk cId="822753893" sldId="257"/>
        </pc:sldMkLst>
        <pc:spChg chg="del">
          <ac:chgData name="Michal Černý" userId="47f2631e-daed-4119-b393-426e990e8c21" providerId="ADAL" clId="{C5E6F8F6-4124-4BF1-B4C8-F462167CB1F0}" dt="2021-05-21T14:55:30.953" v="11"/>
          <ac:spMkLst>
            <pc:docMk/>
            <pc:sldMk cId="822753893" sldId="257"/>
            <ac:spMk id="8" creationId="{979E27D9-03C7-44E2-9FF8-15D0C8506AF7}"/>
          </ac:spMkLst>
        </pc:spChg>
        <pc:spChg chg="del">
          <ac:chgData name="Michal Černý" userId="47f2631e-daed-4119-b393-426e990e8c21" providerId="ADAL" clId="{C5E6F8F6-4124-4BF1-B4C8-F462167CB1F0}" dt="2021-05-21T14:55:30.953" v="11"/>
          <ac:spMkLst>
            <pc:docMk/>
            <pc:sldMk cId="822753893" sldId="257"/>
            <ac:spMk id="10" creationId="{EEBF1590-3B36-48EE-A89D-3B6F3CB256AB}"/>
          </ac:spMkLst>
        </pc:spChg>
        <pc:spChg chg="del">
          <ac:chgData name="Michal Černý" userId="47f2631e-daed-4119-b393-426e990e8c21" providerId="ADAL" clId="{C5E6F8F6-4124-4BF1-B4C8-F462167CB1F0}" dt="2021-05-21T14:55:30.953" v="11"/>
          <ac:spMkLst>
            <pc:docMk/>
            <pc:sldMk cId="822753893" sldId="257"/>
            <ac:spMk id="12" creationId="{AC8F6C8C-AB5A-4548-942D-E3FD40ACBC49}"/>
          </ac:spMkLst>
        </pc:spChg>
        <pc:inkChg chg="add">
          <ac:chgData name="Michal Černý" userId="47f2631e-daed-4119-b393-426e990e8c21" providerId="ADAL" clId="{C5E6F8F6-4124-4BF1-B4C8-F462167CB1F0}" dt="2021-05-21T14:42:48.869" v="0"/>
          <ac:inkMkLst>
            <pc:docMk/>
            <pc:sldMk cId="822753893" sldId="257"/>
            <ac:inkMk id="4" creationId="{43FFDCAF-F2F6-4A22-A23F-0B180125FA17}"/>
          </ac:inkMkLst>
        </pc:inkChg>
      </pc:sldChg>
      <pc:sldChg chg="addSp modSp">
        <pc:chgData name="Michal Černý" userId="47f2631e-daed-4119-b393-426e990e8c21" providerId="ADAL" clId="{C5E6F8F6-4124-4BF1-B4C8-F462167CB1F0}" dt="2021-05-21T15:36:13.442" v="21"/>
        <pc:sldMkLst>
          <pc:docMk/>
          <pc:sldMk cId="1001687546" sldId="258"/>
        </pc:sldMkLst>
        <pc:spChg chg="mod">
          <ac:chgData name="Michal Černý" userId="47f2631e-daed-4119-b393-426e990e8c21" providerId="ADAL" clId="{C5E6F8F6-4124-4BF1-B4C8-F462167CB1F0}" dt="2021-05-21T15:36:13.442" v="21"/>
          <ac:spMkLst>
            <pc:docMk/>
            <pc:sldMk cId="1001687546" sldId="258"/>
            <ac:spMk id="2" creationId="{DA39874E-1DD4-49F3-8C46-F7DC050E6A1C}"/>
          </ac:spMkLst>
        </pc:spChg>
        <pc:spChg chg="mod">
          <ac:chgData name="Michal Černý" userId="47f2631e-daed-4119-b393-426e990e8c21" providerId="ADAL" clId="{C5E6F8F6-4124-4BF1-B4C8-F462167CB1F0}" dt="2021-05-21T15:36:13.442" v="21"/>
          <ac:spMkLst>
            <pc:docMk/>
            <pc:sldMk cId="1001687546" sldId="258"/>
            <ac:spMk id="3" creationId="{ECCDEB6B-8C52-4635-94D6-C59E324408FC}"/>
          </ac:spMkLst>
        </pc:spChg>
        <pc:spChg chg="mod">
          <ac:chgData name="Michal Černý" userId="47f2631e-daed-4119-b393-426e990e8c21" providerId="ADAL" clId="{C5E6F8F6-4124-4BF1-B4C8-F462167CB1F0}" dt="2021-05-21T15:36:13.442" v="21"/>
          <ac:spMkLst>
            <pc:docMk/>
            <pc:sldMk cId="1001687546" sldId="258"/>
            <ac:spMk id="4" creationId="{8DB3303B-5B3A-4431-85DB-1B7E03CDDF8F}"/>
          </ac:spMkLst>
        </pc:spChg>
        <pc:spChg chg="mod">
          <ac:chgData name="Michal Černý" userId="47f2631e-daed-4119-b393-426e990e8c21" providerId="ADAL" clId="{C5E6F8F6-4124-4BF1-B4C8-F462167CB1F0}" dt="2021-05-21T15:36:13.442" v="21"/>
          <ac:spMkLst>
            <pc:docMk/>
            <pc:sldMk cId="1001687546" sldId="258"/>
            <ac:spMk id="5" creationId="{8B7D241D-9019-42CF-818F-43DF3B92CDF4}"/>
          </ac:spMkLst>
        </pc:spChg>
        <pc:spChg chg="mod">
          <ac:chgData name="Michal Černý" userId="47f2631e-daed-4119-b393-426e990e8c21" providerId="ADAL" clId="{C5E6F8F6-4124-4BF1-B4C8-F462167CB1F0}" dt="2021-05-21T15:36:13.442" v="21"/>
          <ac:spMkLst>
            <pc:docMk/>
            <pc:sldMk cId="1001687546" sldId="258"/>
            <ac:spMk id="6" creationId="{DC0EDC50-4E7B-40C1-8E96-CD71792F5FD4}"/>
          </ac:spMkLst>
        </pc:spChg>
        <pc:inkChg chg="add">
          <ac:chgData name="Michal Černý" userId="47f2631e-daed-4119-b393-426e990e8c21" providerId="ADAL" clId="{C5E6F8F6-4124-4BF1-B4C8-F462167CB1F0}" dt="2021-05-21T14:42:48.869" v="0"/>
          <ac:inkMkLst>
            <pc:docMk/>
            <pc:sldMk cId="1001687546" sldId="258"/>
            <ac:inkMk id="7" creationId="{E719A4D6-1008-4A94-A286-AFEF750845B8}"/>
          </ac:inkMkLst>
        </pc:inkChg>
      </pc:sldChg>
      <pc:sldChg chg="addSp delSp delDesignElem">
        <pc:chgData name="Michal Černý" userId="47f2631e-daed-4119-b393-426e990e8c21" providerId="ADAL" clId="{C5E6F8F6-4124-4BF1-B4C8-F462167CB1F0}" dt="2021-05-21T14:55:30.953" v="11"/>
        <pc:sldMkLst>
          <pc:docMk/>
          <pc:sldMk cId="2009798196" sldId="259"/>
        </pc:sldMkLst>
        <pc:spChg chg="del">
          <ac:chgData name="Michal Černý" userId="47f2631e-daed-4119-b393-426e990e8c21" providerId="ADAL" clId="{C5E6F8F6-4124-4BF1-B4C8-F462167CB1F0}" dt="2021-05-21T14:55:30.953" v="11"/>
          <ac:spMkLst>
            <pc:docMk/>
            <pc:sldMk cId="2009798196" sldId="259"/>
            <ac:spMk id="13" creationId="{979E27D9-03C7-44E2-9FF8-15D0C8506AF7}"/>
          </ac:spMkLst>
        </pc:spChg>
        <pc:spChg chg="del">
          <ac:chgData name="Michal Černý" userId="47f2631e-daed-4119-b393-426e990e8c21" providerId="ADAL" clId="{C5E6F8F6-4124-4BF1-B4C8-F462167CB1F0}" dt="2021-05-21T14:55:30.953" v="11"/>
          <ac:spMkLst>
            <pc:docMk/>
            <pc:sldMk cId="2009798196" sldId="259"/>
            <ac:spMk id="15" creationId="{EEBF1590-3B36-48EE-A89D-3B6F3CB256AB}"/>
          </ac:spMkLst>
        </pc:spChg>
        <pc:spChg chg="del">
          <ac:chgData name="Michal Černý" userId="47f2631e-daed-4119-b393-426e990e8c21" providerId="ADAL" clId="{C5E6F8F6-4124-4BF1-B4C8-F462167CB1F0}" dt="2021-05-21T14:55:30.953" v="11"/>
          <ac:spMkLst>
            <pc:docMk/>
            <pc:sldMk cId="2009798196" sldId="259"/>
            <ac:spMk id="17" creationId="{AC8F6C8C-AB5A-4548-942D-E3FD40ACBC49}"/>
          </ac:spMkLst>
        </pc:spChg>
        <pc:inkChg chg="add">
          <ac:chgData name="Michal Černý" userId="47f2631e-daed-4119-b393-426e990e8c21" providerId="ADAL" clId="{C5E6F8F6-4124-4BF1-B4C8-F462167CB1F0}" dt="2021-05-21T14:42:48.869" v="0"/>
          <ac:inkMkLst>
            <pc:docMk/>
            <pc:sldMk cId="2009798196" sldId="259"/>
            <ac:inkMk id="2" creationId="{8A62E5ED-6AC8-469C-A089-802DA9F2AEA9}"/>
          </ac:inkMkLst>
        </pc:inkChg>
      </pc:sldChg>
      <pc:sldChg chg="addSp delSp delDesignElem">
        <pc:chgData name="Michal Černý" userId="47f2631e-daed-4119-b393-426e990e8c21" providerId="ADAL" clId="{C5E6F8F6-4124-4BF1-B4C8-F462167CB1F0}" dt="2021-05-21T14:55:30.953" v="11"/>
        <pc:sldMkLst>
          <pc:docMk/>
          <pc:sldMk cId="2095228313" sldId="260"/>
        </pc:sldMkLst>
        <pc:spChg chg="del">
          <ac:chgData name="Michal Černý" userId="47f2631e-daed-4119-b393-426e990e8c21" providerId="ADAL" clId="{C5E6F8F6-4124-4BF1-B4C8-F462167CB1F0}" dt="2021-05-21T14:55:30.953" v="11"/>
          <ac:spMkLst>
            <pc:docMk/>
            <pc:sldMk cId="2095228313" sldId="260"/>
            <ac:spMk id="8" creationId="{979E27D9-03C7-44E2-9FF8-15D0C8506AF7}"/>
          </ac:spMkLst>
        </pc:spChg>
        <pc:spChg chg="del">
          <ac:chgData name="Michal Černý" userId="47f2631e-daed-4119-b393-426e990e8c21" providerId="ADAL" clId="{C5E6F8F6-4124-4BF1-B4C8-F462167CB1F0}" dt="2021-05-21T14:55:30.953" v="11"/>
          <ac:spMkLst>
            <pc:docMk/>
            <pc:sldMk cId="2095228313" sldId="260"/>
            <ac:spMk id="10" creationId="{EEBF1590-3B36-48EE-A89D-3B6F3CB256AB}"/>
          </ac:spMkLst>
        </pc:spChg>
        <pc:spChg chg="del">
          <ac:chgData name="Michal Černý" userId="47f2631e-daed-4119-b393-426e990e8c21" providerId="ADAL" clId="{C5E6F8F6-4124-4BF1-B4C8-F462167CB1F0}" dt="2021-05-21T14:55:30.953" v="11"/>
          <ac:spMkLst>
            <pc:docMk/>
            <pc:sldMk cId="2095228313" sldId="260"/>
            <ac:spMk id="12" creationId="{AC8F6C8C-AB5A-4548-942D-E3FD40ACBC49}"/>
          </ac:spMkLst>
        </pc:spChg>
        <pc:inkChg chg="add">
          <ac:chgData name="Michal Černý" userId="47f2631e-daed-4119-b393-426e990e8c21" providerId="ADAL" clId="{C5E6F8F6-4124-4BF1-B4C8-F462167CB1F0}" dt="2021-05-21T14:42:48.869" v="0"/>
          <ac:inkMkLst>
            <pc:docMk/>
            <pc:sldMk cId="2095228313" sldId="260"/>
            <ac:inkMk id="4" creationId="{E5B9BA3D-5B0C-470F-BB42-57F70E611712}"/>
          </ac:inkMkLst>
        </pc:inkChg>
      </pc:sldChg>
      <pc:sldChg chg="delSp delDesignElem">
        <pc:chgData name="Michal Černý" userId="47f2631e-daed-4119-b393-426e990e8c21" providerId="ADAL" clId="{C5E6F8F6-4124-4BF1-B4C8-F462167CB1F0}" dt="2021-05-21T14:55:30.953" v="11"/>
        <pc:sldMkLst>
          <pc:docMk/>
          <pc:sldMk cId="1648923699" sldId="261"/>
        </pc:sldMkLst>
        <pc:spChg chg="del">
          <ac:chgData name="Michal Černý" userId="47f2631e-daed-4119-b393-426e990e8c21" providerId="ADAL" clId="{C5E6F8F6-4124-4BF1-B4C8-F462167CB1F0}" dt="2021-05-21T14:55:30.953" v="11"/>
          <ac:spMkLst>
            <pc:docMk/>
            <pc:sldMk cId="1648923699" sldId="261"/>
            <ac:spMk id="25" creationId="{979E27D9-03C7-44E2-9FF8-15D0C8506AF7}"/>
          </ac:spMkLst>
        </pc:spChg>
        <pc:spChg chg="del">
          <ac:chgData name="Michal Černý" userId="47f2631e-daed-4119-b393-426e990e8c21" providerId="ADAL" clId="{C5E6F8F6-4124-4BF1-B4C8-F462167CB1F0}" dt="2021-05-21T14:55:30.953" v="11"/>
          <ac:spMkLst>
            <pc:docMk/>
            <pc:sldMk cId="1648923699" sldId="261"/>
            <ac:spMk id="27" creationId="{EEBF1590-3B36-48EE-A89D-3B6F3CB256AB}"/>
          </ac:spMkLst>
        </pc:spChg>
        <pc:spChg chg="del">
          <ac:chgData name="Michal Černý" userId="47f2631e-daed-4119-b393-426e990e8c21" providerId="ADAL" clId="{C5E6F8F6-4124-4BF1-B4C8-F462167CB1F0}" dt="2021-05-21T14:55:30.953" v="11"/>
          <ac:spMkLst>
            <pc:docMk/>
            <pc:sldMk cId="1648923699" sldId="261"/>
            <ac:spMk id="29" creationId="{AC8F6C8C-AB5A-4548-942D-E3FD40ACBC49}"/>
          </ac:spMkLst>
        </pc:spChg>
      </pc:sldChg>
      <pc:sldChg chg="addSp delSp delDesignElem">
        <pc:chgData name="Michal Černý" userId="47f2631e-daed-4119-b393-426e990e8c21" providerId="ADAL" clId="{C5E6F8F6-4124-4BF1-B4C8-F462167CB1F0}" dt="2021-05-21T14:55:30.953" v="11"/>
        <pc:sldMkLst>
          <pc:docMk/>
          <pc:sldMk cId="2896647741" sldId="262"/>
        </pc:sldMkLst>
        <pc:spChg chg="del">
          <ac:chgData name="Michal Černý" userId="47f2631e-daed-4119-b393-426e990e8c21" providerId="ADAL" clId="{C5E6F8F6-4124-4BF1-B4C8-F462167CB1F0}" dt="2021-05-21T14:55:30.953" v="11"/>
          <ac:spMkLst>
            <pc:docMk/>
            <pc:sldMk cId="2896647741" sldId="262"/>
            <ac:spMk id="8" creationId="{979E27D9-03C7-44E2-9FF8-15D0C8506AF7}"/>
          </ac:spMkLst>
        </pc:spChg>
        <pc:spChg chg="del">
          <ac:chgData name="Michal Černý" userId="47f2631e-daed-4119-b393-426e990e8c21" providerId="ADAL" clId="{C5E6F8F6-4124-4BF1-B4C8-F462167CB1F0}" dt="2021-05-21T14:55:30.953" v="11"/>
          <ac:spMkLst>
            <pc:docMk/>
            <pc:sldMk cId="2896647741" sldId="262"/>
            <ac:spMk id="10" creationId="{EEBF1590-3B36-48EE-A89D-3B6F3CB256AB}"/>
          </ac:spMkLst>
        </pc:spChg>
        <pc:spChg chg="del">
          <ac:chgData name="Michal Černý" userId="47f2631e-daed-4119-b393-426e990e8c21" providerId="ADAL" clId="{C5E6F8F6-4124-4BF1-B4C8-F462167CB1F0}" dt="2021-05-21T14:55:30.953" v="11"/>
          <ac:spMkLst>
            <pc:docMk/>
            <pc:sldMk cId="2896647741" sldId="262"/>
            <ac:spMk id="12" creationId="{AC8F6C8C-AB5A-4548-942D-E3FD40ACBC49}"/>
          </ac:spMkLst>
        </pc:spChg>
        <pc:inkChg chg="add">
          <ac:chgData name="Michal Černý" userId="47f2631e-daed-4119-b393-426e990e8c21" providerId="ADAL" clId="{C5E6F8F6-4124-4BF1-B4C8-F462167CB1F0}" dt="2021-05-21T14:42:48.869" v="0"/>
          <ac:inkMkLst>
            <pc:docMk/>
            <pc:sldMk cId="2896647741" sldId="262"/>
            <ac:inkMk id="4" creationId="{54E4642E-AA2E-4249-A26E-8D8044C5CAE0}"/>
          </ac:inkMkLst>
        </pc:inkChg>
      </pc:sldChg>
      <pc:sldChg chg="delSp delDesignElem">
        <pc:chgData name="Michal Černý" userId="47f2631e-daed-4119-b393-426e990e8c21" providerId="ADAL" clId="{C5E6F8F6-4124-4BF1-B4C8-F462167CB1F0}" dt="2021-05-21T14:55:30.953" v="11"/>
        <pc:sldMkLst>
          <pc:docMk/>
          <pc:sldMk cId="2090253048" sldId="263"/>
        </pc:sldMkLst>
        <pc:spChg chg="del">
          <ac:chgData name="Michal Černý" userId="47f2631e-daed-4119-b393-426e990e8c21" providerId="ADAL" clId="{C5E6F8F6-4124-4BF1-B4C8-F462167CB1F0}" dt="2021-05-21T14:55:30.953" v="11"/>
          <ac:spMkLst>
            <pc:docMk/>
            <pc:sldMk cId="2090253048" sldId="263"/>
            <ac:spMk id="8" creationId="{979E27D9-03C7-44E2-9FF8-15D0C8506AF7}"/>
          </ac:spMkLst>
        </pc:spChg>
        <pc:spChg chg="del">
          <ac:chgData name="Michal Černý" userId="47f2631e-daed-4119-b393-426e990e8c21" providerId="ADAL" clId="{C5E6F8F6-4124-4BF1-B4C8-F462167CB1F0}" dt="2021-05-21T14:55:30.953" v="11"/>
          <ac:spMkLst>
            <pc:docMk/>
            <pc:sldMk cId="2090253048" sldId="263"/>
            <ac:spMk id="10" creationId="{EEBF1590-3B36-48EE-A89D-3B6F3CB256AB}"/>
          </ac:spMkLst>
        </pc:spChg>
        <pc:spChg chg="del">
          <ac:chgData name="Michal Černý" userId="47f2631e-daed-4119-b393-426e990e8c21" providerId="ADAL" clId="{C5E6F8F6-4124-4BF1-B4C8-F462167CB1F0}" dt="2021-05-21T14:55:30.953" v="11"/>
          <ac:spMkLst>
            <pc:docMk/>
            <pc:sldMk cId="2090253048" sldId="263"/>
            <ac:spMk id="12" creationId="{AC8F6C8C-AB5A-4548-942D-E3FD40ACBC49}"/>
          </ac:spMkLst>
        </pc:spChg>
      </pc:sldChg>
      <pc:sldChg chg="delSp delDesignElem">
        <pc:chgData name="Michal Černý" userId="47f2631e-daed-4119-b393-426e990e8c21" providerId="ADAL" clId="{C5E6F8F6-4124-4BF1-B4C8-F462167CB1F0}" dt="2021-05-21T14:55:30.953" v="11"/>
        <pc:sldMkLst>
          <pc:docMk/>
          <pc:sldMk cId="3928206999" sldId="264"/>
        </pc:sldMkLst>
        <pc:spChg chg="del">
          <ac:chgData name="Michal Černý" userId="47f2631e-daed-4119-b393-426e990e8c21" providerId="ADAL" clId="{C5E6F8F6-4124-4BF1-B4C8-F462167CB1F0}" dt="2021-05-21T14:55:30.953" v="11"/>
          <ac:spMkLst>
            <pc:docMk/>
            <pc:sldMk cId="3928206999" sldId="264"/>
            <ac:spMk id="8" creationId="{979E27D9-03C7-44E2-9FF8-15D0C8506AF7}"/>
          </ac:spMkLst>
        </pc:spChg>
        <pc:spChg chg="del">
          <ac:chgData name="Michal Černý" userId="47f2631e-daed-4119-b393-426e990e8c21" providerId="ADAL" clId="{C5E6F8F6-4124-4BF1-B4C8-F462167CB1F0}" dt="2021-05-21T14:55:30.953" v="11"/>
          <ac:spMkLst>
            <pc:docMk/>
            <pc:sldMk cId="3928206999" sldId="264"/>
            <ac:spMk id="10" creationId="{EEBF1590-3B36-48EE-A89D-3B6F3CB256AB}"/>
          </ac:spMkLst>
        </pc:spChg>
        <pc:spChg chg="del">
          <ac:chgData name="Michal Černý" userId="47f2631e-daed-4119-b393-426e990e8c21" providerId="ADAL" clId="{C5E6F8F6-4124-4BF1-B4C8-F462167CB1F0}" dt="2021-05-21T14:55:30.953" v="11"/>
          <ac:spMkLst>
            <pc:docMk/>
            <pc:sldMk cId="3928206999" sldId="264"/>
            <ac:spMk id="12" creationId="{AC8F6C8C-AB5A-4548-942D-E3FD40ACBC49}"/>
          </ac:spMkLst>
        </pc:spChg>
      </pc:sldChg>
      <pc:sldChg chg="addSp delSp mod delDesignElem">
        <pc:chgData name="Michal Černý" userId="47f2631e-daed-4119-b393-426e990e8c21" providerId="ADAL" clId="{C5E6F8F6-4124-4BF1-B4C8-F462167CB1F0}" dt="2021-05-21T14:55:30.953" v="11"/>
        <pc:sldMkLst>
          <pc:docMk/>
          <pc:sldMk cId="2170376858" sldId="265"/>
        </pc:sldMkLst>
        <pc:spChg chg="add">
          <ac:chgData name="Michal Černý" userId="47f2631e-daed-4119-b393-426e990e8c21" providerId="ADAL" clId="{C5E6F8F6-4124-4BF1-B4C8-F462167CB1F0}" dt="2021-05-21T14:51:50.630" v="1" actId="11529"/>
          <ac:spMkLst>
            <pc:docMk/>
            <pc:sldMk cId="2170376858" sldId="265"/>
            <ac:spMk id="4" creationId="{2E086A61-5380-402D-8F01-12EDC8224822}"/>
          </ac:spMkLst>
        </pc:spChg>
        <pc:spChg chg="del">
          <ac:chgData name="Michal Černý" userId="47f2631e-daed-4119-b393-426e990e8c21" providerId="ADAL" clId="{C5E6F8F6-4124-4BF1-B4C8-F462167CB1F0}" dt="2021-05-21T14:55:30.953" v="11"/>
          <ac:spMkLst>
            <pc:docMk/>
            <pc:sldMk cId="2170376858" sldId="265"/>
            <ac:spMk id="8" creationId="{979E27D9-03C7-44E2-9FF8-15D0C8506AF7}"/>
          </ac:spMkLst>
        </pc:spChg>
        <pc:spChg chg="del">
          <ac:chgData name="Michal Černý" userId="47f2631e-daed-4119-b393-426e990e8c21" providerId="ADAL" clId="{C5E6F8F6-4124-4BF1-B4C8-F462167CB1F0}" dt="2021-05-21T14:55:30.953" v="11"/>
          <ac:spMkLst>
            <pc:docMk/>
            <pc:sldMk cId="2170376858" sldId="265"/>
            <ac:spMk id="10" creationId="{EEBF1590-3B36-48EE-A89D-3B6F3CB256AB}"/>
          </ac:spMkLst>
        </pc:spChg>
        <pc:spChg chg="del">
          <ac:chgData name="Michal Černý" userId="47f2631e-daed-4119-b393-426e990e8c21" providerId="ADAL" clId="{C5E6F8F6-4124-4BF1-B4C8-F462167CB1F0}" dt="2021-05-21T14:55:30.953" v="11"/>
          <ac:spMkLst>
            <pc:docMk/>
            <pc:sldMk cId="2170376858" sldId="265"/>
            <ac:spMk id="12" creationId="{AC8F6C8C-AB5A-4548-942D-E3FD40ACBC49}"/>
          </ac:spMkLst>
        </pc:spChg>
      </pc:sldChg>
      <pc:sldChg chg="addSp">
        <pc:chgData name="Michal Černý" userId="47f2631e-daed-4119-b393-426e990e8c21" providerId="ADAL" clId="{C5E6F8F6-4124-4BF1-B4C8-F462167CB1F0}" dt="2021-05-21T14:42:48.869" v="0"/>
        <pc:sldMkLst>
          <pc:docMk/>
          <pc:sldMk cId="3996211210" sldId="266"/>
        </pc:sldMkLst>
        <pc:inkChg chg="add">
          <ac:chgData name="Michal Černý" userId="47f2631e-daed-4119-b393-426e990e8c21" providerId="ADAL" clId="{C5E6F8F6-4124-4BF1-B4C8-F462167CB1F0}" dt="2021-05-21T14:42:48.869" v="0"/>
          <ac:inkMkLst>
            <pc:docMk/>
            <pc:sldMk cId="3996211210" sldId="266"/>
            <ac:inkMk id="2" creationId="{35A2A831-4663-4939-A0AB-841D3D3E9850}"/>
          </ac:inkMkLst>
        </pc:ink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06897" units="1/cm"/>
          <inkml:channelProperty channel="T" name="resolution" value="1" units="1/dev"/>
        </inkml:channelProperties>
      </inkml:inkSource>
      <inkml:timestamp xml:id="ts0" timeString="2021-05-21T12:14:12.629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1976 10760 0,'-18'0'47,"0"17"-32,1-17-15,-1 18 16,-17-18 0,-1 35 15,19-17-16,17 0-15,-35 17 32,17-35-17,18 17 17,-18-17-1,1 36-31,17-19 15,0 19 1,0 17 0,17 70 15,36 1-15,18-36-1,17 70 1,71-16-1,-18-1 1,0-35 0,-88-18-1,53-35 1,-89-18 0,1-17-1,17 17 1,-17-35-1,-18 17 1,0 1 0,0 0 15,0 17-15,0 0-1,-18 1 1,-88 52-1,1-71 1,-19-17 0,1 0-1,87 0-15,-52 0 16,18 0 0,-89-17-1,53-1 1,18 0-1,35 1 17,-18 17-17,54 0 1,17-18 15,0 1 0,0-1-31,0 0 16,17-17 15,1 35-31,0-35 16,17-1 0,0-34-1,53-18 1,-17 0-1,-1 17 1,1 0 0,-53 36-1,17 17 1,18-34 0,0-19-1,-36 53 1,19-17-1,-36 17 1,35 1 0,-17-1-1,-1-17 1,18 0 0,36-18-1,-53 17 1,-1 19-1,1-18 1,17-18 15,-17 17-15,17 1 0,-35 0-1,35-36 1,-17 36-1,-18 0 1,0 17 0,0 0-1,0 1 1,0-1 0,0 0-1,-18-17 16,-17 18-15,0-36 0,-36 17 15,36 1-15,-18 17-1,35-17 1,1 35-1,-1 0 1,-35 0 0,18 0-1,0 0 1,-1 18 0,19-18-16,-1 0 15,-17 0 1,35 17 109</inkml:trace>
  <inkml:trace contextRef="#ctx0" brushRef="#br0" timeOffset="1179.04">3016 12188 0</inkml:trace>
  <inkml:trace contextRef="#ctx0" brushRef="#br0" timeOffset="4872.6">3457 12083 0,'0'17'140,"0"1"-124,0 0-1,0-1 1,0 1-16,-17 52 31,17-34-31,0-1 16,0 18 0,0-18-1,0-17 1,0-1 15,0 1-31,0 0 16,0-1-1,0 1 17,0 0-17,0-1 95,17-17-110,1 18 15,17 0 1,-17-18-1,17 0-15,-17 0 16,17 0 0,18 0-1,-35 0 17,34 0-17,-16 0 1,-1 0-1,18 0 1,35 0 0,88 17-1,-34-17 1,-54 18 0,35-1-1,-52 1 1,-18 0-1,-36-18 1,19 0-16,-19 0 16,1 0-1,17 0 1,0 0 15,1 0-15,-1 0-1,18 0 1,35 0 0,-35 0-1,0 0 1,-18 0 0,-17 0-1,17 0 1,-17 0 15,17 0-31,-17 0 16,17-36-1,18 19 17,-35 17-17,-18-18 1,35 18-1,-35-17 1,17 17-16,1 0 16,0 0-1,-18-18 1,35-17 0,0-18 15,-17 35-16,-18-17 1,0 17 0,0-17-1,-18 35 126,1 0-125,-1 0-1,18-18-15,-18 18 16</inkml:trace>
  <inkml:trace contextRef="#ctx0" brushRef="#br0" timeOffset="7217.1">4110 11395 0,'0'-36'15,"17"36"48,1 0-48,-18 18 64,0 0-64,0-1 1,0 1-16,0 0 31,0 17-15,0-17-1,0 34 1,0 19 0,0-18-1,0 0 1,0 0-1,0 35 1,0-35 0,0-18-1,0-17 1,0 17 0,0-17-1,0 17 1,0-17 15,-18 17-15,18 0-1,-17-35 1,17 18 0,-18-1-1,18 1 1,0 17 15,-17-35 0,-1 0-31,0 0 16,36 0 328,0 0-329,-1 0 1,1 0 0,17 0-1,-17 0 16,17 0 1,-17 0-17,-1 0 1,1 0 0,0 0-1,-1 0 1,1 0 31,0 0-32,-1-17 1</inkml:trace>
  <inkml:trace contextRef="#ctx0" brushRef="#br0" timeOffset="8335.83">4586 11783 0,'18'0'203,"17"0"-187,-17 0-16,17 0 15,-17 0-15,17 0 0,-18 0 16,19 0-1,-19 0 17,1 0-32,0 0 15,-1 0 17</inkml:trace>
  <inkml:trace contextRef="#ctx0" brushRef="#br0" timeOffset="10672.36">4939 11183 0,'18'0'16,"-1"0"-16,1 0 31,-1-18-31,1 18 15,17 0 1,18 0 15,-17 0-15,-19 0 15,-17 18-31,0 0 16,0-1-1,0 19 1,0-19 0,0 1-1,0 0 1,0-1 0,0 18-1,0-17 16,0 0-15,0-1 0,0 1-1,0 0 1,0-1 0,0 1-1,-17-18 48,-1 0-48,18 18 48,-18-18-63,1 17 31,-1-17 16,0 0-31,18 18-1,-17-18 1,17 17-16,-18-17 31,18 18-15,-18-18-1,54 0 251,-19 0-266,19 0 16,-19 0-16,19 0 15,-19 0-15,1 0 0,17 0 31,0 0-15,-17 0 0,17 0-1,1 18 17,-19-1-17,1 1 1,-1 17-1,1-35 1,0 18 0,-1 0-16,1 17 31,-18-18-15,18-17-1,-18 36 1,17-1-1,-17 0 1,0 1 0,0-1-1,0-17 1,0-1 0,0 18-1,0-17 1,-17-18-1,-1 35 1,18-17 0,-35 0-1,35-1 1,0 1 0,-36 0 15,19-18-31,-1 0 47,1 0-32,-1 0 1,0 0 15,1 0-15</inkml:trace>
  <inkml:trace contextRef="#ctx0" brushRef="#br0" timeOffset="13228.74">3775 11448 0,'0'-18'219,"0"0"-188,0 1-15,0-1 0,0 0-1,17-17 16,-17 18 1,18 17-17,-18-18 1,18 0 15,-1 18-15,1 0 31,0 0-16,-1 0-31,1 0 16,-1-17-1,1 17 1,0 0-1,-1 0 1,1 0 0,0 0-1,-1 0 1,1 0 0,0 0-1,-1 0 1,1 0 15,17 0-15,-17 0-1,-18 17 267,0 1-282,0 0 31,0-1-16,0 1 1,0-1 0,0 1-16,-18-18 15,0 18 1,18-1 62,0 1-15,0 0-32</inkml:trace>
  <inkml:trace contextRef="#ctx0" brushRef="#br0" timeOffset="41496.73">776 10372 0,'0'141'204,"0"106"-189,-35 53-15,35-71 16,-18-53-16,1-17 15,-1 106 1,-53 334 15,71-87 1,0-336-1,0-140-31,0-1 15,0-18 1,0 36 15,0-35-31,0 17 32,0 18-17,0-18 1,0 36-1,0-53 1,0 17 0,0-17-1,0-1 1,0 1 0,0 17-1,89 0 1,16 18-1,1-17 1,18-1 0,176 18 15,52 0-15,89 17-1,247-52 1,-159-18-1,-123 0 1,159-35 0,-125 17-1,-51 0 1,-90 18 0,107-35-1,-194 35 1,-18 0-1,-106 0 1,35-35 0,-105 35 327,0 0-343,-1 0 16,1-18 0,0 1-16,-1-1 31,-17 0-31,18 18 16,17-88 15,0-106 0,-35-88 0,-17 123-15,17 71 0,-35-36-1,17 1 1,-35-71-1,18 88 1,17-17-16,-52-213 16,-1-16-1,0 34 1,36 18 0,35 159-1,0 53 1,0 35-1,0-35 1,-35-18 0,35 0-1,-18 0 17,18 71-17,0 17 1,0-17-1,0 18 1,0-36 0,0 17-1,0-17 1,0 36 0,0-1-1,-17 18 16,-1 0-31,-35 0 16,-18 0 0,-34 0-1,-1 0 17,18 0-17,35 0 1,0 0-1,-106 0 1,0-17 0,1-19-1,-54 19 1,124-19 0,-36 36-1,-52 0 1,35 0-1,-53 0 1,35 0 0,-17 0-1,-18 0 17,70 0-17,-88 0 1,-246 89-1,193-37 1,89-16 0,52-36-1,18 0 1,54 0 0,-1-18-1,17 0 1,-17 18-1,36 0 1,-1 0 0,-17 0-1,-18 18 17,18-18-17,-53 35 1,17-17-1,-17 0 1,17-1 0,-35 1-1,36-18 1,17 18 0,35-18-1,-35 0 1,36 0-1,-1 0 17,0 0-32,1 0 15,-1 0 17,1 0-17,-1 0 1,0 0 93,1 17-93,17 18-1,-18-35 329,-17 0-328,-1 0-16,19 0 0,-19 0 31,-16 0 0,-1 0 1,35 0-32,-35 0 31,35 0-16,-17 0 1,18 0 15,-1 0-15,0 0 0,1 0 15,-1 0-16,0 0 79,18 18-78,0 0-16,0-1 15,0 1 32,0 0-31,0-1 15,0 1-15,0 0-1,0-1 1,0 1 0,0-1-1,0 1 1,0 0 0,0-1-1,0 1 1,18-18-1,0 0 1,-1 0 47,19 18-48,-1 35 1</inkml:trace>
  <inkml:trace contextRef="#ctx0" brushRef="#br0" timeOffset="51795.27">7514 5151 0,'35'0'266,"54"0"-266,-19 0 15,-17 0-15,0 0 16,-18 0-16,18 0 0,-35 0 16,-1 0-16,19 0 15,-19 0 16,1 0 1,0 0-1,-1 0 0,-17 17 63,0 1-78,0-1-1,0 1 1,0 17-1,0 18 1,0 0 0,0-18-16,0 1 15,0 17 1,0-18 0,0 0 15,0 1-16,0 16 1,0-16 0,0-1-1,0 18 1,0-35 0,0-1-1,18-17 266,0 0-281,-1 0 0,1 0 32,0 0-17,-1 0 1,1 0 0,-1 0-1,1 0 16,0 0-31,-1 0 32,1 0-17,0-17 1,52-1 0,-17-17-1,0 17 1,-18 0-1,-17 18 1</inkml:trace>
  <inkml:trace contextRef="#ctx0" brushRef="#br0" timeOffset="52958.93">8502 6138 0,'0'36'140,"0"-19"-124,0 1-16,0 0 0,0 34 31,0-34 16,18-18-31,17 18-1,71 17 1,-36 0-16,18 1 15,18-1 1,-18 0 0,-52-35-1,-19 0 1,19 0 0,-19 0-1,1 0 1,0 0-1,17 0 17,18-18-17,-36 18-15,19-17 16,-19 17 0,1 0-1,0 0 1</inkml:trace>
  <inkml:trace contextRef="#ctx0" brushRef="#br0" timeOffset="54225.71">8996 6879 0,'0'35'171,"17"1"-171,1 17 16,35 0 0,-35-18-16,-1 0 15,1 0-15,0-35 16,-1 18-16,1 17 16,-1-35-16,54 53 15,88 0 16,-36-18-15,18 1 31,-105-36-47,17 0 16,-1 0-1,19 0 1,0 0-1,-18 0 1,-36 0 0,18 0-1,-17 0 1</inkml:trace>
  <inkml:trace contextRef="#ctx0" brushRef="#br0" timeOffset="55644.79">9737 7673 0,'-18'0'0,"18"18"62,0-1-46,0 1 15,0-1-15,0 1 0,0 0-1,0-1-15,0 36 16,0-17-16,0-19 15,0 89 1,0 18 15,0-19 1,0-87-1,18 17 0,35-17-15,-1-18-1,37 18 1,69-1 0,36-17-1,-70 0 1,-54 0-1,-34 0 1,-19 0-16,1 0 16,17 0-1,1 0 1,-1 0 0,0 0-1,0 0 1,1 0-1,52 0 1,-35 0 0,17 0 15,1 18-15,-53-18-1,17 0 1</inkml:trace>
  <inkml:trace contextRef="#ctx0" brushRef="#br0" timeOffset="56803.3">10636 8819 0,'0'18'125,"0"17"-110,0 1-15,36 52 31,-19-35 1,1-36-32,17 36 15,0 0 1,1-18 0,52 1-1,-53-19-15,53 19 16,18-1-1,-18 0 1,18-17 0,-71 0-1,54-18 1,-36 17 0,-1-17-1,1 0 1,-17 0-1,17 0 1,-1-17 0,37-19-1,-36 19 1,0 17 0,-18 0-1,-18 0 1,1 0-1,0 0 17</inkml:trace>
  <inkml:trace contextRef="#ctx0" brushRef="#br0" timeOffset="58112.54">11536 9666 0,'0'53'172,"0"-18"-157,17 36-15,1-36 16,-18 0-16,18 1 15,-1-1-15,-17-17 16,0-1-16,18 1 16,-18 0-16,18-1 15,-1 1 1,1 35 15,0-18 0,17 18 1,0-53-17,0 18 1,36-1 0,17-17-1,36 0 1,-19 0-1,-34 0 1,-18 0 0,-18 0-1,0 0 1,-17 0 0,0 0-1,-1 0 1,1 0-1,0 0 17,-1 0-17,19 0 17,-19-17-17,1-1 1</inkml:trace>
  <inkml:trace contextRef="#ctx0" brushRef="#br0" timeOffset="149210.68">28240 9596 0,'0'35'234,"0"35"-234,35 1 0,-35-1 0,18 1 16,-1 0-1,19-18 1,-19 35 0,1-18-16,-18 54 15,0-18 1,35 17 15,-35-88-31,0 18 0,0-35 16,0 17 15,0-17-15,0 52-1,0-17 1,0 18-1,0-1 1,0-17 0,0-35-1,0 35 1,0 35 0,0-35-1,0 0 1,0 0-1,0 0 1,0-18 15,0 0-15,0 18 0,0-35-1,0-1 1,0 1-1,0 0 1,53-1 15,-18 19-15,107-19 0,-37 19-1,19-19 1,105 1-1,-105-18 1,17 0 0,-35 0 15,-36-18-31,71 1 16,18-1-1,-36-17 1,19-18-1,52 0 1,-106 35 0,-18-17-1,-17 0 1,-17 35 0,-1 0-1,0-18 1,36 18-1,-1-35 1,18 17 15,-17 0-31,70 1 32,-53 17-17,-17-18 1,-18 18-1,35-17 1,-18 17 0,-17 0-1,-17 0 1,52 0 0,-35 0-1,0 0 1,53-18-1,-54 18 1,1-18 0,-17 18 15,-19 0-15,1 0-1,0 0 1,-1 0-1,18 0 1,-17 0 15,17-17-15,-35-19 0,36 36-1,-36-17 1,35-19-1,-17 1 1,-18 0 0,0-18-1,0-71 17,0 1-17,-18 52 1,18 36-16,-18-18 15,1-88 1,-19 18 0,-34-142-1,35 71 1,17 53 0,-17 53-1,35-36 1,0 107-1,0-19 1,0 19 0,0-1-1,0 0 17,0-34-1,0 34-31,0-106 15,0 36 1,0 18 0,0-19-1,0 54 1,0 18 0,0-1-1,-36 0 1,-52 18 15,35 0-31,-70 0 16,70 0-1,0 0 17,18 0-17,-36 18 1,36-18-1,17 0 1,-17 0 0,17 0-1,-17 0 1,-36 0 0,19 18-1,-72-18 1,54 0-1,-36 0 1,-88 0 0,53 0-1,-106 17 17,-106 54-17,176-54 1,36 19-1,35-19 1,-35 1 0,106-18-1,0 0 1,17 0 0,1 0-1,-36 0 1,-18 0-1,18 0 1,36 0-16,-89 0 16,17 0 15,37 0-15,-19 0-1,36 0 1,-1 0 15,19 0-15,-1 0-1,1 0 1,-1 18 0,18-1-16,0 1 15,0-1 16,0 1 1,0 0-1,-18-1-15,18 1-1,-35-18 1,17 35-1,1-35 1,-1 18 0,0 17-1,-17-17 1,-53 35 0,35 0-1,18-18 1,-1 0-1,1-17 1,18 17 0,-1-35-1,18 18 126,0-1-110,0 1-31,0 0 31,0-1-15</inkml:trace>
  <inkml:trace contextRef="#ctx0" brushRef="#br0" timeOffset="151491.91">30021 9878 0,'-17'0'219,"-1"0"-219,0 0 15,1 0-15,-18 0 16,17 0-16,-70 0 15,-71 0 17,124 0-17,-36 0 17,53 0-1,-17 0-31,18 35 15,-19-17 1,1 17 0,-18 18-1,0 17 1,0-17 0,18 0-1,17 18 1,-35-18-1,36-18 1,-1-17-16,18 17 16,-35 18-1,17-53 17,18 35-17,0-17 1,0 17-1,0 0 1,0 18 0,0 0-1,0-18 1,18-17 0,0 17-1,-1-35 1,1 18-1,17 0 1,53-1 0,0-17-1,18 0 17,35 0-17,-70 0 1,-18-17-1,-18 17 1,-17 0-16,17 0 16,0-18-1,1 0 1,-1 1 0,-17-19-1,-1 36 1,1-17-1,-1-1-15,1 18 16,-18-35 0,0 17 31,-18 18-32,1-17 1,-18-1-1,-71 0 1,70 1-16,-87-19 16,17 19-1,18 17 1,17-18 0,36 18-1,17 0 1,1 0-1,-1 0 1</inkml:trace>
  <inkml:trace contextRef="#ctx0" brushRef="#br0" timeOffset="152347.34">30427 10566 0,'18'0'15,"-1"0"1</inkml:trace>
  <inkml:trace contextRef="#ctx0" brushRef="#br0" timeOffset="153439.26">31380 8996 0,'0'17'93,"-18"36"-77,0-17-16,1 34 16,-1-17-16,0 0 15,1 18-15,-36 17 16,35 0-1,-88 300 17,89-282-32,-1 70 15,-35 159 17,18-176-17,35-53 1,0 17-1,0-52 1,0-36-16,0 18 16,0-18-1,0-17 1,0 0 15,0-36 63,0 0-94,0 1 31,0-1-31,0 1 31</inkml:trace>
  <inkml:trace contextRef="#ctx0" brushRef="#br0" timeOffset="155424.06">31133 9507 0,'35'0'234,"18"18"-234,-18 0 16,0-18-16,18 17 16,71 36 30,-89-35-30,36 17 15,-54-17-15,-17-1-16,18 1 16,0-18-1,-18 18 1,17-1-1,-17 1 1,0 0 0,35 17-1,-35 0 1,0 36 0,0-36-1,0 18 1,0-18 15,0-17-15,-17 52-1,-18 1 1,35-36 0,-18 36-1,0-36-15,1 18 16,17 0-1,0-18 1,0 0 0,0-17-1,-18-18 1,18 35 0,0-17 15,0 0-16,-35-1 1,17 1 0,0 17-1,1-35 1,-19 18 0,-34 35-1,-18-18 1,17 18-1,-35 0 1,1 0 0,52-18-1,0 0 1,17-35 0,-17 0-1,18 0 16,18 0-15,-36 0 0,17 0-1,19 0 1,-1 0 0,0 0-1,1 0 1</inkml:trace>
  <inkml:trace contextRef="#ctx0" brushRef="#br0" timeOffset="171105.08">25206 15099 0,'0'70'234,"0"19"-234,0-19 16,0-17-16,0 0 15,-18 18-15,18-1 0,-35 124 32,17-53-1,18-105 0,18-36 16,53 0-31,-18 0-1,-18 0 1,18 0-16,53 0 16,88-18 15,0 0-16,-18 18 1,18-17 0,106 17-1,-88 0 1,-1 0 0,-123 0-16,124 0 15,-36 0 1,-34 35-1,16-17 1,125 17 0,-125-18-1,1-17 1,88 0 15,-124 0-15,19-17-1,52-18 1,105-1 0,-105 1-1,1 17 1,-90 1 0,36-1-1,-88 18 1,18 0-1,-1 0 1,-17 0 0,-17 0-1,17 0 1,0 0 15,-1 0-15,37 0-1,69-35 1,-69 17 0,52 1-1,-18-1 1,36 18 0,-106 0-1,53 0-15,-71 0 16,53 0-1,-53 0-15,18 0 16,-17 0 0,-1 0-1,-17 0 1,17 0 0,0 0 30,-17 0-30,-1 0 0,1 0-1,0 0 1,17 0 0,-17 0-1,-1 0 1,-17-18-1,35 1 1,-17-72 0,0-52-1,17 35 1,-35 36 15,0 52-31,0-17 31,0 17-15,0 1 0,0-1-1,0 0 1</inkml:trace>
  <inkml:trace contextRef="#ctx0" brushRef="#br0" timeOffset="172459.46">26194 15540 0,'17'-35'0,"1"17"16,-18 0-16,18 1 16,-1-19 15,19 1 0,16-53 0,37 17 1,-1-17-1,-53 35-16,0 36 1,1-19 0,-19 36-16,19-17 15,-19-1 1,-17 36 31,0 17-32,0-17 1,-35 70 0,35-53-16,-35 36 15,17-18 1,18-36 0,-35 36-1,35-18 1,0-17-1,0 0 1,0-1 0,0 1-1,0 0 1,0-1 15,0 1-15,0-1-1</inkml:trace>
  <inkml:trace contextRef="#ctx0" brushRef="#br0" timeOffset="174211.24">27393 14887 0,'-35'35'16,"17"1"0,-17-19-1,17 19-15,-17-1 16,0 36 15,0-19 16,-1-34-31,19 0-1,17 17 1,0-17 0,0-1-1,0 1 1,0 0-1,0-1 1,0 1 0,17-18 109,1-18-125,0 18 15,17 0-15,-18 0 16,89-17 0,-18-19-1,1 19 1,-36-1-1,-36 18 1,1 0 0,-1-18-16,19-17 31,-19 17 0,1-17-15,0 35-1,-1-17 1,-17-1 0,0 0-1,0 1-15,0-1 16,-17 18 62,-1 0-78,0 0 16,1 0 15,-1 0-31,0 0 31,1 0-31,-1 0 31,1 0 16,-1 0-31,0 0 0,1 0-1,-1 0 1,0-35-1,1 35 1,-1-36 0,0 19-1,1 17 17,-1 0-32</inkml:trace>
  <inkml:trace contextRef="#ctx0" brushRef="#br0" timeOffset="176562.22">28152 14958 0,'0'17'47,"0"1"-31,-18-18-16,0 0 0,18 18 15,-17-18-15,17 17 16,-36-17 0,-16 53 15,16-17 0,19-19 0,17 1-15,0-1 0,0 1 249,17 0-249,1-1-1,0 1 1,-1 0 0,-17-1-1,0 1 1,35 0 0,-35 17-1,36 0 1,-36-17-1,17-1 1,-17 1 0,0 17-1,18-17 1,0 17 0,-1-17-1,-17 17 16,0-17-15,0-1 0,0 1 15,18-18 0,0 0-15,-1 0-1,1 0 1,-1 0 0,1-18-1,0 1 1,-1-1 0,1-17-1,0 0 1,-1-1 15,1 1-15,-18 17-16,0 1 15,0-19 1,0 19 0,0-18 15,0 17-16,0 0-15,0 1 16,0-1 0,0 0 15,0 1-15,0-1-1,0 0 1,0 1-1,0-1 17,0-17-17,0 17 1,-18 18 15,1-17-15,-1 17 31,0 0-16,1 0-15,-1 0-16,0 0 31,1 0-16,-1 0 1,1 0 0,-1 0-1,0 0 1,-17 0 0,17 0-1,1 0 1,-1 0-1,-17 0 1,17 0 0</inkml:trace>
  <inkml:trace contextRef="#ctx0" brushRef="#br0" timeOffset="189875.69">5750 7585 0,'0'35'250,"0"53"-250,0 18 15,0-53-15,0 0 16,0 0-16,0 0 16,0-18-16,0 36 15,0-36-15,0 18 16,0 0-16,0 17 15,0 36 17,0-71-17,0-17 32,0 0 63</inkml:trace>
  <inkml:trace contextRef="#ctx0" brushRef="#br0" timeOffset="191259.34">5627 7426 0,'53'0'110,"-18"0"-95,0 18-15,18-18 16,124 53 15,-107-36-15,-17 1-1,-18 17 1,18-17 0,-35-1-1,0 1 16,-1 0-15,-17-1 0,0 1-1,0 17 1,0 0 0,0-17-1,0 17 1,0 18-1,-17-17-15,-1 34 16,-35 18 0,18 1-1,17-54-15,0 18 16,1 0 0,-1-18 15,0-17-16,-17 17 1,18-18 0,17 19-1,-36-19 1,1 1 0,0-18-1,-1 35 1,1 1-1,18-19 1,-19 1 0,19-1-1,-1-17 1,0 0 15</inkml:trace>
  <inkml:trace contextRef="#ctx0" brushRef="#br0" timeOffset="192916.39">6685 8167 0,'-18'0'63,"1"17"-63,-1 1 16,-17 0-16,-106 88 46,106-71-30,-18 35 15,53-52-15,0 0-16,0-1 16,0 1-1,0 0 1,17-18 109,1 0-125,-18 17 0,18-17 15,17 0 1,-18 0 0,36 0-1,-17 0 1,34-17 0,1-1-1,-54 18 1,19-18-1,-19 1 1,1 17-16,17-18 31,-17 18-15,0-18 31,-18 1-16,0-1-31,0 0 16,0 1-1,0-1 1,0 1 0,0-1-1,0 0 1,0 1-1,-18-1 1,18 0 0,0 1-1,0-1 1,-18 18 0,1-18 15,17 1 0,-18 17 0,0 0-15,1 0 15,-1 0-15,0 0-1</inkml:trace>
  <inkml:trace contextRef="#ctx0" brushRef="#br0" timeOffset="194667.15">7549 8167 0,'-17'0'110,"-1"0"-110,1 0 31,-1 0-31,0 0 16,1 0-1,-1 17 1,0 1 0,1-18-1,17 18 1,-18-1-1,0 1 1,1 0 0,-19-1-1,36 1 1,-17 0 0,-1 17-1,18 0 282,0-17-281,35-1-16,-35 1 15,18 0-15,35 17 16,-53 0 0,18-17-16,-1-1 15,1 1 1,0 0-1,-1 17 17,-17-17-1,0 17-15,0-17-1,0-1 1,0 1-1,0 0 1,0-1 0,0 1-1,-17-1 1,-1-17-16,18 18 31,-53 0-31,18-18 16,-53 0 15,35 0-15,-18 0-1,36 0 1,0 0 0,17 0-16,0 0 15,-17 0 1,17 0 15,1-18-15</inkml:trace>
  <inkml:trace contextRef="#ctx0" brushRef="#br0" timeOffset="-185524.09">10971 15187 0,'106'35'219,"88"18"-219,-17-17 15,-1 16-15,18-16 16,-18-1-16,54 0 16,17 18-1,0 0-15,229 18 16,-282-54-16,564 72 31,-352-1 0,-212-71-15,-70-17 0,-72 18 15,-16-18-16,17 0 1,-36 0 0,1 0-1</inkml:trace>
  <inkml:trace contextRef="#ctx0" brushRef="#br0" timeOffset="-184437.12">15928 15505 0,'-18'0'0,"1"0"16,-1 0-1,0 0-15,1 0 47,-1 0-47,0 0 31,36 17 32,0 1-47,17-1-16,0 1 15,36 53-15,88 52 16,17 54-1,0 34 1,-35-70 0,-105-70-1,-1-36 1,-17 0 0,-18 18 15,0-35-16,-36-18 1,-17 0 0,18 0-16,-53 0 15,0 0 1,17 0 0,-52 0-1,52 0 1,1 0-1,17 0 1,0 0 0,-88 0-1</inkml:trace>
  <inkml:trace contextRef="#ctx0" brushRef="#br0" timeOffset="-182753.98">10160 15610 0,'-35'0'0,"-1"0"15,36-17 1,-17 17-1,-18-36 17,17-16-1,18-19 0,0 36-15,0 17-1,0-17-15,0-53 16,0-1 0,0-16-1,0 69-15,18-52 16,-1 0 15,1 70-31,-18-35 31,0 18-15,17 17 0,1 18-1,35-17 1,35-18 0,53-18-1,0 17 1,1-34-1,-54 70 1,0-18 0,35-17-1,-17 0 1,0 35 0,0 0-1,88 0 16,-71 0-15,1 17 0,-89-17-16,53 18 15,-52 0 1,52-1 0</inkml:trace>
  <inkml:trace contextRef="#ctx0" brushRef="#br0" timeOffset="-150519.65">13423 14499 0,'0'35'187,"-35"18"-187,0-35 0,17 17 16,0 18-16,1-18 16,17 1-1,-18-36-15,0 0 16,18 17-16,0 1 16,0 0-1,0-1 32</inkml:trace>
  <inkml:trace contextRef="#ctx0" brushRef="#br0" timeOffset="-149807.95">13547 14887 0,'0'-17'0</inkml:trace>
  <inkml:trace contextRef="#ctx0" brushRef="#br0" timeOffset="-148783.1">14111 14640 0,'0'18'172,"-18"52"-157,1 1-15,-1 0 0,-35 52 47,53-88-16,0-17 94,0 0-109,-17-1 0,-36 1-16</inkml:trace>
  <inkml:trace contextRef="#ctx0" brushRef="#br0" timeOffset="-147449.23">13811 14340 0,'88'0'219,"-17"0"-203,0 18-16,-1 0 15,-52-18-15,17 0 16,-17 0-16,17 0 16,-17 0-16,-1 0 31,18 0-15,1 0 30,-19 0-14,1 0-1,0 0-15,-1 0-1,1 0 1,0 0 78,-1 0-63,1 0 16,0 0-32,-1 0 1</inkml:trace>
  <inkml:trace contextRef="#ctx0" brushRef="#br0" timeOffset="-146224.05">14340 14411 0,'-17'0'0,"17"18"47,0-1-15,0 1-1,0 0-31,0-1 15,0 1 17,-18-1-32,0 1 15,1 17 1,-18 71 0,17-18-1,18-52 16,-18-1-15,1 18 0,17-36-1,0 1 1</inkml:trace>
  <inkml:trace contextRef="#ctx0" brushRef="#br0" timeOffset="-145443.52">14517 15258 0</inkml:trace>
  <inkml:trace contextRef="#ctx0" brushRef="#br0" timeOffset="74157.77">13494 9825 0,'0'17'343,"0"19"-327,0-1-16,0-17 16,0-1-16,0 19 15,0-19 1,0 19-16,0-19 16,0 1-1,0 35 16,0-36 48,0 1-33,17-18 33,1 0-79,-18 18 15,18-18-15,-1 17 16,1 1-16,52 0 15,19-18 1,87 0 0,-88 17-1,18 1 1,18-18 0,17 0 15,-53 0-16,18 0 1,-36 0 0,36 0-1,-35 0 1,-1 0 0,54 0-1,-89 0-15,106 0 16,-35 0-1,0 0 1,52 0 0,-52 0-1,18 0 1,-1 0 0,36 0 15,-71 0-16,0 0 1,-17 35 0,35-35-1,-36 35 1,19-35 0,-1 18-1,-18-18 1,-17 0-16,-18 0 15,89 0 1,17 0 0,-17 0-1,-1 0 1,53-35 0,-52 35 15,17-18-16,0 18 1,35 0 0,-70 0-1,0 0 1,18 0 0,-71 0-1,-18 0 1,0 0-1,18 0 1,18 0 0,17 0-1,53 0 17,-53 0-32,36 0 31,-36 0-16,18 0 1,70-18 0,18-17-1,106 18 1,70-19 0,-193 36-1,-36 0 1,35 0-1,-70 0 1,-18 0 0,-17 0-1,-36 0 1,88 0 328,19 0-344,52-17 15,-18 17-15,-70 0 16,0 0-16,-18 0 16,0 0-16,0 0 15,-17 17-15,17-17 16,53 18-1,177 0 17,17-1-1,-106-17 0,-105 0 0,-89 0-31,71 0 16,-53 0 0,-36 0-1,54 0 1,-18 0 0,35 0-1,-18 0 1,89 0-1,-53 0 1,0 0 0,53 0-1,-71 0 1,18 0 0,-18 0 15,53 0-16,-53 0 1,-17 0 0,35 0-1,52 0 1,-70 0 0,1 0-1,-36 0 1,17 0-1,-52 0 1,17 0 0,0 0-1,1 0 17,-19 0-17,1 0 32,0 0-31,-1 0 31,1 0-16,-1 0-31,-17-17 15,0-1 1,0 0 0,0 1-1,0-19 1,0-52 0,0 53 15,0 17-31,0-17 15,0-36 1,0 36 0,0 17-1,0 1 1,0-1 0</inkml:trace>
  <inkml:trace contextRef="#ctx0" brushRef="#br0" timeOffset="-113171.16">13282 11712 0,'0'53'359,"0"-18"-343,0 18-16,0 0 15,0-17-15,0 16 16,0-34-16,0 17 0,0 18 31,0 18 0,0-54-31,0 54 32,0-53-17,0-1-15,0 1 31,0 0 32,18-18 46,17 0-109,-17 17 16,17 1-16,0-18 16,53 0-1,-17 0-15,52 0 16,54 0-1,-18 0 1,87 0 0,-140 0-1,0 0 1,18 0 0,105 0-1,-88 0 1,0 0 15,36 0-15,-19 0-1,-87 0 1,52 0 0,71 0-1,-35 0 1,-35 0-1,34 0 1,36 0 0,-123 0-1,35 0 1,0 0 0,105-35-1,-87 17 1,87 18 15,54-35-15,-159 35-1,17-18 1,142 18 0,-53-18-1,-54 18 1,1 0-1,0 0 1,-89 0 0,1 0-1,-18 0 1,35 0 0,-35 0-1,17 0 16,1 0-15,52 0 0,-17 0-1,18 18 1,-1 0 0,1-1-1,-71-17 1,0 0-1,-1 18 1,-16-18 0,17 0-1,35 35 1,-18-35 0,1 0-1,17 0 1,18 0 15,-35 0-15,52 18-1,-88-18 1,18 0 0,-35 0-1,0 0 16,87 0 344,-16 0-375,-1-18 16,18 1-16,-54-1 16,-16 18-16,17 0 15,-18 0-15,-17 0 16,17 0-16,-17 0 16,17 0-1,18 0 16,0-18 1,35 1-1,-53-1-15,-17 18-1,35-35 1,-18 35-1,-17-18 17,34 0-17,37 1 1,-19-1 0,-17 18-1,0 0 1,0 0-1,-35 0 1,-1 0 0,19 0-1,-19 0 1,1 0 0,-1 0-1,1 0 1,0 0-1,-18-35 17,17 17-17,-17-35 1,0-88 0,0 0-1,0 53 1,0 53-1,0-1 1,0 19 0,0-1-1</inkml:trace>
  <inkml:trace contextRef="#ctx0" brushRef="#br0" timeOffset="-22020.55">24042 11818 0,'0'53'797,"0"18"-781,0-36-16,0 35 15,0 1-15,0-18 16,0 0-16,0 0 16,0 17-1,0 18 17,0-35-1,0-17 0,0-19-15,0 1-1,0 0 1,0-1-16</inkml:trace>
  <inkml:trace contextRef="#ctx0" brushRef="#br0" timeOffset="-21000.76">24536 11906 0,'0'18'172,"0"35"-172,0-36 16,-18 54-16,18-18 15,0-18 1,-18 142 0,18-107-1,0-35 1,0 18-1,0-35-15,0 17 16,0-17 0,0 0-1,0-1 1,0 18 0,0-17 30</inkml:trace>
  <inkml:trace contextRef="#ctx0" brushRef="#br0" timeOffset="-19657.7">24395 11906 0,'17'0'172,"1"0"-157,17 0-15,-17 0 16,52-17 15,-17-1-15,-17 18-16,34 0 15,36 0 1,-53 0 0,35-18-1,-70 18 1,17 0-1,-17 0 17,17 0-17</inkml:trace>
  <inkml:trace contextRef="#ctx0" brushRef="#br0" timeOffset="-18545.2">24377 12100 0,'53'0'203,"0"0"-188,-18 0-15,36 0 0,-36 0 16,18 0-16,0 0 31,35-17 1,-35 17-1,-18 0 0,-17 0-31,-1 0 16,1 0 15,0 0-31,-1 0 16,1 0-1,0 0 1,-1 0-1,18 0 1,-17 0 15</inkml:trace>
  <inkml:trace contextRef="#ctx0" brushRef="#br0" timeOffset="-17502.89">25665 11853 0,'-18'18'93,"18"0"-93,-18-18 16,18 17 0,-17-17-16,17 36 15,-36-36 1,36 17-16,-17 1 15,-1 35 17,0-18-17,1 53 1,-18-35 0,17 18-1,0-18 1,1 17-1,17-35 1,0-17 0,0 0-1,0-1 1,0 19 0</inkml:trace>
  <inkml:trace contextRef="#ctx0" brushRef="#br0" timeOffset="-16228.83">25382 11465 0,'0'18'16,"0"0"-16,-17-1 15,17 1 1,0-1-1,0 1 17,0 0-32,0-1 47,35-17 156,0 0-188,-17 0-15,17 0 16,-17 0 0,52 0-1,-17 0 1,-17 0-1,-1 0 1,-18 0-16,19 0 16,-1 0-1,0 0 1,36 0 0,17 0-1,-17 0 1,-18 0-1,-1 0 1,-16 0 15</inkml:trace>
  <inkml:trace contextRef="#ctx0" brushRef="#br0" timeOffset="-15451.78">26370 11659 0,'0'18'16,"0"0"0,0-1-1,0 1 1,0-1-1,0 19 1,-18 105 15,-52 88 1,35-123-17,35-53 1,-36-18-1,36-17-15,-17 17 16,17-17 15,0-1 1</inkml:trace>
  <inkml:trace contextRef="#ctx0" brushRef="#br0" timeOffset="-14299.23">26088 11747 0,'18'0'203,"17"0"-203,18 0 16,17 0-16,-34-17 15,16 17-15,-16 0 0,34 0 32,19 0-1,-72 0-31,18 0 31,1 0 0,-19 0-15,1 0 0,0 0-1,35-18 1,-36 18 15,1 0-31,-1 0 16,19 0 15</inkml:trace>
  <inkml:trace contextRef="#ctx0" brushRef="#br0" timeOffset="-13427.25">27076 11800 0,'0'18'47,"0"0"-32,0-1 1,0 160 15,0-71-15,-36-18-16,1 106 15,-18-53 1,36-71-16,-36 36 16,35-35-1,0-18 17,1 0-17,17-36 1,0 1-1</inkml:trace>
  <inkml:trace contextRef="#ctx0" brushRef="#br0" timeOffset="-12195.64">26829 11977 0,'0'-18'0,"35"18"218,36-17-218,-1 17 16,-17-18-16,-18 0 16,18 18-16,0 0 15,-35-17-15,17 17 16,0 0-16,-17 0 15,0 0 17,-1 0 15</inkml:trace>
  <inkml:trace contextRef="#ctx0" brushRef="#br1" timeOffset="-94146.02">12136 7250 0,'0'17'172,"0"36"-172,0 35 15,0 1-15,0-19 0,0-35 16,0 89 0,0-71-1,0-36-15,0 19 31,0-1-31,0-17 16,0 17 0,0 0 15,0-17-15,0-1-1,0 19 1,0-19-1,0 1 1,0 0 15,0-1-15,0 1 0,0 0 15,0-1-31,0 1 31,0-1-15,0 1-16,0 0 78,17-1-63,36 1-15,0-18 16,0 18-16,17-1 16,1 19-16,88-19 15,-18 1 1,-53-18 0,18 17-1,70-17 1,-17 0-1,-18 0 1,71 0 0,-89-17 15,1-1-15,-36 18-1,71-35 1,35 0-1,0 17 1,53 0 0,-89-17-1,-16 17 1,140-34 0,-71 34-1,1 0 1,0 18-1,70-17 1,-158 17 0,70 0 15,-18 17-15,0 19-1,18-1 1,-53 18-1,-17-18 1,52 36 0,-35-19-1,-35 1 1,0 0 0,35-35-1,-70-18 1,123-35 281,35-18-282,36 53-15,-1-18 16,-17 0-16,-53-17 16,106 18-1,194 17 16,106 17 1,-212 71-1,-71-35-15,-229-35-1,18 17-15,53 53 16,17-17-1,71 0 1,-106-19 0,54 19-1,-19-36 17,-35 1-32,88-19 15,54 36 1,175-35-1,-158-1 1,0-17 0,-18 0-1,-53-35 1,-70 35 0,53-18-1,-53 1 1,88-1-1,-106 1 1,-18-19 0,18 19-1,53-19 17,-53 19-17,0-19 1,-17 1-1,88 0 1,-107 17 0,1 1-1,35-19 1,-52 1 0,52 35-1,53 0 1,-36 0-1,1 0 1,-35 0 0,-1 0 15,-17 0-15,-53 0-1,0 0 1,35 0-1,-70 0 1,70-18 0,-18-17-1,19-53 1,-19 0 0,-35 0-1,1 35 1,17-53-1,-18 35 1,-35 18 0,0-88-1,-18 53 1,-17-18 15,0 36-15,-1-1-1,1 1 1,18 52 0,-1 0-1,-53-123 1,18 53 0,53 53-1,-35-18 1,-53-88-1,0 17 1,52 71 0,-140-106 15,70 71-31,-141-53 31,-70 35-15,-142 18-1,159 71 1,53-1 0,-35 0-1,159 18 1,-89 0 0,-141 0-1,-299 53 1,316-35-1,107-1 1,-194 19 0,176-36 15,-53 0-31,53 53 31,0-36-15,-141 19-1,176-19 1,1 18 0,87-17-1,18 0 1,-35-18 0,-17 17-1,-125 19 1,89-36-1,0 0 1,71 0 0,-54 17-1,-52 1 17,17 17-17,-52 0 1,140 1-1,-52-1 1,-106 36 0,88-36-1,35 0 1,18 0 0,70-35-16,-34 18 15,-19 0 1,1 17-1,-107 18 1,-140-18 0,158 0-1,18 1 1,35-19 15,-105 36-15,105 0-1,36-18 1,-1-17 0,54-18-1,17 0 1,0 0 0,-35 0-1,52 0 1,1 0-1,17-35 1,-17 35 0,0-18-1,0-17 17,-18 17-17,0 18 1,0 0-1,-18 0 1,1 0 0,-1 0-1,1 0 1,-19 0 0,36 18-16,-17 0 15,-36-18 1,53 0-1,-35 0 1,35 0 0,0 0-1,0 0 1,-35 0 15,35 0-15,-17 0-1,-54 0 1,1 17 0,34-17-1,-34 18 1,-36-1 0,18 1-1,18 17 1,-19-35-1,72 0 1,52 0 0,1 0-1,-1 0 1,-17 0 15,-1 0 0,36-17-15,-88 17 343,-71 0-359,36 0 16,35 0-16,17 0 16,18 0-16,0 0 15,1 0-15,16 0 16,-17 0-16,18 0 0,-53-18 31,-71 18 0,124-18 1,-36 1-17,-70-36 17,88 35-17,0 1 1,36 17-1,-19 0-15,-17 0 16,36 0 0,-18 0-1,17 0 1,-17 0 0,17 0 15,0 0-16,-17 0 1,17 0 0,1 0-1,-1 0 1,1 0 0,-1 0 46,18 17 32,0 1-32,0 0-46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06897" units="1/cm"/>
          <inkml:channelProperty channel="T" name="resolution" value="1" units="1/dev"/>
        </inkml:channelProperties>
      </inkml:inkSource>
      <inkml:timestamp xml:id="ts0" timeString="2021-05-21T12:31:16.90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13476 13070 0,'-18'0'312,"1"0"-280,-1 0-17,1 0 1,-1 0 15,0 0-31,-17 18 31,0 0 1,17-1-17,-17-17 1,17 0 0,1 0-1,-1 18 1,0-18-1,1 0 1,17 18 109,0-1-94,-18-17 1,18 18-32,0 0 15,-18-18-15,1 17 16,17 1-1,0-1 1,0 1 15,0 0-15,-18-18 15,18 17-15,0 1 15,0 0 16,0-1-47,0 1 16,0 17 265,0-17-281,0-1 15,0 1-15,18 0 16,-1 17 0,-17-17-1,0-1 1,0 1 0,18-18 124,0 0-62,-1 0-62,1 0 31,0 0-32,-1 0-15,1 0 47,-1 0-31,1 0 15,0 0-15,-1 0-1,1 0 1,0 0 0,-1 0-1,1 0 1,0 0 0,-1 0-1,1 0 1,-1 0-1,1 0 1,0 0 31,-1 0-16,1 0-31,0 0 31,-1 0-15,-17-18 15,36 1-15,-19-1 0,-17 0-1,18 1 1,-1-1-1,-17 0 17,18 1-32,-18-1 15,18 18 1,-1-17 31,-17-1-16,0 0 16,18 1-31,-18-1-1,18 18 1,-18-18-1,0 1 17,17 17-17,-17-18 17,0 0-17,0 1 16,0-1 16,0 1-31,0-1 31,0 0-32,0 1 1,0-1 15,0 0-15,0 1 15,0-1-15,0 0-1,-17 18 235,-1 0-234,0 0 15,1 0-15,-1 0 0,0 0-1,1 0 32,-1 0-16,1 0-31,-1 0 47,0 0 0,1 0-31,-1 0 46,0 0-31,1 0-15,-1 0 31,0 0-16,1 0 32,-1 0-32,1 0 31,-1 0-46,0 0 0,18 18 93,-17-18-62,17 18-16</inkml:trace>
  <inkml:trace contextRef="#ctx0" brushRef="#br0" timeOffset="6945.34">13494 12559 0,'-18'18'46,"0"-1"-30,18 1 0,-17-18 15,-1 0 16,18 17-32,0 1 1,-17-18 0,-1 18-1,0-18 1,1 0 0,-1 35-1,0-17 1,-17-1-1,17 1 1,1 0 0,17-1-1,-35 1 17,17-1-17,0 1 1,1 17-1,-1-35 1,-17 0 0,17 18-1,0-18 1,18 18 0,-17-18-1,-1 35 1,0-17-1,-17-18 1,35 35 0,-17-35-1,-19 0 1,36 17 15,-17-17-15,34 0 328,1 0-344,0 0 15,-1 0 1,1 0-1,-1 0 1,1 0 0,0 0-1,-1 0 1,1 0 15,17 0 0,1 0 1,-19 0-17,1 0-15,0 0 16,-1 0 0,1 0-1,-1 0 1,1 0 15,0 0-31,-1 0 31,1 0-15,0 0 0,-1 0 30,1 0-14,0 0-17,-1 0 1,1 0 0,-1 0 15,1 0-31,0 0 47,-1 0-16,1 0 0,0 0 0,-1 0 1,1 0 15,0 0-1,-1 0-30,1 0 15,-1 0 16,1 0-31,0 0-1,-1-17 1,-17-1 0,36 18-1,-36-17 1,17-19 0,-17 19-1,18-1 1,-18 0-1,0 1 1,0-1 0,0-17 15,0 17-15,0 1-1,0-1 1,0 0-1,0 1 64,0-1-33,-18 18 64,1 0-79,-1 0-15,0 0-1,1 0 17,-1 0-17,0 0 1,1 0 15,17-18-15,-18 18 15,1 0-31,-1 0 31,0 0-15,1 0-1,-1 0 1,0 0 0,1 0 31,-1 0-32,0 0 1,1 0 15,-1 0-15,1 0 31,-1 0-32,0 0 32,1 0 0,-1 0-16</inkml:trace>
  <inkml:trace contextRef="#ctx0" brushRef="#br0" timeOffset="13868.36">13458 10619 0,'-70'-18'250,"17"0"-234,18 18-16,-18 0 16,0 0-16,0 0 15,-53 0 32,71 0-47,-18 0 31,-18 0 1,36 0-17,17 0 1,18 18 156,0 0-110,0-1-15,0 1-47,0 0 31,0 17-15,18-35-16,0 17 0,-1 19 16,-17-1-1,18 0 16,0-17-15,-1 17 15,19 18-15,-19-35 0,-17-1-1,18 1 1,-18 17-1,35-35 1,-35 36 0,18-36-16,-18 17 15,35 1 1,-35-1 0,18 1-1,17 0 16,-17-18-15,-1 17 0,19-17 15,-19 0-15,1 0-1,-1 0 1,1 0-1,17 0 1,-17 0 15,0 0-31,-1 0 32,1 0-32,0 0 31,-18-17-31,35 17 31,-35-18-15,17 0-1,1 1-15,0 17 16,-1-18 0,1 1-1,0-1 1,-1 0-1,1 1 1,-18-19 0,18 19-1,-1 17 1,-17-36 0,18 19 15,-18-1 0,0 1-15,17 17 15,-17-18 0,0 0 47,0 1 250,0-1-312,-17 18-16,-1 0 31,1-18-15,-1 18 15,0-17 32,1 17-48,17-18-15,-18 18 32,0 0-17,18-18-15,-17 18 31,-1 0-15,0 0 0,1 0-1,-1 0 32,18-17-47,-17 17 78,-1 0-62,0 0 46,18-18-15,-17 18-31,-1 0 0</inkml:trace>
  <inkml:trace contextRef="#ctx0" brushRef="#br0" timeOffset="23289.66">13564 2910 0,'-17'0'125,"-1"0"-93,0 0-32,1 0 31,-19 18-15,19 0-1,-18-1 1,-1-17-1,1 18 1,0 0 0,-1-18 15,19 17-15,-1-17-1,1 18-15,-19-18 31,19 0-15,-1 0 0,0 0 15,1 0-31,17 18 16,-18-1-1,18 1 16,0-1 16,0 1-31,0 0 0,0-1 15,0 1 0,0 0-15,0-1 62,0 1-63,0 0-15,0-1 32,0 1-17,0-1 1,0 1 0,0 0-1,0 17 1,0 0-1,0 1 1,0-1 0,0 0-1,0 0 1,0 18 0,0-17-1,0-1 1,0 18-1,0-36-15,0 19 16,0-19 0,0 1 15,0 35-15,0-18 15,0 0-16,0-17 1,0 17 0,0 1-1,0-19 1,0 19 0,0-19 15,0 1-31,0-1 15,0 1 1,0 0 0,0-1 15,0 1-15,0 0-1,0-1 1,0 1-1,0 0 17,18-18 218,-1 0-235,1 0 1,0 0 0,-1 0 30,1 0-46,0 0 32,-1 0-17,1 0-15,-1 0 32,1 0-1,17 0-16,-17 0 17,0 0 30,-1 0-62,1 0 63,0 0-48,-1 0 17,1 0-17,-1 0 1,1 0 15,0 0-31,-1 0 16,1 0-1,0 0 1,-1 0 15,1 0 0,0 0-15,-1 0 78,1 0 171,-18-18-249,0 0 0,0 1-1,0-1 1,0 0 0,0 1-1,0-1 1,0-17 15,0 17-31,0 1 47,0-1-16,0 0 0,0 1 1,0-1-1,0 0 16,0 1-47,0-1 31,0 0 0,0 1 16,0-1-47,0 1 16,0-1 15,0 0-15,0 1-1,0-1 1,0 0-16,0 1 31,0-1-15,0 0-1,0-17 1,0 18 15,0-1-31,0 0 32,0 1-17,0-1 1,0 0-1,0 1 1,0-1 0,0 0-1,0 1 1,0-19 0,0 19-1,0-1 16,0 1 1,0-1-32,0 0 15,0-17 17,0 17-17,0-17 1,0-18-1,0 36 1,0-1 0,0 0-1,0 1 1,0-1 0,0 0-1,0 1 1,0-1-1,0 0 17,0 1-32,0-1 15,0 1 32,0-1-31,0 0 15,0 1 0,0-1-31,0 0 110</inkml:trace>
  <inkml:trace contextRef="#ctx0" brushRef="#br0" timeOffset="29096.34">20108 3986 0,'36'0'328,"-19"0"-312,1 0-16,0 0 0,17 18 31,35 0 0,-52-18-31,70 0 31,-35 0 1,-35 0-17,-1 0 1,1 0-1,0 0 1,-1 0 0,1 0-1,0 0 1</inkml:trace>
  <inkml:trace contextRef="#ctx0" brushRef="#br0" timeOffset="35556.1">13511 6773 0,'-35'0'187,"17"0"-171,-17-17-16,0 17 15,17 0 1,-17 0 0,17 0-16,-17 0 15,-18 0 17,18 0-1,0 0 16,17 0 46,0 0-46,1 0-47,17 17 110,0 1-95,0 0 17,0-1-1,0 1 16,0 0-32,0-1 17,-18 1-1,18-1-31,0 1 31,0 0-15,0-1-1,0 1 32,0 0-31,0-1 31,0 1-32,0 0 32,0-1-31,0 1-16,0-1 47,0 1 0,0 0 78,18-18-47,-1 0-63,-17 17-15,18-17 16,0 0 0,-1 0-1,1 0 1,0 0-1,-1 0 1,1 0 0,-1 0-1,1 0 1,0 0 0,-1 0-1,1 0 1,0 0 31,-1 0-16,1 0-15,0 0 30,-1 0 17,1 0-32,-1 0 0,1 0 1,0 0 15,-1 0-32,1 0 63,0 0-46,-1 0 46,1 0-63,0 0 17,-1 0-1,1 0 0,-18-17-15,17 17-1,-17-18-15,18 0 16,0 18 15,-18-17-15,0-1-16,17 18 15,-17-17 1,0-19 15,0 19 1,18 17-17,-18-18 1,0 0 15,0 1-31,0-1 16,0 0 46,0 1-31,0-1 63,0 1-63,0-1-31,0 0 32,0 1-1,0-1 0,-18 0-15,18 1-1,-17 17-15,-1 0 16,0 0 15,1 0-15,-1 0 0,1-18 15,-1 18-16,0-18-15,1 18 32,-1 0-17,0 0 17,1 0-32,-1 0 31,0 0-31,1 0 15,-1 0 48,1 0-1</inkml:trace>
  <inkml:trace contextRef="#ctx0" brushRef="#br0" timeOffset="41433">13635 5891 0,'-18'0'203,"1"0"-187,-1 0-16,0 0 31,-17 0 1,17 0-1,1 0 0,-19 0-15,19 0 46,-1 0-62,1 0 16,-1 0-1,0 0 1,1 0 15,-1 0-31,0 0 16,1 0 0,-1 0-1,0 0 1,1 0-1,-1 0 1,1 0 0,-1 0-1,0 0 32,1 0-31,17 18 156,0 0-157,0-1 110,0 1-47,0 0 1,0-1-48,0 1 0,0-1-15,0 1-1,0 0 1,17-18 0,1 35-1,0-17 1,-18-1-1,17 1 1,-17 0 0,0-1-1,0 1 1,18 0 0,-1-1-1,1 1 16,0-18-31,-18 17 16,17-17 0,1 18 15,0-18-15,-18 18-1,17-1 1,1-17-1,-18 18 1,35 0 0,-17-18-1,-1 17 1,1 1 0,0-18-1,-1 0 16,1 0-15,0 0 0,-1 0-1,1 0 17,0 0-17,-1 0 1,18 0-1,-17 0 1,0-18 0,-1 18-1,19-17 1,-19-1 0,19-17-1,-1 17 1,-17 0-1,-1 1 1,18-1 0,-35 1-1,36-1 17,-36 0-17,35-17 1,-17 35-1,-18-18 1,0 1 0,0-1-1,0 0 1,0 1 46,0-1 32,-18 18-78,0 0-16,1 0 31,-1 0-31,0 0 31,18-18-31,-17 18 16,-1 0 0,1 0-1,-1 0 16,0 0 1,1 0-17,-1 0 17,18-17-32,-18 17 15,1 0 1,-1 0-1,18-18-15,-18 18 32,18-17-1,-17 17 0,-1 0-15,0-18 31</inkml:trace>
  <inkml:trace contextRef="#ctx0" brushRef="#br0" timeOffset="49978.36">13035 15222 0,'0'18'156,"-18"35"-140,18-18-16,0 36 16,-17-1-16,-1 54 15,-17 105 17,35-211-17,0 17 16,0-17-15,0-1 15,0 1-15,35-18 421</inkml:trace>
  <inkml:trace contextRef="#ctx0" brushRef="#br0" timeOffset="54627.84">13053 15946 0,'17'0'297,"1"0"-281,0 0-16,-1 0 16,1 0-1,0 0-15,-1 0 16,19 0 31,-1 0-16,-18 0-15,1 0-1,0 0 1,17 0-1,-17 0 1,-1 0 0,1 0-1,0 0 17,-1 0-32,1 0 62,-1 0 16,-17-18 172,0 0-234,0 1-1,0-1 1,0 0 0,0 1-1,0-1 1,0 0-16,0 1 31,0-1-15,0-17-1,0 17-15,0 1 16,0-1 0,0-17-1,0-1 1,0 19 0,0-1-1,0 0 1,0 1-1,0-1 1,0-17 0,0 17 62,0 1-78,0-1 31,0 0-15,0 1-1,18-1 1,-18 0 0,18-17-1,-18 18 1,0-1 15,0 0-15,-18 18 406,0 0-391,1 0-16,-1 0 17,1 0-32,-1 0 31,0 0-15,1 0-1,-1-17 16,0 17-15,1 0 31,-1-18-31,0 18 30,1 0-14,-1 0-17,1 0 17,-1 0-17,0 0 1,1 0 31,-1 0-32,0 0 17,1 0-32,-1 0 15,0 0 16,1 0-15,-1 0 0,-17 0-1,17 0 1,1 0 0,-1 0 15,0 0-16</inkml:trace>
  <inkml:trace contextRef="#ctx0" brushRef="#br0" timeOffset="71502.14">8696 3104 0,'0'159'203,"-18"18"-187,1-54-16,17-35 15,-18 18-15,0 106 16,18 317 15,0-370 0,0-106 16,0-36-31,0 1 78</inkml:trace>
  <inkml:trace contextRef="#ctx0" brushRef="#br0" timeOffset="73193.75">8484 3334 0,'36'-18'31,"-36"-17"-16,17 17-15,18 1 0,124-72 47,18 54-15,-19 35-1,-105 0-16,-17 0-15,16 0 16,1 0 0,18 0-1,-36 18 1,1-18 0,-19 0-1,1 0 1,-1 0-1,-17 17 32,0 1-31,0 0 0,0-1-1,0 1 1,0 0-1,0-1 1,0 1 0,0-1-1,-17 1 1,-1 0 0,-17 17-1,-18 0 1,35-17-1,-17 0 1,17-1 15,-17-17-31,17 35 16,-34 1 0,-37-1-1,19 18 1,-71 35-1,53-53 1,-1 1 0,-34 34-1,52-34 1,1-1 0,34-18-1,-16 19 1,34-36-1,0 0 1</inkml:trace>
  <inkml:trace contextRef="#ctx0" brushRef="#br0" timeOffset="74791.12">8696 5644 0,'0'18'328,"0"0"-328,0 17 15,0-17-15,0 35 16,0-18-16,0 0 16,0 18-16,0 18 15,0-19-15,0 72 16,0 52-16,0 36 16,-18 35 15,18-212-31,0 18 31,0-35 16,0-1-47</inkml:trace>
  <inkml:trace contextRef="#ctx0" brushRef="#br0" timeOffset="75750.16">8026 8714 0,'0'141'156,"0"35"-156,0-52 16,70 281 0,1 36 15,-71-405-31,17-1 16,-17 18-1,0-18 1,0-17 78</inkml:trace>
  <inkml:trace contextRef="#ctx0" brushRef="#br0" timeOffset="77940.57">7955 8802 0,'35'0'78,"1"35"-78,-1-17 16,18 35-1,-18-36-15,36 36 32,52 0-1,18-18 16,-105 1-47,69-1 31,-52 0-15,18-35-1,-36 18 1,-17-18-1,17 0 1,-17 0 0,-1 0-1,1 0 1,0 0 0,-1 0-1,36 0 1,-18-35-1,36-1 1,-36-17 0,1 18-16,-1-18 31,18-17-15,-18 52-1,0-35 1,-17 18-1,0 35 1,-1-18 0,1 1-1,-18 34 235,0 36-250,0 0 16,-18 18-16,18 17 16,-17 18-16,17-18 15,-18-18-15,18 19 16,0-37-16,0 37 15,0 34 17,0-88 15,0-17-32,0 0 32,0-1 31</inkml:trace>
  <inkml:trace contextRef="#ctx0" brushRef="#br0" timeOffset="64877.05">18662 12876 0,'53'0'312,"53"0"-296,0 0-16,-18 0 0,159 0 31,123 0 0,-229 0 0,-35 0 1,-35 0-17,-19 0 1,-34 0 0,17 0-1,-17 0 1,17 0 78</inkml:trace>
  <inkml:trace contextRef="#ctx0" brushRef="#br0" timeOffset="67449.48">18715 12629 0,'-18'0'94,"18"18"-78,-17-18-1,17 18 1,0-1 15,-18 1-15,18 0 0,0-1-1,-18-17 1,1 18-1,17 0-15,-18-1 47,0-17-31,18 18-16,-17-1 31,17 1 16,0 17 187,0-17-234,17 17 16,19 36 0,-1-54-16,-17 19 15,87 52 1,-52-53 0,18 1-1,-36-1 1,-17-18-1,-1 1 1,1-18 0</inkml:trace>
  <inkml:trace contextRef="#ctx0" brushRef="#br0" timeOffset="-198712.05">23583 3263 0,'177'0'219,"-1"-17"-204,0-19-15,1 19 16,-54-1-16,1 18 16,70 0-1,-88 0 17,-89 0-17,18 0 16</inkml:trace>
  <inkml:trace contextRef="#ctx0" brushRef="#br0" timeOffset="-197485.57">23319 3581 0,'17'0'78,"1"0"-62,-18-18-16,35 0 15,124-17 16,-53 17-15,52-17 0,-34 0-1,176-18 1,-36 35 0,72 18-1,-54 0 16,-176 0-31,70 0 16,-70 0 0,0 0-1,-36 0 1,-52 0 0,-1 0-1,19 0 16</inkml:trace>
  <inkml:trace contextRef="#ctx0" brushRef="#br0" timeOffset="-196283.28">23460 2787 0,'0'18'0,"0"-1"15,-18-17 1,18 18-16,-18-1 15,-17 36 17,18-35-32,-72 53 31,19-18-15,34-18-1,-69 18-15,16 53 16,1-36 15,0 18-15,0 18-1,35-53 1,35 0 0,-17-18-1,35-17 1,0 0-1,0-1 1,0 1 78,35-18-94,1 35 15,34 0-15,54 18 16,34 0 0,54 0-1,53 0 1,17-18 0,53 1-1,-194-1-15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06897" units="1/cm"/>
          <inkml:channelProperty channel="T" name="resolution" value="1" units="1/dev"/>
        </inkml:channelProperties>
      </inkml:inkSource>
      <inkml:timestamp xml:id="ts0" timeString="2021-05-21T12:56:08.05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1870 9631 0,'-18'0'63,"18"17"-47,0 1 15,0 0-16,0-1 1,-18-17-16,18 18 16,-52 282-1,-19 88 1,53-88 0,-17 53-1,17-124-15,1 194 16,17-123-1,0-141 1,0-71 0,0-53-1,0-17 17,0 0-1</inkml:trace>
  <inkml:trace contextRef="#ctx0" brushRef="#br0" timeOffset="1799.47">1041 9507 0,'17'0'31,"1"0"-31,17 0 16,18 0-1,-18 0-15,36 0 16,0-17-16,105 17 16,124-18 31,176 18-16,0 106 0,-264-36 0,0 36-15,-177-88-16,0-18 16,18 35-1,-35-17-15,-1-1 16,1-17-16,17 18 15,-35 0 1,18-18 0,-18 17-1,0 1 17,0 0-17,0 17 1,-18 53-1,-35 0 1,-52 18 0,-178 88-1,72-35 1,17-71 0,35-17-1,-53 35 1,-35-36-1,0 1 1,-35-36 0,0 35-1,123-52 17,36-18-17,-18-18 1,105-17-1,1 35 1,17-17 0,1 17-1</inkml:trace>
  <inkml:trace contextRef="#ctx0" brushRef="#br0" timeOffset="3141.36">3210 10760 0,'-17'35'109,"17"-17"-93,-18 52-16,0-17 0,1 18 15,-19-1-15,19 1 16,-1 35-16,-35-18 15,36 35-15,-1-52 16,0-1-16,-17 71 16,17 18 15,18-123-15,0-1 15,0 0 0,0-17-15,0-1-1,0 1 1</inkml:trace>
  <inkml:trace contextRef="#ctx0" brushRef="#br0" timeOffset="5355.24">4198 10866 0,'0'17'16,"0"1"0,0-1-16,0 1 15,0 0 1,0-1-16,-18 19 31,-52 140 0,-89 230 1,141-318-32,-52 88 31,35-52 0,35-89-15,0-17-1,0-1 32,0 1-15,17-18 108,-17-18-140,18-17 16,0 0-16,-1-18 15,18-35 1,-17 52-16,17-69 16,18-37-1,-17 54 1,-19-35 15,18 17-15,1 71-1,-19-18 1,1 0 0,0 0-1,17-18 1,18-17 0,53-71-1,-71 89 1,-17 17-1,-1 18 1,-17 52 109,0 1-94,0 0-15,0-1-16,-17-17 16,17 18-16,-18-18 15,0 18 1,18-1-1,0 71 1,0-52 0,36 34-1,17-17 1,-1-18 15,-34 1-31,35-36 31,0 35-15,-35-35-16,52 18 16,-17-18-1,18 0 1,52-36 0,18 1-1,-53 0 1,1 17-1,-37 18 1,-52 18 31,0-1-31,0 1-1,0 35 16,0 0-31,-52 106 16,-19 70 0,36-35-1,-53 53 1,35-177 0,35-17-1,18-17 1,-35-19-16,-36 160 15,-17 158 1</inkml:trace>
  <inkml:trace contextRef="#ctx0" brushRef="#br0" timeOffset="8802.68">2787 12524 0,'18'0'391,"-1"0"-391,1 0 15,-1 0 1,1 0 46,0 0-62,-1 0 16,1 0-16,53-18 31,-1 0-15,-35 1 0,1 17-1,-19 0 16,19 0-15,-54 0 62,0 0-62,-17 0-1,17 0-15,-17 17 16,0-17-16,-18 18 16,-18-18-1,-52 0 1,88 0 15,-18 0-31,35 0 31,0 0-31,1 0 16,-18 0 15,17 18-15,0-18 0,1 0-1,17 17 220,35-17-235,-17 0 15,-1 0 1,1 0-16,-1 18 15,19-18 1,-19 0 0,19 18-1,-19-1 1,1-17 0,0 0 15,-1 0-31,1 0 31,-1 0-15,1 0-1,35 0 1,-35 0 0,-1 0-1,1 0 1,-18 18 15,0-1-15,0 1 15,0 0-31,0-1 16,0 1-1,0 17-15,0 1 16,0-19 31,0 1 0,0-1-32,0 1 1,0 0-1,0-1 1,0 1 0,-18 0-1,1-1 1,17 19 0,-18-19-16,0 18 31,1 1-31,17-19 31,0 36-15,0-17-1,0-1 1,0 0 0,0 0-1,0-17 1,0 0-1,0-1 1,0 19 0,0-19 15</inkml:trace>
  <inkml:trace contextRef="#ctx0" brushRef="#br0" timeOffset="17018.14">5944 10160 0,'-35'-18'16,"35"1"-1,-18 17-15,18-18 16,-17 18 0,-1 0-16,0 0 15,1 0 1,-1 0-16,-70-35 31,-18 0 16,0-1-31,89 36-16,-89 0 15,35 0 1,1-17-1,-54-19 1,36 19 0,18 17-1,17 0 1,-18-18 0,18 18-1,35 0 1,1 0-1,-18 0 1,-1 0 15,1 18-15,-53-1 0,53 1-1,-18 0 1,-18 35-1,-52-1 1,70 1 0,17-35-1,-17 53 1,-17 17 0,35-35-1,-36 52 1,53-69-1,1-1 1,-1 0 0,-17 1 15,35-19-15,-18 19-1,-17-1 1,35 0-1,0-17 1,0-1 0,0 1-1,0 0 1,0-1 0,0 1-1,-18 52 16,18-17-31,-35 36 16,35-1 0,-35 35 15,17-35-15,18-17-1,-35 52 1,0 19-1,17-54 1,-17 18 0,-18 88-1,0-18 1,18-70 0,17-18-1,-17 0 1,17-17-1,0-1 1,18-17 15,0 53-15,0-71 0,0 1-1,0 52 1,0-35-1,0 0 1,0 35 0,18-53-1,0 18 1,-1-18 0,36 1-1,53 87 1,18-35-1,52 0 1,141 89 15,-105-107-15,-18 1 0,-53-18-1,177 0 1,-195-36-1,18 1 1,36-18 0,-19-18-1,-16-52 1,16-54 0,107-123-1,-36-17 1,-35-54-1,53-352 17,-159 300-17,-35 70 1,-35 106 0,0-35-1,-18 123 1,0 17-1,0 37 1,-18-54 0,-17 53-1,-36-88 1,18 35 0,-17 35-1,-1-35 1,36 1-1,-53-72 1,-1 36 0,1 35 15,-53 0-15,-159-88-1,71 89 1,70 69-1,-17 1 1,88 35 0,17 0-1,-88 18 1,-352 140 0</inkml:trace>
  <inkml:trace contextRef="#ctx0" brushRef="#br0" timeOffset="81400.27">12294 3475 0,'0'17'375,"0"1"-375,0 0 32,0-1-17,0 1 1,0 0 0,0-1 30,18 1-30,17 0 0,36-1-1,-18 1-15,17-18 16,18 0 0,-35 0-1,-35 0-15,53 0 16,-36 0-1,18 0 1,0 0 0,-18 0-16,18 0 15,0 0 1,17 0 0,36 0 15,-35 0-16,-18 0 1,0 18 0,35-18-1,-35 17 1,0-17 0,35 0-1,-35 0 1,0 0-1,-18 0 1,53 18 0,-35-18-1,35 0 1,0 0 15,-35 0-31,18 17 31,-18-17-15,35 0 0,-35 0-1,-18 0 1,0 0 0,18 0-1,-17 0 1,-1 18-1,0-18 1,36 0 0,-18 0-1,35 0 17,-18 18-32,1-1 31,17 1-16,18-18 1,0 18 0,-53-18-1,17 17 1,54 1 0,-36 0-1,0-18 1,-17 17-1,17-17 1,-53 0 0,0 0-1,36 0 1,-18 0 0,-18 0 15,-17 0-16,17 0 1,-17 0-16,17 0 16,18 0-1,-35 0 1,35 0 0,-1 0-1,-34 0 1,35 0-1,0 0 1,-18 0 0,-17 0-1,17 0 1,-17 0 0,17 0 15,-17 0-16,-1 0 1,1 0 0,17 0-1,-17 0 1,-1 0 0,1 0-1,0-17 1,-1 17-1,1 0 1,0-36 0,17 19-1,-17 17 1,-1 0 0,1 0-1,0-18 16,-1 0-15,1 18 0,-1-17-1,1 17 1,17 0 0,-35-18-1,18 0 16,-18 1 1,0-1-17,0 1 17,0-1-17,0 0 16,0 1 1,0-1-17,0 0 17,18 1-17,-1-19 1,-17 19-1,0-1 1,0 0 0,0 1-1</inkml:trace>
  <inkml:trace contextRef="#ctx0" brushRef="#br0" timeOffset="102129.46">12206 2522 0,'0'18'78,"0"0"-62,0-1 15,0 1-15,0 0-16,0 34 31,0-16-31,0-19 16,0 19-1,0-19 1,0 19-16,0 16 16,0 19-1,0-18 1,0 18-1,0-36 1,0-18 0,0 19-1,0-19 17,0 1-17,0 0 1,0-1 15,0 1-15,0 0-1,0-1-15,0 1 16,0-1 0,0 1-1,0 0 1,0-1-1,0 1 1,0 0 0,0-1 15,18 1 47,-18 0-47</inkml:trace>
  <inkml:trace contextRef="#ctx0" brushRef="#br0" timeOffset="106486.48">12206 2575 0,'18'0'297,"52"0"-297,-34-17 0,16-1 16,19 18-1,-18-18-15,-18 1 0,18 17 16,0-18-16,0 0 15,159-52 32,-36 52-15,53-35-1,-158 36-16,17 17 1,-53-18-16,71 0 16,0-17-1,88 17 1,0 1 0,-18 17-1,-70-18 1,18 18-1,-54 0 1,-17 0 0,18-17-1,-18 17 1,0 0 0,105 0-1,-34 0 1,-18 0-1,35 0 1,18 0 0,-71 0-1,0 0 1,0 0 0,0 0-1,-17 17 1,17 1-1,36-1 17,-36 19-17,35-1 1,-17 0 0,53 1-1,-53-36 1,-53 17-1,70-17 1,-52 18 0,34-18-1,-52 18 1,0-18 0,-17 0-1,-19 0 1,1 0-1,-1 0 1,1 0 15,0 0-15,-1 0 0,1 0 15,-18 35 172,0-18-187,0 19-16,-18-1 15,18-17-15,0-1 16,0 71-1,0-52 1,0-19 0,-17 19-1,17-19-15,0 19 16,0-19 0,0 18-1,0-17 1,0 53-1,0-1 1,0-17 15,0 35-15,0-52 0,0-19-1,0 19 1,0-19-1,0 1 1,0-1 15,0 1-31,0 0 16,0-1 15,0 1-15,-18 0-1,0 17 1,1 0 0,-1 0 15,1-17-15,17 0-1,0-1 1,0 1-1,-18 0 1,0-1 0,1 1-16,-1 17 31,-17-17-15,17 0-1,18-1 1,0 1 15,0-1 0</inkml:trace>
  <inkml:trace contextRef="#ctx0" brushRef="#br0" timeOffset="-172132.51">12224 4815 0,'0'-17'46</inkml:trace>
  <inkml:trace contextRef="#ctx0" brushRef="#br0" timeOffset="-169030.09">12224 4745 0,'0'35'531,"0"36"-516,-18 17-15,18-18 0,-18 1 16,1-36-16,-1 53 16,-17 1 15,35-36 16,0-18-16,0-18 172,18-17-187,-1 18-16,36 0 15,-35-18-15,17 17 16,36-17-16,-36 0 16,106 36-1,159-1 17,-71 0-1,71 18 0,-71-35 0,-105-18-15,-71 0 0,17 0-1,-17 0 1,0 0-1,-18 0-15,18 0 16,35 0 0,-52 0-1,70 0 1,-54-18 0,-16 18-1,-1 0 1,18 0-1,0 0 1,-35 0 0,-1 0-1,18 0 1,-17 0 15,0 0-15,-1 0-1,-17-17 95,0-1-95,0 0-15,0 1 32,0-1-32,0 0 31,0 1-31,0-1 16,0 0 15,0 1-31,-17 17 15,-1-53 1,-17 0 0,-18-35-1,35 70-15,18-70 16,-17 53 0,-1-1-1,18-34 1,0 35 15,0 17-15,0 0-16,0-17 15,18 17 17,-18 1-17,17-19 1,1 19-1,-18-1 1,0 0 0,0 1-1,0-18 1,0-1 15,0 19-15,0-1 46,0 0-46,-18 18 15,1-17-31,-19-1 16,-70-35-1,1 0 1,-1 18 0,53 17-16,-88-35 15,17 18 1,-52 0 0,-71 0-1,106 35 1,35 0-1,-35 0 17,70 0-32,1 0 15,35 0 17,-1 17-17,1 1 1,17-18-1,1 0 1,-19 18 0,19-18-1,-18 17 17,-18 1-17,0-1 1,0 19-1,-18-19 1,-17 19 0,53-19-1,-1 1 1,19 0 15,17-1-15,0 1-1,0-1 17,0 1-17,0 0 17,0-1-32,0 1 15,0 17 1,0-17-1,0 0-15,0-1 16,0 1 0,0-1-1</inkml:trace>
  <inkml:trace contextRef="#ctx0" brushRef="#br0" timeOffset="-52130.28">12118 7091 0,'0'17'359,"0"1"-359,0 0 16,0-1-1,0 1-15,0 0 16,0-1 15,0 1 0,0 0 1,0 17-1,18-35-15,-1 0-1,-17 17 1,18 1 15,-1 0-15,1-1-1,0 1 1,-1-18-16,-17 35 16,0-17 15,0 17-16,0-17 17,18 0-1,0-18 31,-1 0-30,1 0-32,0 0 15,17 0 1,-18 0 0,19 0-1,-1 0 1,18 0-1,-18 0 1,18 0 0,0 0-1,18-18 1,-54 18 0,36-18-1,-35 18 1,35-17-1,-18 17 1,36-18 0,-19 18-1,1-18 1,0 18 0,-17 0-1,34 0 1,-35 0-1,18 0 1,-35 0 0,35-17-1,0 17 1,0-18 0,70 0-1,-17 1 16,-18 17-15,18-18 0,53 18-1,-71 0 1,0 0 0,18-35-1,18 35 1,34 0-1,-105 0 1,88 0 0,-53 0-1,1 0 1,17 0 0,-1 0-1,-34 0 1,-18 0 15,0 0-15,70 0-1,-35 0 1,1 0 0,-36 0-1,35 0 1,-35 0-1,0 0 1,35 0 0,-35 0-1,17 0 1,-35 0 0,1 0-1,-1 0 16,-17 0 1,-1 0-32,19 0 31,-19 0-15,1 0 15,0 0 0,-1 0 110,1 0-94,-1 0-1,1 0 17,0 0-32,-1 0 16,1 0-31,0 0-1,-18-18 32,17 1-31,1 17-1,-18-18 1,18 18 0,-1-18-1,1 1 1,-1-1 0,-17 0-1,0 1 16,0-1-15,0 0 0,0 1 15,0-1-15,0 1 46,-17 17-15,-1 0-31,1 0 30</inkml:trace>
  <inkml:trace contextRef="#ctx0" brushRef="#br0" timeOffset="7775.56">12065 8943 0,'0'18'359,"0"-1"-343,0 1-16,0-1 15,0 1-15,0 17 32,0 54-1,0-19 0,0-52-15,0-1-1,0 1 1,0 0 0,18-18 234,17 0-250,0 0 0,18 0 15,0 0 1,35-18 0,0-17-1,-35 35-15,36 0 16,-1-18 15,0 18-15,18-18-1,-71 18 1,18 0 0,-18 0-1,0 0 1,1 0-1,-1 0 1,18 0 0,-18 0-1,1 0 1,-1 0 0,0 0-1,36 0 1,34 0 15,-69 0-15,87 18-1,-35-18 1,-35 0 0,36 0-1,-37 0 1,1 0-1,18 0 1,17 18 0,0-18-1,-35 0 1,0 0 0,35 0-1,-35 17 1,18-17-1,-1 0 17,1 0-17,-18 0 1,-36 0 0,72 0-1,-54 0 1,71 0-1,-71 0 1,89 0 0,-72 0-1,19 0 1,35 0 0,-36 0-1,1 0 1,-1 0-1,19-17 17,-36 17-17,17 0 1,36-18 0,35 18-1,-53 0 1,0 0-1,54 0 1,69-18 0,-70 18-1,-17 0 1,105 0 0,-123 0-1,0 0 1,-18 0-1,0 0 17,-70 18-17,70-18 298,18 0-313,0 0 15,-36 0-15,36 0 16,88 0 0,229 0 15,-158 35 0,-71-17 0,-159 0-31,54-18 16,-19 0 15,18 0-15,-35 0 0,-18 0-1,1 0 1,-19 0-16,19 0 15,17 0 1,-18 0 0,18 0-1,-36 0 1,1 0 0,0 0-1,-1 0 63,1 0-62,0 0 0,17 0-1,35 0 1,-52 0-16,70-18 15,-17-17 1,17 35 0,18 0-1,-18 0 1,-70 0 0,17 0-1,0 0 1,1 0 15,-19 0 110,1 0-126,-1 0 1,19 0 0,-19 0-1,1 0 1,0 0-16,-1 0 31,1 0-15,0 0 31,-1 0-16,1 0-16,-18-18-15,17 18 16,1 0 0,0-35-1,-1 35 1,1 0 0,0 0-1,-1 0 1,-17-18 15,0 1 0,0-1-31,18 18 16,0-18 0,-18 1-1,0-1 16,17 0-31,-17 1 32,0-1-17,0 0-15,0 1 16,0-18 0,0 17-1,0 0-15,0-17 16,0 17-1,0-17 17,0 17-17</inkml:trace>
  <inkml:trace contextRef="#ctx0" brushRef="#br0" timeOffset="157745.18">12188 10883 0,'0'18'328,"0"-1"-312,0 19-16,0-19 16,0 1-16,0 0 15,0-1-15,0 1 16,0 0-16,0 17 15,0 35 17,0-17 15,0-35-16,0 0 0,0-1-15,0 1-1,0 0 17,36-18 14,-1 0-46,53 0 16,0 0 0,54-18-1,16-17 17,-87 35-32,35-18 15,-1 18 1,1 0-1,18-18 1,-36 1 0</inkml:trace>
  <inkml:trace contextRef="#ctx0" brushRef="#br0" timeOffset="162383.66">13247 11183 0,'17'0'0,"1"0"15,17 0 1,-35 18-16,53-18 16,88 0 30,18 0-14,-88 0-32,246 0 31,142-18 0,-336 18-15,54-18-1,17 18 1,-141 0-16,88 0 16,17 0-1,-34 0 1,35-17 15,-53 17-15,-36 0-1,18 0 1,36 0 0,-54 0-1,1 0 1,-18 0 0,35 0-1,-35 0 1,17 0-1,72-18 1,-37 0 0,1 1-1,53 17 1,70-35 15,-88-1-15,-17 19-1,-1-1 1,1-17 0,-71 35-1,0 0 1,52-18 0,-16 0-1,-19 1 1,1 17-1,17-18 1,-35 18 0,-18 0-1,-17 0 1,35 0 15,-18 0-15,53 0-1,36-17 1,-54 17 0,1 0-1,17 0 1,88 0 0,-70 0-1,18 17 1,-36 1-1,0-1 1,18-17 0,-53 0-1,17 0 17,-34 0-17,-19 0 1,19 0-1,-19 0 1,1 0 0,17 0 15,-17 0-15,-1 0-1,1 0 1,0 0-1,17 0 1,-17 0 15,-1 0-31,1 0 32,-1 0-32,1 0 31,17 0-16,-17 0 1,0 0 0,-1 0-1,1 0 1,0 0 0,-1 0-1,1 0 1,0 0 31,-1 0 15,1 0-46,-1 0 31,1 0-32,0 0 1,-18-17 0,0-1-1,0 1 1,0-1 15,0 0-31,0 1 31,0-1-15,0 0 0</inkml:trace>
  <inkml:trace contextRef="#ctx0" brushRef="#br0" timeOffset="23338.65">10689 12594 0,'18'0'188,"-1"0"-173,1 0 1,0 0-16,17 0 15,18 0 1,-18 0 0,18-17-1,-35 17 1,17 0 0,-17 0-1,17 0 1,53 0-1,0-36 1,-17 36 0,17-17-1,36-1 1,-89 18 0,0 0-1,0 0 1,18 0-1,-35 0 17,0 0-17</inkml:trace>
  <inkml:trace contextRef="#ctx0" brushRef="#br0" timeOffset="24980.49">11448 12312 0,'35'0'234,"0"0"-234,18 18 16,-18-1-16,-17-17 15,0 0-15,-1 0 16,1 18-16,35-1 47,-53 1-16,0 17 0,0-17-15,-18 0-16,1-18 15,-36 70 1,0-34-16,-35-1 16,-18 18-1,53 0 1,-35 0 15,52-36-15,19 1-1,-1-1 1,0-17 0,-17 0-1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06897" units="1/cm"/>
          <inkml:channelProperty channel="T" name="resolution" value="1" units="1/dev"/>
        </inkml:channelProperties>
      </inkml:inkSource>
      <inkml:timestamp xml:id="ts0" timeString="2021-05-21T13:15:07.424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B050"/>
    </inkml:brush>
    <inkml:brush xml:id="br2">
      <inkml:brushProperty name="width" value="0.05292" units="cm"/>
      <inkml:brushProperty name="height" value="0.05292" units="cm"/>
      <inkml:brushProperty name="color" value="#FFFFFF"/>
    </inkml:brush>
  </inkml:definitions>
  <inkml:trace contextRef="#ctx0" brushRef="#br0">16140 4145 0,'17'71'469,"-17"-18"-469,18 17 15,-1 1-15,1-18 0,17 123 16,36 230 31,17 229-16,-17 0 0,-71-477-31,0 195 16,0-71 0,0 1-1,0-195-15,0 88 16,0 177-1,0 0 1,17 176 0,-17-229 15,18 176-15,-18-53-1,0 36 1,-18-106-1,-35 35 1,-17-18 0,-36 195-1,35 34 1,36-193 0,0 17-1,-18 283 1,53-406-1,0-36 1,0 354 0,53-195 15,17-52-15,-34-72-1,-36 142 1,-18-317-1</inkml:trace>
  <inkml:trace contextRef="#ctx0" brushRef="#br0" timeOffset="2075.86">15557 4904 0,'71'0'109,"105"0"-93,71 0-16,600 35 31,-194 35-15,123-52-1,106 88 1,-300-106 0,-212 0-1,-88 0 1,-123 0-1,-106 0 1,-35 0 0,-1 0 15</inkml:trace>
  <inkml:trace contextRef="#ctx0" brushRef="#br0" timeOffset="2983.47">20391 4516 0,'105'35'0,"-16"-18"31,-54 1-31,88 35 16,212 123 15,-88 1 0,-211-124-15,17 0 15,-18 0 0,-35-1-15,-18 19 0,-88 88-1,-211 88 1,193-141-16,-34 17 16,-213 106-1,-105-52 1,317-142-1,53 0 1</inkml:trace>
  <inkml:trace contextRef="#ctx0" brushRef="#br0" timeOffset="5061.04">17022 5468 0,'-18'0'93,"0"0"-93,1 0 16,-1 0-16,-70 0 0,-865-18 31,-740 124 16,211 0-16,900-53-15,318-53-16,-213 35 16,177-17-1,177 0 1,35-18-1,70 0 1,1 0 0</inkml:trace>
  <inkml:trace contextRef="#ctx0" brushRef="#br0" timeOffset="6205">11077 5221 0,'-17'0'0,"-1"0"16,0 0 0,-52 18 15,-71 52 0,-106 160 16,35 52-16,124-123-15,53-71-16,-18 35 16,35-35-1,0-17 1,36 17-1,0-70 1,-1 17-16,71 36 16,89 34-1,-36-34 1,53 0 0,35-1 15,159-17-16,-70-35 1,-142-18 0</inkml:trace>
  <inkml:trace contextRef="#ctx0" brushRef="#br0" timeOffset="8265.12">4957 5327 0,'-89'-18'47,"-34"-35"-31,-1 36-16,36-1 15,-335-70 16,35 53-15,123 35 0,142 0-16,35 17 15,-106 1 1,88 17-16,-106 0 16,-17 36-1,105-53 1,-52 17 15,123-17-15,35 17-1,-35-35 1,53 17 0,0 1-1,0 0 16,0 35-15,0 70 0,0 18-1</inkml:trace>
  <inkml:trace contextRef="#ctx0" brushRef="#br0" timeOffset="11512.58">2081 5644 0,'0'18'0,"0"0"16,0 17-1,0 0 1,-53 106 15,36-88-31,-36 124 31,35-107-15,1 89 15,17-106-15,0-35-1,0 17 1,17 35 0,1-17-1,17-17 1,-17-19 0,-1 18-1,36 1 16,0-19-15,-17 1 0,-1 0-1,18-1 1,0 1-16,17 0 16,54-1-1,17 1 1,18-18 15,-36 18-15,18-18-1,-17 0 1,-1 0 0,-52 0-1,17 0 1,0 0-1,71 0 1,-71 0 0,18 0-1,35 0 1,-71 0 0,19 0-1,-19 0 1,18-18-1,-70 0 17,35 1-17,0-1 1,-18 0-16,53-17 16,-17 0-1,35-1 1,-36-16-1,71-1 1,-35 35 0,-18-17-1,18-36 1,-53 36 0,0 0-1,-18 17 1,18-35 15,-35 53-15,17-18-1,-17-17 1,17-18 0,-17 0-1,17-17 1,0-36-1,-17 18 1,-18 0 0,0 17-1,-53-35 1,18 53 0,-36-17-1,-105-36 1,52 18 15,1 17-31,-1 18 31,-87-17-15,70 52 0,52-17-1,19 17 1,-1 0-1,36 18 1,-18 0 0,-229 71-1</inkml:trace>
  <inkml:trace contextRef="#ctx0" brushRef="#br0" timeOffset="26524.12">1217 7391 0,'18'0'219,"-1"0"-203,19 0-16,-1 0 15,-17 0-15,17 0 16,-18 0-16,19 0 16,34 0 15,-34 0-31,16 0 16,37 0 15,-19 0 0,-17 0-15,-18 0-1,-17 0 17,0 0-32,-1 0 15,1 0 1,0-18-1,17 18 1,-17 0 0,-1 0-1,1 0 1,-1 0 0,1 0 46,0 0-46</inkml:trace>
  <inkml:trace contextRef="#ctx0" brushRef="#br0" timeOffset="27761.52">2099 7108 0,'18'0'234,"-1"0"-234,-17 18 0,18 0 16,0-18 0,-18 17-1,17-17-15,1 0 16,-18 18-16,0 0 16,0 17 15,0 18 16,0-18-32,0-17 1,0 17 0,0 18-1,0 0 1,-18-53-1,1 18 1,17-1 0,-18-17-1,0 0 1,1 18 0,-1-18-1,0 17 1,1-17 15,-1 0 0</inkml:trace>
  <inkml:trace contextRef="#ctx0" brushRef="#br0" timeOffset="40696">1358 8396 0,'-17'0'0,"34"0"203,1 0-203,-1 0 16,19 0-1,-19 0 1,19 0-16,158-35 31,-71 35 16,-105 0-31,-1 0-1,1 0 1,0 0 0,-1 0-16,19 0 31,-19 0-15,1 0-1,0 0 1,-1 0-1,1 0 1,-1 0 0,1 0 15,0-18-31,-1 18 16,107-53-1</inkml:trace>
  <inkml:trace contextRef="#ctx0" brushRef="#br0" timeOffset="41899.01">2081 7973 0,'18'0'140,"0"17"-140,17-17 16,0 18-16,-17-18 16,17 18-1,-17-1 1,-1 1 0,19 0-1,-36-1 1,35 1 15,-17 17-15,-1-35-1,-17 18-15,0 17 0,0 18 32,0-35-17,0 35 1,-17-18-16,-36 71 15,-18-53 1,18 17 0,-17 1-1,52-36 1,-35 0 15,18-17-31,17 17 31,1-17-15,-1-18 0</inkml:trace>
  <inkml:trace contextRef="#ctx0" brushRef="#br0" timeOffset="72441.7">1341 9296 0,'70'0'313,"-17"-18"-313,-18 18 15,1 0-15,-1 0 16,0 0 0,18 0 15,0 0 0,35 0 0,-17 0 1,17 0-17,-53 0 1,-17 0-16,52 18 31,-52-18-31,17 0 16,-17 0-1,0 0 1,-1 0 0,18 0 15</inkml:trace>
  <inkml:trace contextRef="#ctx0" brushRef="#br0" timeOffset="73679.82">2046 9049 0,'18'17'109,"52"1"-93,-34-18-16,52 35 16,-35 1-1,-18-19 17,-17-17-32,-18 18 15,35-1 1,-35 1-1,0 17 17,0-17-17,0 0 1,0-1 0,0 1-1,0 0 1,0-1-1,0 1-15,0 0 32,-18 17-17,1-18 17,-1 1-17,-17-18 1,-18 35-1,-53 18 1,53-35 0,18 0-1,-1-18 1,19 0 0</inkml:trace>
  <inkml:trace contextRef="#ctx0" brushRef="#br0" timeOffset="81173.88">1111 10407 0,'88'0'313,"1"-18"-313,-19 18 15,-17 0-15,18 0 16,-36 0-16,-17 0 15,17 0-15,-18 0 0,1 0 16,0 0 15,35 0 1,-36 0-1,72 0 0,-1 0 0,-53 0-15,-17 0 0,-1 0-1,1 0 1</inkml:trace>
  <inkml:trace contextRef="#ctx0" brushRef="#br0" timeOffset="82508.69">1923 10142 0,'17'0'157,"19"0"-157,-1 18 15,0 0-15,-17-18 0,17 0 16,0 17-16,-17-17 16,17 36-1,36-19 16,-18 36 1,-36-53-1,19 0-15,-19 18-1,-17-1 1,0 1-1,0 0 17,-17-18-1,-1 0-15,0 17-1,1-17 1,-1 0-1,-17 18 1</inkml:trace>
  <inkml:trace contextRef="#ctx0" brushRef="#br0" timeOffset="84025.82">2293 10407 0,'0'18'156,"0"-1"-140,-35-17-16,35 18 15,-18-18-15,-17 17 16,17 19-1,-17-36 1,-18 53 15,35-36-15,1 1 0,-1 0-1,0-18-15,1 17 31,-18-17 1,17 18-17,0 0 1,1-1 0,-1-17-1,0 0 1,1 0-1,-1 0 1</inkml:trace>
  <inkml:trace contextRef="#ctx0" brushRef="#br0" timeOffset="89863.46">1252 11412 0,'0'-17'16,"-35"-1"-1,0 18 79,88 0 187,0 0-281,35 0 16,18 0-16,-1 0 15,19 0-15,-53 0 16,87 0 0,-17 0 15,-70 0 0,-36 0 0,-17 0-31,-1 0 32,19 0-17,-19 0 17,1 0-17,0 0 79,-1 0-94</inkml:trace>
  <inkml:trace contextRef="#ctx0" brushRef="#br0" timeOffset="91129.77">1729 10971 0,'17'0'188,"36"0"-173,0 18-15,-18-18 16,1 18-16,17-1 15,-18-17-15,35 36 16,89-1 15,-53 18 16,-71-18-16,18 0 1,-35-17-17,-1 0 1,19-1 0,-1 19-1,-17-19-15,-1 18 16,1-35-1,0 18 1,-1 0-16,-17 17 31,0-17-15,0 17 15,-17-17-15,-1 17-1,-88 0 1,53-17-16,-17 17 16,-19-17-1,36-1 1,36 1 0,-18-18-1,17 0 1</inkml:trace>
  <inkml:trace contextRef="#ctx0" brushRef="#br0" timeOffset="121614.5">1252 12347 0,'36'0'297,"34"0"-297,1-17 16,-18 17-16,17 0 15,89 0 1,-53 0 15,-53 0-15,0 0 15,0 0 0,-18 0-15,-18 0-16,89 17 16,-35-17-1,-18 0 1,17 0-1,-52 0 1,0 0 0,-1 0-1,1 0 48</inkml:trace>
  <inkml:trace contextRef="#ctx0" brushRef="#br0" timeOffset="123256.62">2275 12153 0,'18'0'234,"0"18"-234,17-18 16,0 0-16,-17 17 15,0-17 1,-1 0 0,1 0-1,-18 18 220,0 0-204,0-1-16,0 1 1,-18 0 0,18-1-16,-17 1 0,-19 0 15,-17 34 1,0-34-16,-35 35 16,35-18-1,36 1 1,-36-19-1,53 1 1,-36-18 15</inkml:trace>
  <inkml:trace contextRef="#ctx0" brushRef="#br0" timeOffset="144076.89">512 13617 0,'17'0'62,"1"0"1,17 0-47,-17 0-1,35 0-15,-18 0 16,35 0-16,72 0 15,52 0 1,-36 0 0,-34 0 15,-18 0-15,-18 0-1,-53 0 1,-17 0-1,-1 0 1,1 0 78,53 0 250,-18 0-329,-1-17-15,1 17 0,0-18 16,-17 0-16,-1 18 15,-18 0-15,19 0 16,-19 0 0,19 0 15,-19 0 0</inkml:trace>
  <inkml:trace contextRef="#ctx0" brushRef="#br0" timeOffset="146933.89">1640 13300 0,'18'0'47,"0"0"-32,-1 0 17,19 0-17,69 0 16,-52 0-15,-17 0-16,69 0 16,-69 17-16,87-17 15,-35 18 17,18 0-17,18 17 1,-71-17-1,0-1 1,-18 1 0,-18-18-1,1 0 1,-18 17 31,0 1-16,0 0-31,0-1 16,0 1-16,0 35 31,0-18-15,-18 36-1,1-18-15,-36 0 16,18-18-1,-1 18 1,-17-18 0,18-17-1,0-1 1,0 1 0,-1 0-1</inkml:trace>
  <inkml:trace contextRef="#ctx0" brushRef="#br0" timeOffset="171343.38">1182 15381 0,'53'0'204,"0"18"-189,-18-18-15,18 0 16,-18 0-16,-17 0 15,-1 0-15,1 0 16,0 0-16,-1 0 0,1 0 31,0 0 1,-1 0-17,18 35 16</inkml:trace>
  <inkml:trace contextRef="#ctx0" brushRef="#br0" timeOffset="172673.12">1799 15081 0,'53'18'141,"18"17"-125,34 0-16,1 18 15,-18-35-15,18 17 0,-35 18 16,35 0 0,-53-35-16,0-1 0,-1 19 15,1-1-15,0 0 16,0 18 31,-18-53-32,-35 53 17,0-35-17,0-1 1,-35-17-1,0 0-15,-106 36 16,-36-19 0,36 1-1,18 17 1,88-35 0</inkml:trace>
  <inkml:trace contextRef="#ctx0" brushRef="#br0" timeOffset="173929.84">900 14764 0,'17'0'218,"36"0"-218,18 0 16,17 0-16,-18 0 16,36 0-16,18 0 15,-36 0-15,0 0 16,-17 0-16,87-18 16,89 0 30,-211 18-30,34 0 15,-52 0-15,-1 0 0</inkml:trace>
  <inkml:trace contextRef="#ctx0" brushRef="#br0" timeOffset="174971.17">2046 14411 0,'18'0'15,"-1"0"1,1 0-1,17 0-15,1 0 16,52 0 0,194 53 15,-123-18 0,-71-17 32,-88 17-32,0-17-31,0-1 16,0 1-1,0 0 1,-18-18-1,18 35 1,-17-35 0,-19 0-1,36 18 1,-17-18-16,-1 17 16,-17-17 15</inkml:trace>
  <inkml:trace contextRef="#ctx0" brushRef="#br0" timeOffset="200909.32">25188 8855 0,'-106'0'219,"-17"0"-203,-53-36-16,52 19 15,1 17-15,34-18 16,-69 1 0,-124-1 15,211 18-31,-247-53 31,72 18 0,87 35-15,53-18 0,-88 18-1,53 0 1,17 0-1,-17 0 17,35 0-32,-105 0 31,87 0-15,-176 18-1,71-18 1,35 0-1,88 0 1,-53 0 0,54 0-1,-1-18 1,0-17 0,-35 35-1,70 0 1,1 0-1,-54 0 1,18 0 15,36 0-15,17 0 0,0 0-1,18 0 1,-1 0-1,-16 0 1,-37 35 0,19 0-1,-1-35 1,-52 0 0,-18 36-1,52-36 1,1 0-1,35 0 1,-35 0 0,35 0 15,0 0-15,-35 0-1,35 0 1,0 0-1,18 0 1,-53 0 0,35 0-1,0 0 1,35 0 0,-35 0-1,18 0 1,-18 17-1,-35 19 1,18-19 0,34 1-1,-17-1 17,18 1-17,0 0 1,35 17-1,-36 0 1,-16 18 0,34-18-1,0 1 1,1-19 0,-1 1-1,18 17 1,0-17 31,0 0-32,0 17 17,0-18-17,18 36 1,-18-17-1,0-19 1,0 19 0,0-19-1,0 1 1,0 0 15,0-1-31,17 1 16,1-1-1,0 1 1,-1 0 0,1-1-1,35 19 17,-18-19-32,53 36 15,0-18 1,54 18-1,-54-17 1,-35-19 0,0 1-1,17 0 1,-17 17 0,53 0-1,-36 0 1,72-17-1,-54 17 1,70 18 15,-105-35-15,141 17 0,-52 0-1,-19-35 1,247 36-1,-87-36 1,-1-18 0,-70 0-1,158-34 1,-176 34 0,0-17-1,-18 35 1,18-36-1,-70 36 1,-18-17 0,105-19 15,-105 19-15,-35 17-1,-1 0 1,-17 0-1,0-18 1,18 18 0,52-35-1,-35 35 1,-35-35 0,0 17-1,35 0 1,1 1-1,16 17 1,37-36 15,-37 19-15,-34-1 0,35 18-1,17 0 1,-52 0-1,-18 0 1,35 0 0,-35 0-1,0 0 1,0 0 0,0 0-1,-18 0 1,35 0-1,-34 0 1,52-18 0,-53 1 15,0-1-15,36 18-1,17-17 1,-35-1-1,0 18 1,0-35 0,18 17-1,-1 18 1,-35 0 0,18 0-1,-35 0 16,17 0-15,-17 0 0,-1-18-1,-17 1 17,36-1-17,-36 0-15,17-17 16,1 0-1,0 0 1,-1-54 0,-17 36-1,0 1 1,-35-19 0,17 18-1,1 18 1,-1 17-1,0 1 1,-34-36 0,16 35 15,19-17-15,-36-1-1,-18 19 1,36-1-1,-53-17 1,35 35 0,17 0-1,-16-18 1,16 18 0,19 0-1,-1 0 1,0 0 15,1 0-31,-19 0 16,19 0 31</inkml:trace>
  <inkml:trace contextRef="#ctx0" brushRef="#br0" timeOffset="-202914.7">17868 10813 0,'0'-18'47,"0"0"-31,0 1-1,0-1-15,0 0 31,0 1-15,0 34 93,0 1-77,0 0-32,18-18 15,-1 17-15,36 36 16,18 18 0,-53-54-1,52 36-15,-52-17 31,35 17-15,53-18 0,-1-18-1,-16 1 1,-1-18 0,70 0-1,-34 0 1,-1 0-1,19 0 1,34 0 0,-53 0-1,-17 0 1,18 0 0,-54-18 15,18 18-16,71-35 1,106 0 0,-106 17-1,35-17 1,53 0 0,17 17-1,71 0 1,-70-34-1,70 52 1,-141-18 0,18 0 15,-89 1-31,-35 17 0,265 0 31,-159 0-15,18 0-1,-124 0-15,141 0 16,-35 0 0,-17 0-1,-19 0 1,54 0 0,-71-18-1,-17 18 1,52-18-1,-70 18 1,-36-17 0,36 17-1,53-18 1,-71 18 15,18-18-15,-35 18-1,34-35 1,-52 18 0,0 17-1,0 0 1,-17 0 15,-19 0 32,1 0-16,-1-18-47,-17 0 15,18 18 1,0 0-1,-1 0-15,1-17 16,0 17 0,-1 0-1,19 0 1,-19-18-16,18 18 16,18 0-1,0-18 1,35 1-1,-35 17 1,0 0 0,53 0-1,-53-18 1,18 0 0,-18 18 15,-36 0-31,36 0 15,-35-17 1,17-1 0,0 18-1,1 0 17,-19 0-17,1-18 16,-1 18-15,-17-17 0,36-18-1,-36 17 1,17 0 0,1-17-1,-18 17 16,0-17-15,-18-18 0,-35-53-1,-52 1 1,16 16 0,1 1-1,71 35-15,-54-35 16,53 53-1,-70-71 1,-88-35 0,-53 35-1,-36 0 1,71 36 0,-35 17 15,35 17-16,17 1 1,-193 35 0,140 18-1,-87 17 1,-71 36 0,-35 52-1,246-88-15,-158 71 16,-88-18-1,-89 1 1,265-54 0,71 0-1,17-17 1,53-1 0,-70-17-1,52 0 16,1 0-15,-124 18 0,88 0-1,-17 17 1,-1 0 0,-158 0-1,71 18 1,52 0-1,53-35 1,-123 17 0,123-17-1,18-18 1,-106 0 0,159 0-1,35 18 1</inkml:trace>
  <inkml:trace contextRef="#ctx0" brushRef="#br1" timeOffset="-157794.9">26582 3757 0,'-18'0'47,"-17"0"-31,17 18-16,1-18 15,-125 88 17,37-18-1,-107 177 0,177-211-15,35-1-1,-18 0-15,0-17 16,18 17-16,-17 18 31,17-18-15,0-17 0,17 0-1,1-18 1,17 35-1,1-35 1,34 0 0,1-18-1,-1 1 1,54-36 0,-71 0-1,-18 35 1,18-52 15,-35 52-15,-18 0-1,0 1 1,0-1 0,0-17-1,0 17 1,-18-17-1,-17-18 1,-1 35 0,36-17-1,0 17 17,0 1-32,0-19 31,0 19 0,-17 17 47</inkml:trace>
  <inkml:trace contextRef="#ctx0" brushRef="#br1" timeOffset="-156518.11">27076 5045 0,'17'0'31,"-34"17"32,-36 1-48,-35 35-15,-177 88 32,-158 88-17,352-158 1,-105 70 0,35-18-1,52-17 1,36-53-1,36-18 1,17-17 0,0 0-1,0-1-15,35 1 47,0-18-47,89 35 16,88-17-1,34-36 1,-34-35 15,-106 36-31,-18-1 16,-17-17 0,-18 0-1,0 17 1,-18-17-1,0-36 1,18-17 0,-18-36-1,-17 89 1,-18 0 0,0 0 15,0 17-16,-35 18 17,17-18-32,-17 18 0,-36-17 31,-17-19-15,53 36-1,-1-17 1</inkml:trace>
  <inkml:trace contextRef="#ctx0" brushRef="#br1" timeOffset="-155354.2">28169 6174 0,'18'0'0,"0"0"0,-18 17 62,-18 1-31,-17 17-31,17 0 16,-17 1-16,-1 17 0,1 17 16,-18 18-16,-17-17 15,34 35-15,-34 53 32,52-107-32,-35 107 31,53-106 0,0-18 0,36-35 1,-1 0-17,18 0 1,0-17-1,70-71 1,1-1 0,-19 1-1,-52 35 1,18-17 0,-18-36-1,0 35 1,-36 1-1,-17-1 1,0 54 0,-17-19-1,-18 19 1,-1-19 0,1 36-1,-18 0 1,0 0-1,35 0 1,1 0 0</inkml:trace>
  <inkml:trace contextRef="#ctx0" brushRef="#br1" timeOffset="-154270.95">30780 6068 0,'-18'17'47,"1"19"-47,-19-1 16,-246 371 15,106-1 0,105-246-15,53-35-1,18-54 1,0-52 0,0-1-1,0 1 16,36 0-15,-19-18-16,142 0 16,53-18 15,-124-35-31,-17 18 31,-1-36-15,-35 36-1,1-53 1,34-18 0,-34 0-16,-1-88 15,-35 18 1,0 35 0,0 17-1,0 107 1,0-19-1,0 19 1,-18 17 31,1 0-47,-1 0 31,0 0-31,1 0 16,-19 0-1,-70 0 1</inkml:trace>
  <inkml:trace contextRef="#ctx0" brushRef="#br1" timeOffset="-153120.72">30727 3122 0,'-35'0'16,"17"0"-16,0 0 15,1 0-15,-1 0 16,-194 124 15,-123 158 0,282-212-15,-158 389 15,158-230-15,53-141-16,-18-35 15,18 18 1,0-53 0,0 17-1,35-18 1,89-17 0,52-17-1,89-71 1,-18-36-1,-106 18 17,-35 36-32,-18 17 31,0-106-31,-35 53 31,-18 0-15,-35-70-1,0 35 1,-35 35 0,0 0-1,0 36 1,17 52 0,18 0-1,-35 18 1,17 0 15,-88 18-15</inkml:trace>
  <inkml:trace contextRef="#ctx0" brushRef="#br1" timeOffset="-151919.33">29139 2469 0,'-17'0'0,"-1"-17"16,1-1-16,-36 18 15,17 0-15,1-17 0,-53 17 32,17-18-32,-140 18 31,-1 88 0,53 36 0,71-1 1,17 0-17,54-52 1,17-36 15,0-17-31,0 0 16,0-1-1,35 1 1,106 17 0,0-17-1,-17-18 1,-1 0 0,1-35-1,-54-1 1,-34 1-1,-1 0 1,71-89 0,-36-52-1,-17 35 17,0-36-17,-35 107 1,-18 17-1,0 35 1,0 1 0,-18 17 15,-105 52-15</inkml:trace>
  <inkml:trace contextRef="#ctx0" brushRef="#br1" timeOffset="-150670.72">26829 1799 0,'-18'0'0,"0"0"16,1 0 0,-1 18-16,18-1 15,-17-17 1,-1 18 0,18 0-16,-18 17 15,-17 53 16,17-17-15,1 35 15,17-1-15,0-52 0,0-35-1,17 53 1,-17-36-1,18-18-15,0 1 16,-1 0 0,1-1-1,0-17 1,17 0 0,35 0-1,19 0 1,158-123-1,-124 70 1,-52 18 0,-19-18-1,-16-18 1,-1-88 15,-35 54-15,-18 16-1,-35 37 1,1-19 0,-37 36-1,-16 17 1,69 18 0,1 0-1,0 0 1</inkml:trace>
  <inkml:trace contextRef="#ctx0" brushRef="#br1" timeOffset="-148132.36">26352 3863 0,'0'-35'141,"-17"-18"-126,17 17-15,0-52 16,0-459 15,17 54 0,-17 387-15,0 18 0,0 52-1,0 19 16,0-19-15,0 19 0,0 34 109,0 1-125,0 0 15,0-1-15,0 1 16,0 35-16,18 106 16,0 140-1,35-52 16,-53-106-31,17 159 16,-17 0 0,0-159-1,0-88-15,0 35 16,0-52 0,0-19-1,0 19 1,0-19-1,18-34 17,0-19-32,-1-17 15,1 0-15,0-17 16,-1-1 0,-17 1 15,0-1-16,35-70 1,-17-18 0,70-193-1,-35 158 1,-18 52 0,1 37-1,-1-19 1,-17 54-1,-1 34 1,1 1 0,0 17-16,-18 1 15,17 17 1,-17-35 0,0 17 30,0 0 1,0 1-31,0-1 0,0 0-1,0 1-15,0-1 47,0 0-31,0 1 15,0-1-31,0 36 94,0-1-63,0 1-15</inkml:trace>
  <inkml:trace contextRef="#ctx0" brushRef="#br1" timeOffset="-145792.85">26123 1940 0,'-17'0'0,"-19"0"16,19 0-16,-1 0 16,-17 18-1,-53 35 16,-36 53 1,-70 88-1,123-159-15,1 36-1,17-19 1,-18 19-1,54-36 17,-1 1-17,1-1 1,-1-18 0,18 1-1,0 0 1,18-18 109,-1 0-125,1 0 15,-1-18-15,19 0 16,-1 1 0,53-36-1,-35 53-15,18-18 16,17 1 0,-35-19-1,0 19 1,17-1-1,-34 0 1,-1-17 0,18 18-1,-18-1 1,0 0 0,1 1-1,-19-1 16,1 18-31,-1-35 32,19 17-17,-19 0 1,1 1 0,0-1-1,17-17 1,0 0-1,0 17 1,1-35 0,-1 35-1,-35-17 1,35 35 0,-17-53-1,0 53 1,-1-17 15,1-19-15,-18 19-1,0-1 1,-18 18 78,1 0-79,-1 0 1,-17 0-16,17 0 16,0 0-16,1 0 15,-1 0 1,0 0 15,-34 0-15,34 0-1,0 18 1,1-18 0,-19 35-1,19-17 1,-19-1-1,36 18 1,-17-35-16,-1 18 16,18 0-1,-17-1 1,17 1 0,-18-18 15</inkml:trace>
  <inkml:trace contextRef="#ctx0" brushRef="#br1" timeOffset="-143979.8">26529 4163 0,'18'0'94,"-1"-18"-94,-17 0 16,18 1-1,17-1-15,-17 1 16,282-283 15,-142 141-15,107-106 15,-124 142-15,-70 17-1,17 36 17,0-1-17,-35 18 1,-18 35 0,0-17-1,-17 17-15,17 18 16,-35-17-1,36-1 1,17-17 0,-1 17-1,-16-17 1,-19 17 0,36 1-1,0-19 16,-35 36-31,-1-17 32,1 17-17,17 0 1</inkml:trace>
  <inkml:trace contextRef="#ctx0" brushRef="#br1" timeOffset="-142215.65">26793 5697 0,'36'-53'187,"52"-17"-187,35-18 16,-17-1-16,0 1 16,-18 18-16,71-54 15,-18 18 1,-53 36-1,-35 17 17,35 18-17,71-71 1,-35 35 0,-19 1-1,-34 34-15,17-16 16,36-1-1,-36-18 1,71-35 0,-54 53-1,19-17 1,-53 17 0,-1 35-1,18-17 1,-70 17-1,35 1 17,35-19-17,18 36 1,-36-35 0,54 0-1,-36 17 1,0 1-1,-17-19 1,17 36 0,-53-17-16,18 17 15,-35 0 1,17 0 0,-17 0-1,-1 0 1,1 0-1</inkml:trace>
  <inkml:trace contextRef="#ctx0" brushRef="#br1" timeOffset="-141014.84">30233 3828 0,'0'17'47,"-35"36"-47,-1-18 15,1 1-15,-18 52 16,-53 71 15,18-36 16,-106 36-16,18 0 0,88-71-15,35-35-16,-35 17 16,-1 36-1,1 18 1,-53 52 0,70-105-1,19 17 1,-19 0-1,36-70 1,-1 35 0,-16-18-1,16 0 1,19 0 0,-1-17-1,0-18 1,1 35-1,-19-17 1,-16 52 0,16-17-1,-17 53 1,-53 71 0,54-107-1,-1 36 16,35-71-31,0 18 32,1-35-17,-1 35 1,-17 0 0,35-18-1,0 0 1,0-17-1,0-1 1,0 1 15,-18 35 1</inkml:trace>
  <inkml:trace contextRef="#ctx0" brushRef="#br1" timeOffset="-139562.14">30268 3881 0,'0'17'31,"0"36"-31,0 18 16,18 105 0,17 89 15,18-89-16,0-53 1,53 89 0,0 0-1,-18-18 1,-35-106-16,-36 18 16,36-18-1,0 0 1,-35-17-1,0 17 1,-1-70 0,19 105-1,-36-17 17,0-53-32,0 35 15,0-53 1,0 1-1,0-1 1,0 0 15,0-17-15,0-1 0,0 1-1</inkml:trace>
  <inkml:trace contextRef="#ctx0" brushRef="#br1" timeOffset="-139359.7">30498 6844 0</inkml:trace>
  <inkml:trace contextRef="#ctx0" brushRef="#br1" timeOffset="-63678.27">25418 17392 0,'35'0'16,"-17"0"15,-1 0-31,-17-18 0,18 1 31,70-124 0,88-159 1,-34 17-1,-72 160-15,-52 70-1,-18 35-15,0-17 16,0 0-1,0 17 1,0 36 109,17 17-109,1 18-16,-18-35 15,18 52-15,35 71 16,-18-35 0,18 35-1,-18 0 1,-17-70-1,-1-18 1,-17-18 0,0 18-1,0-35 17,0-1-17,0 1 1</inkml:trace>
  <inkml:trace contextRef="#ctx0" brushRef="#br1" timeOffset="-62455.35">25770 17092 0,'18'0'188,"17"0"-188,1 0 15,17-18-15,-18 18 0,-18-17 16,19 17-16,-19 0 15,1 0 1,0 0-16,-1 0 16,1 0-1,0 0 17,-1 0-1,18-18 0,-17-17 0,0 35-15,-1 0 0</inkml:trace>
  <inkml:trace contextRef="#ctx0" brushRef="#br1" timeOffset="-61305.35">26423 16316 0,'0'18'16,"0"-1"-16,-18 1 15,18 0 1,-17-1-1,-36 177 17,53 353-1,17-335 0,-17-142-15,0-52-16,0 17 15,0-17 1,0 17 0,0-17-1</inkml:trace>
  <inkml:trace contextRef="#ctx0" brushRef="#br1" timeOffset="-59826.23">26352 16122 0,'18'0'16,"0"0"-16,-1 0 15,54 0 32,0 0-31,87 0 15,-52 18 0,-88-1-15,35 1 0,-18-1-1,-17 1-15,-1-18 16,1 0-16,-1 18 15,19-1 1,-19 1 0,1 17-1,0-17 1,-1 0 15,-17 17 0,0-17-15,0-1 0,0 1-1,0-1 1,-17 19 0,-36-36-1,35 17-15,-17-17 16,-71 36-1,35-1 1,1-35 0,35 0-1,-18 0 17,17 0-32,1 0 31,18 0-16,-1 0 1,-17 0 15,17 0-15</inkml:trace>
  <inkml:trace contextRef="#ctx0" brushRef="#br1" timeOffset="-58075.24">27764 16104 0,'-18'18'78,"0"0"-62,1-1 0,-1 1-1,18-1-15,-18 19 16,18-19 0,-35 89-1,-18 53 16,18-18 1,-18-53-1,53-70-31,0 0 31,0-1-31,0 1 16,0-1-1,0 1 1,-35 17 0,17 1-1,18-1 1,0 18 15,0-35-15,0-1-1,0 1 1,0-1 31,0 1 0,0 0-16,0-1-31,0 1 16,-18-18-1,1 18-15,17-1 16,-18 1-16,18 0 31,0-1-15,0 18-1,-17-35 1,17 18-16,0 0 16,0-1-1,0 1 1,0 0 0,0-1 15,-18 1-16,0 0 1,1-1 0,17 1-1,0-1 1,-18 1-16,18 0 31,0 17 0,0-17 1</inkml:trace>
  <inkml:trace contextRef="#ctx0" brushRef="#br1" timeOffset="-122645.18">6015 6191 0,'-18'-70'609,"-17"-36"-593,-53-88 0,35 123-1</inkml:trace>
  <inkml:trace contextRef="#ctx0" brushRef="#br1" timeOffset="-112795.93">25382 1640 0,'18'0'453,"0"0"-453,-1 0 16,1 0 0,0 0-1,-1 0 1,1 0 0,35 0-1,-36 0 1,1 0-1,17 0 1,-17 0 15,17 0-15,-17 0 0,35-17-1,-36-1 16,1 0-31,0 1 32,-1 17-17,-17-18 1,0 1 0,0-19-1,0 19 1,0-19 15,0 19 0,0-1-15,0 0 0,0 1-1,-17-1 1,-1 1-1,0-19 1,1 1 0,-1 35-16,0-18 15,-34 1 1,34-1 0,-17 0-1,-1 18 1,19 0-1,-19 0 1,1 0 15,18 0-15,-1 0 0,0 0-1,1 0 1,-1 0-1,0 0 1,1 0 0,-1 36-1,-17-1 1,35-17 0,-18-1-1,-17 1 1,35 0-1,0-1 32,0 1-15,0 17-1,18-35 266,-18 18-282,17-18 1,-17 35 0,18-17 30,-1-18-46,-17 35 16,71 53 0,-53-53 15,-1 1-15,19-19-1,-36 1 1</inkml:trace>
  <inkml:trace contextRef="#ctx0" brushRef="#br1" timeOffset="-106928.8">19085 3810 0</inkml:trace>
  <inkml:trace contextRef="#ctx0" brushRef="#br2" timeOffset="-69830.42">18045 7867 0</inkml:trace>
  <inkml:trace contextRef="#ctx0" brushRef="#br2" timeOffset="-27716.13">10583 8290 0</inkml:trace>
  <inkml:trace contextRef="#ctx0" brushRef="#br2" timeOffset="-27497.34">10583 8290 0</inkml:trace>
  <inkml:trace contextRef="#ctx0" brushRef="#br2" timeOffset="-27037.89">10583 8290 0</inkml:trace>
  <inkml:trace contextRef="#ctx0" brushRef="#br2" timeOffset="-26821.63">10583 8290 0</inkml:trace>
  <inkml:trace contextRef="#ctx0" brushRef="#br2" timeOffset="-26602.27">10583 8290 0</inkml:trace>
  <inkml:trace contextRef="#ctx0" brushRef="#br2" timeOffset="-25835.56">10583 8290 0</inkml:trace>
  <inkml:trace contextRef="#ctx0" brushRef="#br2" timeOffset="-25258.63">10583 8290 0</inkml:trace>
  <inkml:trace contextRef="#ctx0" brushRef="#br2" timeOffset="-18043.25">2328 4127 0,'-194'-211'157,"53"105"-157,-35 35 15,-36 19-15,-529 228 16,-123 565-1,864 17-15,0 936 16,0-548 0,0-828 15,0-248-15,35-52-1,724-442 1,3104-2045-1,52-142 1,-34-193 0,-3175 2504-1,-601 300 1,-1304 741 15,-3387 2293-15,229 458-1,1235-440 1,3122-1429 0,0-1553-1,71-193 17,317-195-17,2787-2028 1,388 18-1,-1447 1093 1,-1463 935 0,-600 283-1,-71 52 1,-511 635 0,-3863 3017-1,1023-971 1,1658-1234-1,1711-1200 1,0-247 0,0-70-1,600-582 17,2628-1835-17,705-176 1,-2998 2116-1,-794 459 1,-123 53 0,-248 194-1,-3315 2593 1,-1535 1940 0,5080-1358-1,0-3386 32,0-54-47,776-1022 16,7179-5434 15,-2804 3405-15,-1059 388-1,-1958 1411 1,-1834 1129-16,-141 124 15,-124 34 1,-105 124 0,-3388 2029-1,-4391 3386 1,5556-4180 0,-2222 1623-1,4056-2752 1,335-194-1,407-564 1,3668-2805 0,1623-142-1,1905-1216 17,-4375 3052-17,-1658 1022 1,-1199 582-1,-229 107 1,-1288 951 0,-3475 2171-1,-511-89 1,-107-123 0,3811-2311-1,1288-600 1,211-35-1,899-882 1,3211-1958 0,741-88-1,-635 758 17,123 1-17,-2875 1587 1,-1234 511-1,-19 36 1,-352 70 0,-1887 565-1,-618 317 1,565-317 0</inkml:trace>
  <inkml:trace contextRef="#ctx0" brushRef="#br2" timeOffset="-4564.29">17727 2099 0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06897" units="1/cm"/>
          <inkml:channelProperty channel="T" name="resolution" value="1" units="1/dev"/>
        </inkml:channelProperties>
      </inkml:inkSource>
      <inkml:timestamp xml:id="ts0" timeString="2021-05-21T13:21:51.782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11994 7973 0,'0'17'78,"0"1"-78,0 0 15,0-1 1,0 36 0,0 0-1,0 265 16,0-89 1,0-106-17,0-70 1,0 0 0,0-17-1,0-19 1,0 1-1,0-1 1,0 1 15,18-18 63,-18 18-94,18-18 16,-1 0-1,19 0 1,-1 0-16,71 0 16,176 0-1,0 0 1,-35 0-1,-70 0 1,-107 0-16,71 0 16,-70 0-1,-18 0 17,17 0-17,-52 0 1,35 0-1,0 0 1,-36 0 0,19 0-1,17 0 1,-18 0 0,18 0-1,0 0 1,0-18-1,-1 18 1,-16 0 15,-19 0-15,19 0 0,-36-18 234,0 1-235,0-1 1,0 1-16,0-1 15,0-17 1,0-142 15,0-70 1,0 124-1,0 88-31,0 17 15,0-17 1,0-1 0,0 19 15,0-1-31,0 0 16,0 1-1,0-18 1,17-36-1,-17 53 1,0-17 0,0 0-1,0-18 1,0 0 0,0 35-1,0-17 1,0 17-1,0 1 1,0-1 15,-17 18 1,-1 0-17,0 0 1,1 0-1,-1 0 1,-17 0 0,17 0-1,-17 0 1,17 0 0,-17 0-1,0 0 1,17 0-16,-17 0 15,0 0 1,-54 0 0,19 0 15,-18 0-15,-18 0-1,-18 0 1,54 0-1,17 0 1,18 0 0,-18 0-1,17 0 1,-17 0 0,36 0-1,-36 0 1,18 0-1,-1 0 1,1 0 0,-36 0-1,19 0 17,-1 0-17,-36 0 1,37 0-1,-19 0 1,18 0 0,-18 0-1,36 0 1,0 0 0,0 0-1,-18 0 1,17 0-1,-16 0 1,34 0 0,0 0 15,1 0-15,-1 0-1,0 0 1,1 0-1,-1 0 64,0 0-1,1 0-63,17 18 1,-18-18 0,18 17-16,0 1 15,0 17 1,0-17-1,0 17 1,0-17-16,0 17 16,0-17 15,0 17-15,0-17-1,0-1 1,0 1 78,0 0-63</inkml:trace>
  <inkml:trace contextRef="#ctx0" brushRef="#br0" timeOffset="153942.26">9049 10442 0,'17'-17'172,"19"-1"-156,-1-17-16,18-18 15,388-371 17,-141 160-17,-106 158-15,0-17 16,194-89-1,-282 159 1,-36 0 0,-35 35-1,-17 1 1,0 17 0,-1 0 46,1 0-62</inkml:trace>
  <inkml:trace contextRef="#ctx0" brushRef="#br0" timeOffset="157020.49">11007 9119 0,'0'-17'47,"17"17"-32,1-18 17,-18 0-17,18 18 1,-1-17 0,-17-1-1,18 18-15,-18-18 16,17 18-1,1-35 1,0 35 15,17-35-15,-17 17 0,17-17-1,18 0 1,-53 17-16,35 18 15,0-35 1,-17 17 0,0 1-1,-1-1 1,1 18 0,0-18-1,-1-17 16,1 35-31,0 0 32,-1-18-17,18 1 1,-35-1 0,36 0-1,-1 1 1,-17 17-1,-1 0 1,1-18 0,17 18-1,-52 18 79</inkml:trace>
  <inkml:trace contextRef="#ctx0" brushRef="#br0" timeOffset="158560.17">11201 8326 0,'17'0'140,"1"0"-140,17 0 16,1 0 0,34 0 15,-35 0-16,-17 0-15,17 0 16,1 0 0,34 0-1,-35 0 1,18 0 0,-17 0-1,-1 17 1,0-17-1,36 18 1,-18-1 15,-36 1-15,19-18 0,-19 0-1,18 0 1,-35 18 15,0-1 0,0 1-31,0 0 16,0 17 0,0-17-1,-17 17 1,-1-18-1,1 19 1,-36 17 0,17 0-1,-34 35 1,34-53 0,1 0-1,0 1 1,17-36-1,-17 35 1,35-17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06897" units="1/cm"/>
          <inkml:channelProperty channel="T" name="resolution" value="1" units="1/dev"/>
        </inkml:channelProperties>
      </inkml:inkSource>
      <inkml:timestamp xml:id="ts0" timeString="2021-05-21T13:25:56.796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11642 8996 0,'-18'0'219,"-17"0"-219,17 17 15,-17 1-15,0 0 16,17-1-16,-17 19 16,-89 34 15,89-35 0,-36 18 0,54-35-15,-1 17 0,0-17-1,-17 17 16,35-17-15,-35 0 0,35-1-1,-18 18 1,18-17 0,0 0-1,0-1 1,0 1-1,0 0 1,0-1 0,0 19-1,53-1 1,0 53 15,-18-53-31,1 1 16,69 87-1,-52-70 1,-17-18 0,17 18-1,-18-35 1,-18-1 0,36 1-1,-17 17 1,-1-35-1,-17 0 1,34 0 0,-16 0-1,-19 0 1,19 0 0,17-17-1,-36-1 16,19 18-15,16-35 0,1 17-1,-35 1 1,17-1 0,1 0-1,-19-17 1,1 35-1,-1-35 1,19 17 0,-36 0-1,17-17 1,1-35 0,0-1-1,-18 0 16,0 19-15,0-37 0,0 36-1,-18 18 1,0-35 0,-35-1-1,1 0 1,-19 1-1,0 17 1,-17-18 0,53 54-1,17-18 1,-35 17 15,0-17-31,53 17 31,-52 18-15,34 0 0,0 0-1,1 0 1,-1 0 0,0 0-1,1 0 1,-1 0-1</inkml:trace>
  <inkml:trace contextRef="#ctx0" brushRef="#br0" timeOffset="2400.08">11836 10936 0,'-18'18'187,"-17"17"-187,-18 0 16,18 1-16,-124 158 47,141-141-32,-35-18-15,36 18 32,-1-36-17,-17 36 1,35-35 0,0 0-1,-18-1 1,18 36-1,0 0 1,0 18 0,0-54-16,0 18 15,0 1 1,0-1 0,0-17-1,0 35 16,35-53-15,-17 35 0,0-17-1,-1-1 1,1 1 0,17-18-1,-17 0 1,-1 0-1,19 0 1,-19 0 0,19 0-1,-1 0 1,18-18 0,35-35-1,-17 53 16,-36-35-15,18 17 0,-36 1-1,19-1 1,-36 0 0,35-17-1,0 17 16,-17 1-15,0-18 0,-1-18-1,1 17 1,17-34 0,-17 35-1,-18-18 1,35 17-1,-17-17 17,-1 18-32,-17 0 15,18 0 1,-18-1 0,0 1-1,0 0 1,0 17-1,0 0 1,0-17 0,0 18-1,0-1 17,0 0-17,0 1 16,0-1 1,-18 0-17,1 18 1,-1 0 0,-17-17-1,17-1 1,-35 0-1,-53 18 1,-17 0 0,35 0-1,-18 18 1,18 17 0,52-17-1,1 0 1,35-1-1,-18-17 1,18 18 0,-35 0-1,-35 176 1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DEB14-E17F-4408-B631-25407C268B6B}" type="datetimeFigureOut">
              <a:rPr lang="cs-CZ" smtClean="0"/>
              <a:t>21.05.2021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3182F-EC61-4145-A452-16B3971C9F9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318824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DEB14-E17F-4408-B631-25407C268B6B}" type="datetimeFigureOut">
              <a:rPr lang="cs-CZ" smtClean="0"/>
              <a:t>21.05.2021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3182F-EC61-4145-A452-16B3971C9F9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310938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DEB14-E17F-4408-B631-25407C268B6B}" type="datetimeFigureOut">
              <a:rPr lang="cs-CZ" smtClean="0"/>
              <a:t>21.05.2021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3182F-EC61-4145-A452-16B3971C9F9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771899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DEB14-E17F-4408-B631-25407C268B6B}" type="datetimeFigureOut">
              <a:rPr lang="cs-CZ" smtClean="0"/>
              <a:t>21.05.2021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3182F-EC61-4145-A452-16B3971C9F9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978635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DEB14-E17F-4408-B631-25407C268B6B}" type="datetimeFigureOut">
              <a:rPr lang="cs-CZ" smtClean="0"/>
              <a:t>21.05.2021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3182F-EC61-4145-A452-16B3971C9F9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564580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DEB14-E17F-4408-B631-25407C268B6B}" type="datetimeFigureOut">
              <a:rPr lang="cs-CZ" smtClean="0"/>
              <a:t>21.05.2021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3182F-EC61-4145-A452-16B3971C9F9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732943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DEB14-E17F-4408-B631-25407C268B6B}" type="datetimeFigureOut">
              <a:rPr lang="cs-CZ" smtClean="0"/>
              <a:t>21.05.2021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3182F-EC61-4145-A452-16B3971C9F9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502006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DEB14-E17F-4408-B631-25407C268B6B}" type="datetimeFigureOut">
              <a:rPr lang="cs-CZ" smtClean="0"/>
              <a:t>21.05.2021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3182F-EC61-4145-A452-16B3971C9F9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456182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DEB14-E17F-4408-B631-25407C268B6B}" type="datetimeFigureOut">
              <a:rPr lang="cs-CZ" smtClean="0"/>
              <a:t>21.05.2021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3182F-EC61-4145-A452-16B3971C9F9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73119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DEB14-E17F-4408-B631-25407C268B6B}" type="datetimeFigureOut">
              <a:rPr lang="cs-CZ" smtClean="0"/>
              <a:t>21.05.2021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3182F-EC61-4145-A452-16B3971C9F9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566874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DEB14-E17F-4408-B631-25407C268B6B}" type="datetimeFigureOut">
              <a:rPr lang="cs-CZ" smtClean="0"/>
              <a:t>21.05.2021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3182F-EC61-4145-A452-16B3971C9F9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272896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BDEB14-E17F-4408-B631-25407C268B6B}" type="datetimeFigureOut">
              <a:rPr lang="cs-CZ" smtClean="0"/>
              <a:t>21.05.2021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E3182F-EC61-4145-A452-16B3971C9F9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63633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zapier.com/" TargetMode="External"/><Relationship Id="rId2" Type="http://schemas.openxmlformats.org/officeDocument/2006/relationships/hyperlink" Target="https://ifttt.com/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ustomXml" Target="../ink/ink2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customXml" Target="../ink/ink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customXml" Target="../ink/ink4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customXml" Target="../ink/ink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customXml" Target="../ink/ink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6A287F4-B785-4693-AA75-951BB1401F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199" y="291090"/>
            <a:ext cx="10515599" cy="932688"/>
          </a:xfrm>
        </p:spPr>
        <p:txBody>
          <a:bodyPr>
            <a:normAutofit/>
          </a:bodyPr>
          <a:lstStyle/>
          <a:p>
            <a:pPr algn="l"/>
            <a:r>
              <a:rPr lang="cs-CZ" sz="5400"/>
              <a:t>Osobní informační management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4B39567A-08EB-49AD-87AC-35BFA94FA8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6976731" y="2218228"/>
            <a:ext cx="10515599" cy="420624"/>
          </a:xfrm>
        </p:spPr>
        <p:txBody>
          <a:bodyPr>
            <a:normAutofit/>
          </a:bodyPr>
          <a:lstStyle/>
          <a:p>
            <a:pPr algn="l"/>
            <a:r>
              <a:rPr lang="cs-CZ"/>
              <a:t>Michal Černý</a:t>
            </a:r>
          </a:p>
        </p:txBody>
      </p:sp>
      <p:pic>
        <p:nvPicPr>
          <p:cNvPr id="5" name="Video 4">
            <a:extLst>
              <a:ext uri="{FF2B5EF4-FFF2-40B4-BE49-F238E27FC236}">
                <a16:creationId xmlns:a16="http://schemas.microsoft.com/office/drawing/2014/main" id="{1F1894E3-15D4-4FC7-916D-C42C7B4D001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84" r="1" b="1"/>
          <a:stretch/>
        </p:blipFill>
        <p:spPr>
          <a:xfrm>
            <a:off x="2137426" y="2126164"/>
            <a:ext cx="7917144" cy="4440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068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1E392AF-D5C5-4DC8-A27D-C6863141D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823" y="962166"/>
            <a:ext cx="3103808" cy="4421876"/>
          </a:xfrm>
        </p:spPr>
        <p:txBody>
          <a:bodyPr anchor="t">
            <a:normAutofit/>
          </a:bodyPr>
          <a:lstStyle/>
          <a:p>
            <a:pPr algn="r"/>
            <a:r>
              <a:rPr lang="cs-CZ" sz="4000" dirty="0"/>
              <a:t>Algoritmizace všedního dne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62AF8E1-5974-4AB3-A24F-CC079E55A4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88929" y="962167"/>
            <a:ext cx="6858113" cy="4743174"/>
          </a:xfrm>
        </p:spPr>
        <p:txBody>
          <a:bodyPr anchor="t">
            <a:normAutofit/>
          </a:bodyPr>
          <a:lstStyle/>
          <a:p>
            <a:r>
              <a:rPr lang="cs-CZ" sz="2000" dirty="0">
                <a:hlinkClick r:id="rId2"/>
              </a:rPr>
              <a:t>IFTTT</a:t>
            </a:r>
            <a:r>
              <a:rPr lang="cs-CZ" sz="2000" dirty="0"/>
              <a:t> a </a:t>
            </a:r>
            <a:r>
              <a:rPr lang="cs-CZ" sz="2000" dirty="0" err="1">
                <a:hlinkClick r:id="rId3"/>
              </a:rPr>
              <a:t>Zapier</a:t>
            </a:r>
            <a:r>
              <a:rPr lang="cs-CZ" sz="2000" dirty="0"/>
              <a:t> nebo využijeme API</a:t>
            </a:r>
          </a:p>
          <a:p>
            <a:r>
              <a:rPr lang="cs-CZ" sz="2000" dirty="0"/>
              <a:t>Snaha opustit rutinní činnosti a soustředit se na podstatné</a:t>
            </a:r>
          </a:p>
          <a:p>
            <a:endParaRPr lang="cs-CZ" sz="2000" dirty="0"/>
          </a:p>
          <a:p>
            <a:r>
              <a:rPr lang="cs-CZ" sz="2000" dirty="0"/>
              <a:t>Příklad: </a:t>
            </a:r>
          </a:p>
          <a:p>
            <a:pPr lvl="1"/>
            <a:r>
              <a:rPr lang="cs-CZ" sz="2000" dirty="0"/>
              <a:t>Když mi dojde e-mail od šéfa či manželky, pošli mi upozornění. Jinak ne.</a:t>
            </a:r>
          </a:p>
          <a:p>
            <a:pPr lvl="1"/>
            <a:r>
              <a:rPr lang="cs-CZ" sz="2000" dirty="0"/>
              <a:t>Když přijdu domů, vypni data.</a:t>
            </a:r>
          </a:p>
          <a:p>
            <a:pPr lvl="1"/>
            <a:r>
              <a:rPr lang="cs-CZ" sz="2000" dirty="0"/>
              <a:t>Záložky, které si přidávám do </a:t>
            </a:r>
            <a:r>
              <a:rPr lang="cs-CZ" sz="2000" dirty="0" err="1"/>
              <a:t>GetPocket</a:t>
            </a:r>
            <a:r>
              <a:rPr lang="cs-CZ" sz="2000" dirty="0"/>
              <a:t> publikuj na </a:t>
            </a:r>
            <a:r>
              <a:rPr lang="cs-CZ" sz="2000" dirty="0" err="1"/>
              <a:t>Tumblr</a:t>
            </a:r>
            <a:endParaRPr lang="cs-CZ" sz="2000" dirty="0"/>
          </a:p>
          <a:p>
            <a:pPr lvl="1"/>
            <a:r>
              <a:rPr lang="cs-CZ" sz="2000" dirty="0"/>
              <a:t>Zprávu s určitým předmětem publikuji na Facebooku</a:t>
            </a:r>
          </a:p>
          <a:p>
            <a:r>
              <a:rPr lang="cs-CZ" sz="2000" dirty="0"/>
              <a:t>V budoucnu pravděpodobně klíčová část změny povahy práce</a:t>
            </a:r>
          </a:p>
        </p:txBody>
      </p:sp>
    </p:spTree>
    <p:extLst>
      <p:ext uri="{BB962C8B-B14F-4D97-AF65-F5344CB8AC3E}">
        <p14:creationId xmlns:p14="http://schemas.microsoft.com/office/powerpoint/2010/main" val="39282069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0F32458-54E1-4341-A219-B7AC3FD4BF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823" y="962166"/>
            <a:ext cx="3103808" cy="4421876"/>
          </a:xfrm>
        </p:spPr>
        <p:txBody>
          <a:bodyPr anchor="t">
            <a:normAutofit/>
          </a:bodyPr>
          <a:lstStyle/>
          <a:p>
            <a:pPr algn="r"/>
            <a:r>
              <a:rPr lang="cs-CZ" sz="4000" dirty="0"/>
              <a:t>Příklady nástrojů pro PIM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4D86389-C0AE-4266-842B-FC5E43FBCC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88929" y="962167"/>
            <a:ext cx="6858113" cy="4743174"/>
          </a:xfrm>
        </p:spPr>
        <p:txBody>
          <a:bodyPr anchor="t">
            <a:normAutofit lnSpcReduction="10000"/>
          </a:bodyPr>
          <a:lstStyle/>
          <a:p>
            <a:r>
              <a:rPr lang="cs-CZ" sz="2000" dirty="0"/>
              <a:t>ZIM</a:t>
            </a:r>
          </a:p>
          <a:p>
            <a:r>
              <a:rPr lang="cs-CZ" sz="2000" dirty="0" err="1"/>
              <a:t>NoteLedge</a:t>
            </a:r>
            <a:endParaRPr lang="cs-CZ" sz="2000" dirty="0"/>
          </a:p>
          <a:p>
            <a:r>
              <a:rPr lang="cs-CZ" sz="2000" dirty="0"/>
              <a:t>Microsoft OneNote</a:t>
            </a:r>
          </a:p>
          <a:p>
            <a:r>
              <a:rPr lang="cs-CZ" sz="2000" dirty="0"/>
              <a:t>Google </a:t>
            </a:r>
            <a:r>
              <a:rPr lang="cs-CZ" sz="2000" dirty="0" err="1"/>
              <a:t>Keep</a:t>
            </a:r>
            <a:endParaRPr lang="cs-CZ" sz="2000" dirty="0"/>
          </a:p>
          <a:p>
            <a:r>
              <a:rPr lang="cs-CZ" sz="2000" dirty="0" err="1"/>
              <a:t>Evernote</a:t>
            </a:r>
            <a:endParaRPr lang="cs-CZ" sz="2000" dirty="0"/>
          </a:p>
          <a:p>
            <a:r>
              <a:rPr lang="cs-CZ" sz="2000" dirty="0" err="1"/>
              <a:t>GetPocket</a:t>
            </a:r>
            <a:endParaRPr lang="cs-CZ" sz="2000" dirty="0"/>
          </a:p>
          <a:p>
            <a:r>
              <a:rPr lang="cs-CZ" sz="2000" dirty="0"/>
              <a:t>Outlook (pokud je dobře využívaný)</a:t>
            </a:r>
          </a:p>
          <a:p>
            <a:r>
              <a:rPr lang="cs-CZ" sz="2000" dirty="0" err="1"/>
              <a:t>SimpleNote</a:t>
            </a:r>
            <a:endParaRPr lang="cs-CZ" sz="2000" dirty="0"/>
          </a:p>
          <a:p>
            <a:r>
              <a:rPr lang="cs-CZ" sz="2000" dirty="0" err="1"/>
              <a:t>OrgPad</a:t>
            </a:r>
            <a:endParaRPr lang="cs-CZ" sz="2000" dirty="0"/>
          </a:p>
          <a:p>
            <a:r>
              <a:rPr lang="cs-CZ" sz="2000" dirty="0" err="1"/>
              <a:t>PimeCore</a:t>
            </a:r>
            <a:endParaRPr lang="cs-CZ" sz="2000" dirty="0"/>
          </a:p>
          <a:p>
            <a:r>
              <a:rPr lang="cs-CZ" sz="2000" dirty="0" err="1"/>
              <a:t>Zotero</a:t>
            </a:r>
            <a:endParaRPr lang="cs-CZ" sz="2000" dirty="0"/>
          </a:p>
          <a:p>
            <a:r>
              <a:rPr lang="cs-CZ" sz="2000" dirty="0"/>
              <a:t>Miro</a:t>
            </a:r>
          </a:p>
          <a:p>
            <a:endParaRPr lang="cs-CZ" sz="2000" dirty="0"/>
          </a:p>
        </p:txBody>
      </p:sp>
      <p:sp>
        <p:nvSpPr>
          <p:cNvPr id="4" name="Levá složená závorka 3">
            <a:extLst>
              <a:ext uri="{FF2B5EF4-FFF2-40B4-BE49-F238E27FC236}">
                <a16:creationId xmlns:a16="http://schemas.microsoft.com/office/drawing/2014/main" id="{2E086A61-5380-402D-8F01-12EDC8224822}"/>
              </a:ext>
            </a:extLst>
          </p:cNvPr>
          <p:cNvSpPr/>
          <p:nvPr/>
        </p:nvSpPr>
        <p:spPr>
          <a:xfrm>
            <a:off x="6249880" y="275208"/>
            <a:ext cx="45719" cy="45719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703768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F43C604-99C3-40D9-AD51-90566E32CD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823" y="962166"/>
            <a:ext cx="3103808" cy="4421876"/>
          </a:xfrm>
        </p:spPr>
        <p:txBody>
          <a:bodyPr anchor="t">
            <a:normAutofit/>
          </a:bodyPr>
          <a:lstStyle/>
          <a:p>
            <a:pPr algn="r"/>
            <a:r>
              <a:rPr lang="cs-CZ" sz="4000" dirty="0"/>
              <a:t>Co je to PIM?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B2B1146-3432-4600-A6C3-16F4693FD5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88929" y="962167"/>
            <a:ext cx="6858113" cy="4743174"/>
          </a:xfrm>
        </p:spPr>
        <p:txBody>
          <a:bodyPr anchor="t">
            <a:normAutofit/>
          </a:bodyPr>
          <a:lstStyle/>
          <a:p>
            <a:r>
              <a:rPr lang="cs-CZ" sz="2000" dirty="0"/>
              <a:t>Soubor činností a postupů vedoucích k tomu, že informace máme dostupné ve správném čase, na správném místě</a:t>
            </a:r>
          </a:p>
          <a:p>
            <a:r>
              <a:rPr lang="cs-CZ" sz="2000" dirty="0"/>
              <a:t>Jde o soubor činností, které lidé vykonávají když – získávají, třídí, ukládají, archivují, mažou, organisují,… informace nebo dokumenty</a:t>
            </a:r>
          </a:p>
          <a:p>
            <a:r>
              <a:rPr lang="cs-CZ" sz="2000" dirty="0"/>
              <a:t>Obecně jde o osobní proces, který musí vyhovovat Vám</a:t>
            </a:r>
          </a:p>
          <a:p>
            <a:r>
              <a:rPr lang="cs-CZ" sz="2000" dirty="0"/>
              <a:t>V současné době je spojen se třemi trendy:</a:t>
            </a:r>
          </a:p>
          <a:p>
            <a:pPr lvl="1"/>
            <a:r>
              <a:rPr lang="cs-CZ" sz="2000" dirty="0"/>
              <a:t>Digitální minimalismus (</a:t>
            </a:r>
            <a:r>
              <a:rPr lang="cs-CZ" sz="2000" dirty="0" err="1"/>
              <a:t>digital</a:t>
            </a:r>
            <a:r>
              <a:rPr lang="cs-CZ" sz="2000"/>
              <a:t> wellbeing)</a:t>
            </a:r>
          </a:p>
          <a:p>
            <a:pPr lvl="1"/>
            <a:r>
              <a:rPr lang="cs-CZ" sz="2000"/>
              <a:t>Sdílení a spolupráce</a:t>
            </a:r>
          </a:p>
          <a:p>
            <a:pPr lvl="1"/>
            <a:r>
              <a:rPr lang="cs-CZ" sz="2000"/>
              <a:t>Algoritmizace každodennosti</a:t>
            </a:r>
          </a:p>
          <a:p>
            <a:r>
              <a:rPr lang="cs-CZ" sz="2000"/>
              <a:t>V DigComp jde o průřezové téma zasahující mnoho kompetencí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4" name="Rukopis 3">
                <a:extLst>
                  <a:ext uri="{FF2B5EF4-FFF2-40B4-BE49-F238E27FC236}">
                    <a16:creationId xmlns:a16="http://schemas.microsoft.com/office/drawing/2014/main" id="{43FFDCAF-F2F6-4A22-A23F-0B180125FA17}"/>
                  </a:ext>
                </a:extLst>
              </p14:cNvPr>
              <p14:cNvContentPartPr/>
              <p14:nvPr/>
            </p14:nvContentPartPr>
            <p14:xfrm>
              <a:off x="222120" y="1854360"/>
              <a:ext cx="11373480" cy="4089600"/>
            </p14:xfrm>
          </p:contentPart>
        </mc:Choice>
        <mc:Fallback>
          <p:pic>
            <p:nvPicPr>
              <p:cNvPr id="4" name="Rukopis 3">
                <a:extLst>
                  <a:ext uri="{FF2B5EF4-FFF2-40B4-BE49-F238E27FC236}">
                    <a16:creationId xmlns:a16="http://schemas.microsoft.com/office/drawing/2014/main" id="{43FFDCAF-F2F6-4A22-A23F-0B180125FA17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12760" y="1845000"/>
                <a:ext cx="11392200" cy="4108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227538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2D8A493F-990D-4EE4-91FF-C8BA6858BA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32199" y="643466"/>
            <a:ext cx="3927602" cy="5571067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Rukopis 1">
                <a:extLst>
                  <a:ext uri="{FF2B5EF4-FFF2-40B4-BE49-F238E27FC236}">
                    <a16:creationId xmlns:a16="http://schemas.microsoft.com/office/drawing/2014/main" id="{35A2A831-4663-4939-A0AB-841D3D3E9850}"/>
                  </a:ext>
                </a:extLst>
              </p14:cNvPr>
              <p14:cNvContentPartPr/>
              <p14:nvPr/>
            </p14:nvContentPartPr>
            <p14:xfrm>
              <a:off x="2863800" y="1003320"/>
              <a:ext cx="6407640" cy="4737600"/>
            </p14:xfrm>
          </p:contentPart>
        </mc:Choice>
        <mc:Fallback>
          <p:pic>
            <p:nvPicPr>
              <p:cNvPr id="2" name="Rukopis 1">
                <a:extLst>
                  <a:ext uri="{FF2B5EF4-FFF2-40B4-BE49-F238E27FC236}">
                    <a16:creationId xmlns:a16="http://schemas.microsoft.com/office/drawing/2014/main" id="{35A2A831-4663-4939-A0AB-841D3D3E985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854440" y="993960"/>
                <a:ext cx="6426360" cy="4756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962112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7F73C43-FE3F-49D3-B766-79F88D088D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823" y="962166"/>
            <a:ext cx="3103808" cy="4421876"/>
          </a:xfrm>
        </p:spPr>
        <p:txBody>
          <a:bodyPr anchor="t">
            <a:normAutofit/>
          </a:bodyPr>
          <a:lstStyle/>
          <a:p>
            <a:pPr algn="r"/>
            <a:r>
              <a:rPr lang="cs-CZ" sz="4000"/>
              <a:t>Jak informace mohou být osobní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F289201-AF78-4C21-823F-89875C6841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88929" y="962167"/>
            <a:ext cx="6858113" cy="4743174"/>
          </a:xfrm>
        </p:spPr>
        <p:txBody>
          <a:bodyPr anchor="t">
            <a:normAutofit/>
          </a:bodyPr>
          <a:lstStyle/>
          <a:p>
            <a:r>
              <a:rPr lang="cs-CZ" sz="2000"/>
              <a:t>Vlastněno mnou – soubory a data, u nichž jsem uvedený jako vlastník (třeba na disku, v mobilu,…)</a:t>
            </a:r>
          </a:p>
          <a:p>
            <a:r>
              <a:rPr lang="cs-CZ" sz="2000"/>
              <a:t>O mně – informace o mé osobě, často o nich nemusím ani vědět</a:t>
            </a:r>
          </a:p>
          <a:p>
            <a:r>
              <a:rPr lang="cs-CZ" sz="2000"/>
              <a:t>Určené pro mě – typicky z nějakého IS podporující mé rozhodovací procesy</a:t>
            </a:r>
          </a:p>
          <a:p>
            <a:r>
              <a:rPr lang="cs-CZ" sz="2000"/>
              <a:t>Odesláno / zveřejněno mnou – data, která někam zadávám, publikuji, předávám</a:t>
            </a:r>
          </a:p>
          <a:p>
            <a:r>
              <a:rPr lang="cs-CZ" sz="2000"/>
              <a:t>Se kterými má já zkušenost – informace, který vycházejí z mé zkušenost nebo expertízy, často nemusí být explicitní</a:t>
            </a:r>
          </a:p>
          <a:p>
            <a:r>
              <a:rPr lang="cs-CZ" sz="2000"/>
              <a:t>Relevantní pro „mě“ – sloužící k tomu, abych byl schopný se efektivně rozhodovat či řešit určitý problém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4" name="Rukopis 3">
                <a:extLst>
                  <a:ext uri="{FF2B5EF4-FFF2-40B4-BE49-F238E27FC236}">
                    <a16:creationId xmlns:a16="http://schemas.microsoft.com/office/drawing/2014/main" id="{E5B9BA3D-5B0C-470F-BB42-57F70E611712}"/>
                  </a:ext>
                </a:extLst>
              </p14:cNvPr>
              <p14:cNvContentPartPr/>
              <p14:nvPr/>
            </p14:nvContentPartPr>
            <p14:xfrm>
              <a:off x="216000" y="781200"/>
              <a:ext cx="7270920" cy="4299120"/>
            </p14:xfrm>
          </p:contentPart>
        </mc:Choice>
        <mc:Fallback>
          <p:pic>
            <p:nvPicPr>
              <p:cNvPr id="4" name="Rukopis 3">
                <a:extLst>
                  <a:ext uri="{FF2B5EF4-FFF2-40B4-BE49-F238E27FC236}">
                    <a16:creationId xmlns:a16="http://schemas.microsoft.com/office/drawing/2014/main" id="{E5B9BA3D-5B0C-470F-BB42-57F70E611712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06640" y="771840"/>
                <a:ext cx="7289640" cy="4317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952283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37E99FE-9FCC-4C49-A551-0DE3C8252C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823" y="962166"/>
            <a:ext cx="3103808" cy="4421876"/>
          </a:xfrm>
        </p:spPr>
        <p:txBody>
          <a:bodyPr anchor="t">
            <a:normAutofit/>
          </a:bodyPr>
          <a:lstStyle/>
          <a:p>
            <a:pPr algn="r"/>
            <a:r>
              <a:rPr lang="cs-CZ" sz="4000"/>
              <a:t>Příklady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50D9AAA-6062-47CA-8C62-697FB01D93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88929" y="962167"/>
            <a:ext cx="6858113" cy="4743174"/>
          </a:xfrm>
        </p:spPr>
        <p:txBody>
          <a:bodyPr anchor="t">
            <a:normAutofit/>
          </a:bodyPr>
          <a:lstStyle/>
          <a:p>
            <a:r>
              <a:rPr lang="cs-CZ" sz="1700" dirty="0"/>
              <a:t>Data z profilu na sociálních sítích</a:t>
            </a:r>
          </a:p>
          <a:p>
            <a:r>
              <a:rPr lang="cs-CZ" sz="1700" dirty="0"/>
              <a:t>Data z informačního systému ve firmě či jiné instituci</a:t>
            </a:r>
          </a:p>
          <a:p>
            <a:r>
              <a:rPr lang="cs-CZ" sz="1700" dirty="0"/>
              <a:t>Fotografie v mém mobilním telefonu</a:t>
            </a:r>
          </a:p>
          <a:p>
            <a:r>
              <a:rPr lang="cs-CZ" sz="1700" dirty="0"/>
              <a:t>Moje poznámky</a:t>
            </a:r>
          </a:p>
          <a:p>
            <a:r>
              <a:rPr lang="cs-CZ" sz="1700" dirty="0"/>
              <a:t>Moje účtenky</a:t>
            </a:r>
          </a:p>
          <a:p>
            <a:r>
              <a:rPr lang="cs-CZ" sz="1700" dirty="0"/>
              <a:t>Články, které o mě někdo napsal</a:t>
            </a:r>
          </a:p>
          <a:p>
            <a:r>
              <a:rPr lang="cs-CZ" sz="1700" dirty="0"/>
              <a:t>Presentace a výkazy, které budu presentovat na poradě</a:t>
            </a:r>
          </a:p>
          <a:p>
            <a:r>
              <a:rPr lang="cs-CZ" sz="1700" dirty="0"/>
              <a:t>Poznámky z kalendáře</a:t>
            </a:r>
          </a:p>
          <a:p>
            <a:r>
              <a:rPr lang="cs-CZ" sz="1700" dirty="0"/>
              <a:t>…</a:t>
            </a:r>
          </a:p>
          <a:p>
            <a:r>
              <a:rPr lang="cs-CZ" sz="1700" dirty="0"/>
              <a:t>Ale také:</a:t>
            </a:r>
          </a:p>
          <a:p>
            <a:pPr lvl="1"/>
            <a:r>
              <a:rPr lang="cs-CZ" sz="1700" dirty="0"/>
              <a:t>Oblíbené recepty</a:t>
            </a:r>
          </a:p>
          <a:p>
            <a:pPr lvl="1"/>
            <a:r>
              <a:rPr lang="cs-CZ" sz="1700" dirty="0"/>
              <a:t>Denník z cest</a:t>
            </a:r>
          </a:p>
          <a:p>
            <a:pPr lvl="1"/>
            <a:r>
              <a:rPr lang="cs-CZ" sz="1700" dirty="0"/>
              <a:t>Rodinné fotoalbum</a:t>
            </a:r>
          </a:p>
          <a:p>
            <a:pPr lvl="1"/>
            <a:endParaRPr lang="cs-CZ" sz="1700" dirty="0"/>
          </a:p>
        </p:txBody>
      </p:sp>
    </p:spTree>
    <p:extLst>
      <p:ext uri="{BB962C8B-B14F-4D97-AF65-F5344CB8AC3E}">
        <p14:creationId xmlns:p14="http://schemas.microsoft.com/office/powerpoint/2010/main" val="16489236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A39874E-1DD4-49F3-8C46-F7DC050E6A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Příklad – k čemu lze využít </a:t>
            </a:r>
            <a:r>
              <a:rPr lang="cs-CZ" dirty="0" err="1"/>
              <a:t>Evernote</a:t>
            </a:r>
            <a:r>
              <a:rPr lang="cs-CZ" dirty="0"/>
              <a:t> či OneNote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8DB3303B-5B3A-4431-85DB-1B7E03CDDF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V práci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CCDEB6B-8C52-4635-94D6-C59E324408F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r>
              <a:rPr lang="cs-CZ" dirty="0"/>
              <a:t>Poznámky</a:t>
            </a:r>
          </a:p>
          <a:p>
            <a:r>
              <a:rPr lang="cs-CZ" dirty="0"/>
              <a:t>Výstřižky z webu</a:t>
            </a:r>
          </a:p>
          <a:p>
            <a:r>
              <a:rPr lang="cs-CZ" dirty="0"/>
              <a:t>Ukládání a anotování dokumentů</a:t>
            </a:r>
          </a:p>
          <a:p>
            <a:r>
              <a:rPr lang="cs-CZ" dirty="0"/>
              <a:t>Práce s úkoly</a:t>
            </a:r>
          </a:p>
          <a:p>
            <a:r>
              <a:rPr lang="cs-CZ" dirty="0"/>
              <a:t>Sdílení dokumentů v týmu</a:t>
            </a:r>
          </a:p>
          <a:p>
            <a:r>
              <a:rPr lang="cs-CZ" dirty="0"/>
              <a:t>Přenos souborů mezi zařízeními</a:t>
            </a:r>
          </a:p>
          <a:p>
            <a:r>
              <a:rPr lang="cs-CZ" dirty="0"/>
              <a:t>Organisace znalostí</a:t>
            </a:r>
          </a:p>
          <a:p>
            <a:r>
              <a:rPr lang="cs-CZ" dirty="0"/>
              <a:t>Archivace skenovaných informací</a:t>
            </a:r>
          </a:p>
          <a:p>
            <a:r>
              <a:rPr lang="cs-CZ" dirty="0"/>
              <a:t>Práce s ručně psanými poznámkami</a:t>
            </a:r>
          </a:p>
          <a:p>
            <a:r>
              <a:rPr lang="cs-CZ" dirty="0"/>
              <a:t>…</a:t>
            </a:r>
          </a:p>
          <a:p>
            <a:endParaRPr lang="cs-CZ" dirty="0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8B7D241D-9019-42CF-818F-43DF3B92CD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cs-CZ" dirty="0"/>
              <a:t>Doma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DC0EDC50-4E7B-40C1-8E96-CD71792F5FD4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fontScale="77500" lnSpcReduction="20000"/>
          </a:bodyPr>
          <a:lstStyle/>
          <a:p>
            <a:r>
              <a:rPr lang="cs-CZ" dirty="0"/>
              <a:t>Digitalizace účtenek</a:t>
            </a:r>
          </a:p>
          <a:p>
            <a:r>
              <a:rPr lang="cs-CZ" dirty="0"/>
              <a:t>Psaní úkolů</a:t>
            </a:r>
          </a:p>
          <a:p>
            <a:r>
              <a:rPr lang="cs-CZ" dirty="0"/>
              <a:t>Archivace obrázků dětí</a:t>
            </a:r>
          </a:p>
          <a:p>
            <a:r>
              <a:rPr lang="cs-CZ" dirty="0"/>
              <a:t>Záložky a výstřižky z webu</a:t>
            </a:r>
          </a:p>
          <a:p>
            <a:r>
              <a:rPr lang="cs-CZ" dirty="0"/>
              <a:t>Poznámky z četby</a:t>
            </a:r>
          </a:p>
          <a:p>
            <a:r>
              <a:rPr lang="cs-CZ" dirty="0"/>
              <a:t>Ukládání receptů</a:t>
            </a:r>
          </a:p>
          <a:p>
            <a:r>
              <a:rPr lang="cs-CZ" dirty="0"/>
              <a:t>…</a:t>
            </a:r>
          </a:p>
          <a:p>
            <a:endParaRPr lang="cs-CZ" dirty="0"/>
          </a:p>
          <a:p>
            <a:r>
              <a:rPr lang="cs-CZ" dirty="0"/>
              <a:t>A je možné tyto nástroje spojit se službami třetích stran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7" name="Rukopis 6">
                <a:extLst>
                  <a:ext uri="{FF2B5EF4-FFF2-40B4-BE49-F238E27FC236}">
                    <a16:creationId xmlns:a16="http://schemas.microsoft.com/office/drawing/2014/main" id="{E719A4D6-1008-4A94-A286-AFEF750845B8}"/>
                  </a:ext>
                </a:extLst>
              </p14:cNvPr>
              <p14:cNvContentPartPr/>
              <p14:nvPr/>
            </p14:nvContentPartPr>
            <p14:xfrm>
              <a:off x="0" y="0"/>
              <a:ext cx="11195280" cy="6851880"/>
            </p14:xfrm>
          </p:contentPart>
        </mc:Choice>
        <mc:Fallback>
          <p:pic>
            <p:nvPicPr>
              <p:cNvPr id="7" name="Rukopis 6">
                <a:extLst>
                  <a:ext uri="{FF2B5EF4-FFF2-40B4-BE49-F238E27FC236}">
                    <a16:creationId xmlns:a16="http://schemas.microsoft.com/office/drawing/2014/main" id="{E719A4D6-1008-4A94-A286-AFEF750845B8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-9360" y="-9360"/>
                <a:ext cx="11214000" cy="6870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016875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>
            <a:extLst>
              <a:ext uri="{FF2B5EF4-FFF2-40B4-BE49-F238E27FC236}">
                <a16:creationId xmlns:a16="http://schemas.microsoft.com/office/drawing/2014/main" id="{15B327E5-4FD2-426F-A03A-38839F4FB3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823" y="962166"/>
            <a:ext cx="3103808" cy="4421876"/>
          </a:xfrm>
        </p:spPr>
        <p:txBody>
          <a:bodyPr anchor="t">
            <a:normAutofit/>
          </a:bodyPr>
          <a:lstStyle/>
          <a:p>
            <a:pPr algn="r"/>
            <a:r>
              <a:rPr lang="cs-CZ" sz="4000"/>
              <a:t>Jiné příklady</a:t>
            </a:r>
          </a:p>
        </p:txBody>
      </p:sp>
      <p:sp>
        <p:nvSpPr>
          <p:cNvPr id="8" name="Zástupný obsah 7">
            <a:extLst>
              <a:ext uri="{FF2B5EF4-FFF2-40B4-BE49-F238E27FC236}">
                <a16:creationId xmlns:a16="http://schemas.microsoft.com/office/drawing/2014/main" id="{8F43599D-1DDB-4321-9C71-5ACDF0FD54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88929" y="962167"/>
            <a:ext cx="6858113" cy="4743174"/>
          </a:xfrm>
        </p:spPr>
        <p:txBody>
          <a:bodyPr anchor="t">
            <a:normAutofit/>
          </a:bodyPr>
          <a:lstStyle/>
          <a:p>
            <a:r>
              <a:rPr lang="cs-CZ" sz="2000" dirty="0"/>
              <a:t>Google </a:t>
            </a:r>
            <a:r>
              <a:rPr lang="cs-CZ" sz="2000" dirty="0" err="1"/>
              <a:t>Docs</a:t>
            </a:r>
            <a:r>
              <a:rPr lang="cs-CZ" sz="2000" dirty="0"/>
              <a:t> a organisace souborů, případně </a:t>
            </a:r>
            <a:r>
              <a:rPr lang="cs-CZ" sz="2000" dirty="0" err="1"/>
              <a:t>knowledge</a:t>
            </a:r>
            <a:r>
              <a:rPr lang="cs-CZ" sz="2000" dirty="0"/>
              <a:t> base</a:t>
            </a:r>
          </a:p>
          <a:p>
            <a:r>
              <a:rPr lang="cs-CZ" sz="2000" dirty="0"/>
              <a:t>ZIM jako osobní wiki (</a:t>
            </a:r>
            <a:r>
              <a:rPr lang="cs-CZ" sz="2000" dirty="0" err="1"/>
              <a:t>TiddliWiki</a:t>
            </a:r>
            <a:r>
              <a:rPr lang="cs-CZ" sz="2000" dirty="0"/>
              <a:t>, </a:t>
            </a:r>
            <a:r>
              <a:rPr lang="cs-CZ" sz="2000" dirty="0" err="1"/>
              <a:t>MoinMoin</a:t>
            </a:r>
            <a:r>
              <a:rPr lang="cs-CZ" sz="2000" dirty="0"/>
              <a:t>, </a:t>
            </a:r>
            <a:r>
              <a:rPr lang="en-US" sz="2000" dirty="0" err="1"/>
              <a:t>WoaS</a:t>
            </a:r>
            <a:r>
              <a:rPr lang="en-US" sz="2000" dirty="0"/>
              <a:t> - Wiki on a Stick </a:t>
            </a:r>
            <a:r>
              <a:rPr lang="cs-CZ" sz="2000" dirty="0"/>
              <a:t>…)</a:t>
            </a:r>
          </a:p>
          <a:p>
            <a:r>
              <a:rPr lang="cs-CZ" sz="2000" dirty="0"/>
              <a:t>Google </a:t>
            </a:r>
            <a:r>
              <a:rPr lang="cs-CZ" sz="2000" dirty="0" err="1"/>
              <a:t>Keep</a:t>
            </a:r>
            <a:r>
              <a:rPr lang="cs-CZ" sz="2000" dirty="0"/>
              <a:t> pro milovníky </a:t>
            </a:r>
            <a:r>
              <a:rPr lang="cs-CZ" sz="2000" dirty="0" err="1"/>
              <a:t>postitů</a:t>
            </a:r>
            <a:endParaRPr lang="cs-CZ" sz="2000" dirty="0"/>
          </a:p>
          <a:p>
            <a:r>
              <a:rPr lang="cs-CZ" sz="2000" dirty="0"/>
              <a:t>Miro s nástěnkami (nebo </a:t>
            </a:r>
            <a:r>
              <a:rPr lang="cs-CZ" sz="2000" dirty="0" err="1"/>
              <a:t>Padlet</a:t>
            </a:r>
            <a:r>
              <a:rPr lang="cs-CZ" sz="2000" dirty="0"/>
              <a:t>)</a:t>
            </a:r>
          </a:p>
          <a:p>
            <a:r>
              <a:rPr lang="cs-CZ" sz="2000" dirty="0" err="1"/>
              <a:t>Zotero</a:t>
            </a:r>
            <a:r>
              <a:rPr lang="cs-CZ" sz="2000" dirty="0"/>
              <a:t> v akademickém světě</a:t>
            </a:r>
          </a:p>
          <a:p>
            <a:r>
              <a:rPr lang="cs-CZ" sz="2000" dirty="0"/>
              <a:t>…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2" name="Rukopis 1">
                <a:extLst>
                  <a:ext uri="{FF2B5EF4-FFF2-40B4-BE49-F238E27FC236}">
                    <a16:creationId xmlns:a16="http://schemas.microsoft.com/office/drawing/2014/main" id="{8A62E5ED-6AC8-469C-A089-802DA9F2AEA9}"/>
                  </a:ext>
                </a:extLst>
              </p14:cNvPr>
              <p14:cNvContentPartPr/>
              <p14:nvPr/>
            </p14:nvContentPartPr>
            <p14:xfrm>
              <a:off x="3257640" y="2793960"/>
              <a:ext cx="1854360" cy="965520"/>
            </p14:xfrm>
          </p:contentPart>
        </mc:Choice>
        <mc:Fallback>
          <p:pic>
            <p:nvPicPr>
              <p:cNvPr id="2" name="Rukopis 1">
                <a:extLst>
                  <a:ext uri="{FF2B5EF4-FFF2-40B4-BE49-F238E27FC236}">
                    <a16:creationId xmlns:a16="http://schemas.microsoft.com/office/drawing/2014/main" id="{8A62E5ED-6AC8-469C-A089-802DA9F2AEA9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248280" y="2784600"/>
                <a:ext cx="1873080" cy="984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097981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6ECBABF-2020-4E72-A404-7C4781E90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823" y="962166"/>
            <a:ext cx="3103808" cy="4421876"/>
          </a:xfrm>
        </p:spPr>
        <p:txBody>
          <a:bodyPr anchor="t">
            <a:normAutofit/>
          </a:bodyPr>
          <a:lstStyle/>
          <a:p>
            <a:pPr algn="r"/>
            <a:r>
              <a:rPr lang="cs-CZ" sz="4000"/>
              <a:t>Digitální minimalismus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AED252F-94CE-40F4-82DA-5B9AB177D8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88929" y="962167"/>
            <a:ext cx="6858113" cy="4743174"/>
          </a:xfrm>
        </p:spPr>
        <p:txBody>
          <a:bodyPr anchor="t">
            <a:normAutofit/>
          </a:bodyPr>
          <a:lstStyle/>
          <a:p>
            <a:r>
              <a:rPr lang="cs-CZ" sz="2000"/>
              <a:t>Na libovolnou činnost jistě najdeme vhodnou aplikaci, ale je cílem je používat všechny?</a:t>
            </a:r>
          </a:p>
          <a:p>
            <a:r>
              <a:rPr lang="cs-CZ" sz="2000"/>
              <a:t>Není na některé věci lepší používat papír?</a:t>
            </a:r>
          </a:p>
          <a:p>
            <a:r>
              <a:rPr lang="cs-CZ" sz="2000"/>
              <a:t>Do jaké míry technika zasahuje do mého volného času,…</a:t>
            </a:r>
          </a:p>
          <a:p>
            <a:r>
              <a:rPr lang="cs-CZ" sz="2000"/>
              <a:t>Informační zahlcení, informační přetížení</a:t>
            </a:r>
          </a:p>
          <a:p>
            <a:endParaRPr lang="cs-CZ" sz="2000"/>
          </a:p>
          <a:p>
            <a:r>
              <a:rPr lang="cs-CZ" sz="2000"/>
              <a:t>Angelo Cardinal Voiello (The New Pope): jsem neustále informován</a:t>
            </a:r>
          </a:p>
          <a:p>
            <a:r>
              <a:rPr lang="cs-CZ" sz="2000"/>
              <a:t>Michal Altrichter: Googlík a povrchnost</a:t>
            </a:r>
          </a:p>
          <a:p>
            <a:r>
              <a:rPr lang="cs-CZ" sz="2000"/>
              <a:t>Věda: jinak čteme online a papírově, médium determinuje průběh procesů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4" name="Rukopis 3">
                <a:extLst>
                  <a:ext uri="{FF2B5EF4-FFF2-40B4-BE49-F238E27FC236}">
                    <a16:creationId xmlns:a16="http://schemas.microsoft.com/office/drawing/2014/main" id="{54E4642E-AA2E-4249-A26E-8D8044C5CAE0}"/>
                  </a:ext>
                </a:extLst>
              </p14:cNvPr>
              <p14:cNvContentPartPr/>
              <p14:nvPr/>
            </p14:nvContentPartPr>
            <p14:xfrm>
              <a:off x="3987720" y="3200400"/>
              <a:ext cx="444960" cy="1111680"/>
            </p14:xfrm>
          </p:contentPart>
        </mc:Choice>
        <mc:Fallback>
          <p:pic>
            <p:nvPicPr>
              <p:cNvPr id="4" name="Rukopis 3">
                <a:extLst>
                  <a:ext uri="{FF2B5EF4-FFF2-40B4-BE49-F238E27FC236}">
                    <a16:creationId xmlns:a16="http://schemas.microsoft.com/office/drawing/2014/main" id="{54E4642E-AA2E-4249-A26E-8D8044C5CAE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978360" y="3191040"/>
                <a:ext cx="463680" cy="1130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966477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EE290DD-285E-4BF1-B026-DD9E8E425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823" y="962166"/>
            <a:ext cx="3103808" cy="4421876"/>
          </a:xfrm>
        </p:spPr>
        <p:txBody>
          <a:bodyPr anchor="t">
            <a:normAutofit/>
          </a:bodyPr>
          <a:lstStyle/>
          <a:p>
            <a:pPr algn="r"/>
            <a:r>
              <a:rPr lang="cs-CZ" sz="4000"/>
              <a:t>Sdílení a spolupráce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D0046FA-524F-4D19-B8C2-3F95E65187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88929" y="962167"/>
            <a:ext cx="6858113" cy="4743174"/>
          </a:xfrm>
        </p:spPr>
        <p:txBody>
          <a:bodyPr anchor="t">
            <a:normAutofit/>
          </a:bodyPr>
          <a:lstStyle/>
          <a:p>
            <a:r>
              <a:rPr lang="cs-CZ" sz="2000" dirty="0"/>
              <a:t>PIM není jen privátním podnikem, ale i součástí znalostního managementu instituce</a:t>
            </a:r>
          </a:p>
          <a:p>
            <a:r>
              <a:rPr lang="cs-CZ" sz="2000" dirty="0"/>
              <a:t>PIM mohu dělat privátně, ale …</a:t>
            </a:r>
          </a:p>
          <a:p>
            <a:pPr lvl="1"/>
            <a:r>
              <a:rPr lang="cs-CZ" sz="1600" dirty="0"/>
              <a:t>Člověk není solitér</a:t>
            </a:r>
          </a:p>
          <a:p>
            <a:pPr lvl="1"/>
            <a:r>
              <a:rPr lang="cs-CZ" sz="1600" dirty="0"/>
              <a:t>Co všechno chceme sdílet?</a:t>
            </a:r>
          </a:p>
          <a:p>
            <a:pPr lvl="1"/>
            <a:r>
              <a:rPr lang="cs-CZ" sz="1600" dirty="0"/>
              <a:t>Jak to chceme sdílet?</a:t>
            </a:r>
          </a:p>
          <a:p>
            <a:pPr lvl="1"/>
            <a:r>
              <a:rPr lang="cs-CZ" sz="1600" dirty="0"/>
              <a:t>S kým to chceme sdílet?</a:t>
            </a:r>
          </a:p>
          <a:p>
            <a:r>
              <a:rPr lang="cs-CZ" sz="2000" dirty="0" err="1"/>
              <a:t>Trello</a:t>
            </a:r>
            <a:r>
              <a:rPr lang="cs-CZ" sz="2000" dirty="0"/>
              <a:t>, </a:t>
            </a:r>
            <a:r>
              <a:rPr lang="cs-CZ" sz="2000" dirty="0" err="1"/>
              <a:t>Basecamp</a:t>
            </a:r>
            <a:r>
              <a:rPr lang="cs-CZ" sz="2000" dirty="0"/>
              <a:t>, </a:t>
            </a:r>
            <a:r>
              <a:rPr lang="cs-CZ" sz="2000" dirty="0" err="1"/>
              <a:t>Redmine</a:t>
            </a:r>
            <a:r>
              <a:rPr lang="cs-CZ" sz="2000" dirty="0"/>
              <a:t>, </a:t>
            </a:r>
            <a:r>
              <a:rPr lang="cs-CZ" sz="2000" dirty="0" err="1"/>
              <a:t>Asana</a:t>
            </a:r>
            <a:r>
              <a:rPr lang="cs-CZ" sz="2000" dirty="0"/>
              <a:t>, </a:t>
            </a:r>
            <a:r>
              <a:rPr lang="cs-CZ" sz="2000" dirty="0" err="1"/>
              <a:t>Podio</a:t>
            </a:r>
            <a:r>
              <a:rPr lang="cs-CZ" sz="2000" dirty="0"/>
              <a:t>, </a:t>
            </a:r>
            <a:r>
              <a:rPr lang="cs-CZ" sz="2000" dirty="0" err="1"/>
              <a:t>Notion</a:t>
            </a:r>
            <a:r>
              <a:rPr lang="cs-CZ" sz="2000" dirty="0"/>
              <a:t>,…</a:t>
            </a:r>
          </a:p>
          <a:p>
            <a:endParaRPr lang="cs-CZ" sz="2000" dirty="0"/>
          </a:p>
          <a:p>
            <a:r>
              <a:rPr lang="cs-CZ" sz="2000" dirty="0"/>
              <a:t>PIM jako forma kurátorství obsahu</a:t>
            </a:r>
          </a:p>
        </p:txBody>
      </p:sp>
    </p:spTree>
    <p:extLst>
      <p:ext uri="{BB962C8B-B14F-4D97-AF65-F5344CB8AC3E}">
        <p14:creationId xmlns:p14="http://schemas.microsoft.com/office/powerpoint/2010/main" val="20902530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222</TotalTime>
  <Words>587</Words>
  <Application>Microsoft Office PowerPoint</Application>
  <PresentationFormat>Širokoúhlá obrazovka</PresentationFormat>
  <Paragraphs>103</Paragraphs>
  <Slides>11</Slides>
  <Notes>0</Notes>
  <HiddenSlides>0</HiddenSlides>
  <MMClips>1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Osobní informační management</vt:lpstr>
      <vt:lpstr>Co je to PIM?</vt:lpstr>
      <vt:lpstr>Prezentace aplikace PowerPoint</vt:lpstr>
      <vt:lpstr>Jak informace mohou být osobní</vt:lpstr>
      <vt:lpstr>Příklady</vt:lpstr>
      <vt:lpstr>Příklad – k čemu lze využít Evernote či OneNote</vt:lpstr>
      <vt:lpstr>Jiné příklady</vt:lpstr>
      <vt:lpstr>Digitální minimalismus</vt:lpstr>
      <vt:lpstr>Sdílení a spolupráce</vt:lpstr>
      <vt:lpstr>Algoritmizace všedního dne</vt:lpstr>
      <vt:lpstr>Příklady nástrojů pro PIM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Osobní informační management</dc:title>
  <dc:creator>Michal Černý</dc:creator>
  <cp:lastModifiedBy>Michal Černý</cp:lastModifiedBy>
  <cp:revision>1</cp:revision>
  <dcterms:created xsi:type="dcterms:W3CDTF">2021-05-11T07:13:03Z</dcterms:created>
  <dcterms:modified xsi:type="dcterms:W3CDTF">2021-05-21T15:36:39Z</dcterms:modified>
</cp:coreProperties>
</file>