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6"/>
  </p:notesMasterIdLst>
  <p:sldIdLst>
    <p:sldId id="256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13" r:id="rId14"/>
    <p:sldId id="314" r:id="rId15"/>
    <p:sldId id="315" r:id="rId16"/>
    <p:sldId id="316" r:id="rId17"/>
    <p:sldId id="317" r:id="rId18"/>
    <p:sldId id="318" r:id="rId19"/>
    <p:sldId id="329" r:id="rId20"/>
    <p:sldId id="262" r:id="rId21"/>
    <p:sldId id="290" r:id="rId22"/>
    <p:sldId id="37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33" r:id="rId33"/>
    <p:sldId id="334" r:id="rId34"/>
    <p:sldId id="335" r:id="rId35"/>
    <p:sldId id="336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7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6" r:id="rId55"/>
    <p:sldId id="350" r:id="rId56"/>
    <p:sldId id="349" r:id="rId57"/>
    <p:sldId id="351" r:id="rId58"/>
    <p:sldId id="352" r:id="rId59"/>
    <p:sldId id="353" r:id="rId60"/>
    <p:sldId id="354" r:id="rId61"/>
    <p:sldId id="357" r:id="rId62"/>
    <p:sldId id="356" r:id="rId63"/>
    <p:sldId id="360" r:id="rId64"/>
    <p:sldId id="359" r:id="rId65"/>
    <p:sldId id="361" r:id="rId66"/>
    <p:sldId id="363" r:id="rId67"/>
    <p:sldId id="364" r:id="rId68"/>
    <p:sldId id="332" r:id="rId69"/>
    <p:sldId id="311" r:id="rId70"/>
    <p:sldId id="312" r:id="rId71"/>
    <p:sldId id="365" r:id="rId72"/>
    <p:sldId id="366" r:id="rId73"/>
    <p:sldId id="367" r:id="rId74"/>
    <p:sldId id="368" r:id="rId75"/>
    <p:sldId id="369" r:id="rId76"/>
    <p:sldId id="337" r:id="rId77"/>
    <p:sldId id="319" r:id="rId78"/>
    <p:sldId id="370" r:id="rId79"/>
    <p:sldId id="371" r:id="rId80"/>
    <p:sldId id="372" r:id="rId81"/>
    <p:sldId id="373" r:id="rId82"/>
    <p:sldId id="374" r:id="rId83"/>
    <p:sldId id="375" r:id="rId84"/>
    <p:sldId id="327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B8103-48E1-4E8E-BB91-C09B61F38150}" v="15" dt="2020-04-03T08:41:4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D0EB8103-48E1-4E8E-BB91-C09B61F38150}"/>
    <pc:docChg chg="undo custSel mod addSld delSld modSld sldOrd">
      <pc:chgData name="Michal Černý" userId="47f2631e-daed-4119-b393-426e990e8c21" providerId="ADAL" clId="{D0EB8103-48E1-4E8E-BB91-C09B61F38150}" dt="2020-04-03T11:49:09.251" v="429"/>
      <pc:docMkLst>
        <pc:docMk/>
      </pc:docMkLst>
      <pc:sldChg chg="ord">
        <pc:chgData name="Michal Černý" userId="47f2631e-daed-4119-b393-426e990e8c21" providerId="ADAL" clId="{D0EB8103-48E1-4E8E-BB91-C09B61F38150}" dt="2020-04-03T11:49:09.251" v="429"/>
        <pc:sldMkLst>
          <pc:docMk/>
          <pc:sldMk cId="3350481289" sldId="262"/>
        </pc:sldMkLst>
      </pc:sldChg>
      <pc:sldChg chg="modSp add ord">
        <pc:chgData name="Michal Černý" userId="47f2631e-daed-4119-b393-426e990e8c21" providerId="ADAL" clId="{D0EB8103-48E1-4E8E-BB91-C09B61F38150}" dt="2020-04-03T11:49:05.606" v="427"/>
        <pc:sldMkLst>
          <pc:docMk/>
          <pc:sldMk cId="3537865748" sldId="290"/>
        </pc:sldMkLst>
        <pc:spChg chg="mod">
          <ac:chgData name="Michal Černý" userId="47f2631e-daed-4119-b393-426e990e8c21" providerId="ADAL" clId="{D0EB8103-48E1-4E8E-BB91-C09B61F38150}" dt="2020-04-03T08:41:58.217" v="423" actId="20577"/>
          <ac:spMkLst>
            <pc:docMk/>
            <pc:sldMk cId="3537865748" sldId="290"/>
            <ac:spMk id="4" creationId="{63E8A540-C347-4EB3-901B-7025AB098D6B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0:39.316" v="46" actId="12"/>
        <pc:sldMkLst>
          <pc:docMk/>
          <pc:sldMk cId="3193858535" sldId="291"/>
        </pc:sldMkLst>
        <pc:spChg chg="mod">
          <ac:chgData name="Michal Černý" userId="47f2631e-daed-4119-b393-426e990e8c21" providerId="ADAL" clId="{D0EB8103-48E1-4E8E-BB91-C09B61F38150}" dt="2020-04-03T08:29:58.402" v="17" actId="26606"/>
          <ac:spMkLst>
            <pc:docMk/>
            <pc:sldMk cId="3193858535" sldId="291"/>
            <ac:spMk id="4" creationId="{3595F0CA-2A8F-404A-8D4C-D787FB5D8AB6}"/>
          </ac:spMkLst>
        </pc:spChg>
        <pc:spChg chg="mod">
          <ac:chgData name="Michal Černý" userId="47f2631e-daed-4119-b393-426e990e8c21" providerId="ADAL" clId="{D0EB8103-48E1-4E8E-BB91-C09B61F38150}" dt="2020-04-03T08:30:39.316" v="46" actId="12"/>
          <ac:spMkLst>
            <pc:docMk/>
            <pc:sldMk cId="3193858535" sldId="291"/>
            <ac:spMk id="5" creationId="{E61B8E4D-8510-4015-AB45-5E1092D8D884}"/>
          </ac:spMkLst>
        </pc:spChg>
        <pc:spChg chg="add">
          <ac:chgData name="Michal Černý" userId="47f2631e-daed-4119-b393-426e990e8c21" providerId="ADAL" clId="{D0EB8103-48E1-4E8E-BB91-C09B61F38150}" dt="2020-04-03T08:29:58.402" v="17" actId="26606"/>
          <ac:spMkLst>
            <pc:docMk/>
            <pc:sldMk cId="3193858535" sldId="291"/>
            <ac:spMk id="10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0:48.212" v="47" actId="26606"/>
        <pc:sldMkLst>
          <pc:docMk/>
          <pc:sldMk cId="1996930489" sldId="292"/>
        </pc:sldMkLst>
        <pc:spChg chg="mod">
          <ac:chgData name="Michal Černý" userId="47f2631e-daed-4119-b393-426e990e8c21" providerId="ADAL" clId="{D0EB8103-48E1-4E8E-BB91-C09B61F38150}" dt="2020-04-03T08:30:48.212" v="47" actId="26606"/>
          <ac:spMkLst>
            <pc:docMk/>
            <pc:sldMk cId="1996930489" sldId="292"/>
            <ac:spMk id="2" creationId="{07AFDD63-F200-4111-AC83-7F152891CD88}"/>
          </ac:spMkLst>
        </pc:spChg>
        <pc:spChg chg="mod">
          <ac:chgData name="Michal Černý" userId="47f2631e-daed-4119-b393-426e990e8c21" providerId="ADAL" clId="{D0EB8103-48E1-4E8E-BB91-C09B61F38150}" dt="2020-04-03T08:30:48.212" v="47" actId="26606"/>
          <ac:spMkLst>
            <pc:docMk/>
            <pc:sldMk cId="1996930489" sldId="292"/>
            <ac:spMk id="3" creationId="{C36C147D-B744-488E-B6D6-7D77A8566B57}"/>
          </ac:spMkLst>
        </pc:spChg>
        <pc:spChg chg="add">
          <ac:chgData name="Michal Černý" userId="47f2631e-daed-4119-b393-426e990e8c21" providerId="ADAL" clId="{D0EB8103-48E1-4E8E-BB91-C09B61F38150}" dt="2020-04-03T08:30:48.212" v="47" actId="26606"/>
          <ac:spMkLst>
            <pc:docMk/>
            <pc:sldMk cId="1996930489" sldId="292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0:51.190" v="48" actId="26606"/>
        <pc:sldMkLst>
          <pc:docMk/>
          <pc:sldMk cId="1736026176" sldId="293"/>
        </pc:sldMkLst>
        <pc:spChg chg="mod">
          <ac:chgData name="Michal Černý" userId="47f2631e-daed-4119-b393-426e990e8c21" providerId="ADAL" clId="{D0EB8103-48E1-4E8E-BB91-C09B61F38150}" dt="2020-04-03T08:30:51.190" v="48" actId="26606"/>
          <ac:spMkLst>
            <pc:docMk/>
            <pc:sldMk cId="1736026176" sldId="293"/>
            <ac:spMk id="2" creationId="{927D099F-3DFE-41F8-B730-E9C7183EA7A1}"/>
          </ac:spMkLst>
        </pc:spChg>
        <pc:spChg chg="mod">
          <ac:chgData name="Michal Černý" userId="47f2631e-daed-4119-b393-426e990e8c21" providerId="ADAL" clId="{D0EB8103-48E1-4E8E-BB91-C09B61F38150}" dt="2020-04-03T08:30:51.190" v="48" actId="26606"/>
          <ac:spMkLst>
            <pc:docMk/>
            <pc:sldMk cId="1736026176" sldId="293"/>
            <ac:spMk id="3" creationId="{EF60F84E-BB06-4735-AD98-A02CA641FC40}"/>
          </ac:spMkLst>
        </pc:spChg>
        <pc:spChg chg="add">
          <ac:chgData name="Michal Černý" userId="47f2631e-daed-4119-b393-426e990e8c21" providerId="ADAL" clId="{D0EB8103-48E1-4E8E-BB91-C09B61F38150}" dt="2020-04-03T08:30:51.190" v="48" actId="26606"/>
          <ac:spMkLst>
            <pc:docMk/>
            <pc:sldMk cId="1736026176" sldId="293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0:57.058" v="49" actId="26606"/>
        <pc:sldMkLst>
          <pc:docMk/>
          <pc:sldMk cId="296909535" sldId="294"/>
        </pc:sldMkLst>
        <pc:spChg chg="mod">
          <ac:chgData name="Michal Černý" userId="47f2631e-daed-4119-b393-426e990e8c21" providerId="ADAL" clId="{D0EB8103-48E1-4E8E-BB91-C09B61F38150}" dt="2020-04-03T08:30:57.058" v="49" actId="26606"/>
          <ac:spMkLst>
            <pc:docMk/>
            <pc:sldMk cId="296909535" sldId="294"/>
            <ac:spMk id="2" creationId="{1BC77C11-4DDD-45F9-BE4A-67980504EC2E}"/>
          </ac:spMkLst>
        </pc:spChg>
        <pc:spChg chg="mod">
          <ac:chgData name="Michal Černý" userId="47f2631e-daed-4119-b393-426e990e8c21" providerId="ADAL" clId="{D0EB8103-48E1-4E8E-BB91-C09B61F38150}" dt="2020-04-03T08:30:57.058" v="49" actId="26606"/>
          <ac:spMkLst>
            <pc:docMk/>
            <pc:sldMk cId="296909535" sldId="294"/>
            <ac:spMk id="3" creationId="{45C4D2C5-43C1-4490-B340-03901E43936A}"/>
          </ac:spMkLst>
        </pc:spChg>
        <pc:spChg chg="add">
          <ac:chgData name="Michal Černý" userId="47f2631e-daed-4119-b393-426e990e8c21" providerId="ADAL" clId="{D0EB8103-48E1-4E8E-BB91-C09B61F38150}" dt="2020-04-03T08:30:57.058" v="49" actId="26606"/>
          <ac:spMkLst>
            <pc:docMk/>
            <pc:sldMk cId="296909535" sldId="294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1:01.085" v="50" actId="26606"/>
        <pc:sldMkLst>
          <pc:docMk/>
          <pc:sldMk cId="20446115" sldId="295"/>
        </pc:sldMkLst>
        <pc:spChg chg="mod">
          <ac:chgData name="Michal Černý" userId="47f2631e-daed-4119-b393-426e990e8c21" providerId="ADAL" clId="{D0EB8103-48E1-4E8E-BB91-C09B61F38150}" dt="2020-04-03T08:31:01.085" v="50" actId="26606"/>
          <ac:spMkLst>
            <pc:docMk/>
            <pc:sldMk cId="20446115" sldId="295"/>
            <ac:spMk id="2" creationId="{FB7F66AD-E22A-4AF0-AF12-B0D8253573EC}"/>
          </ac:spMkLst>
        </pc:spChg>
        <pc:spChg chg="mod">
          <ac:chgData name="Michal Černý" userId="47f2631e-daed-4119-b393-426e990e8c21" providerId="ADAL" clId="{D0EB8103-48E1-4E8E-BB91-C09B61F38150}" dt="2020-04-03T08:31:01.085" v="50" actId="26606"/>
          <ac:spMkLst>
            <pc:docMk/>
            <pc:sldMk cId="20446115" sldId="295"/>
            <ac:spMk id="3" creationId="{B563B599-399A-434D-943F-CBA694D9C8F4}"/>
          </ac:spMkLst>
        </pc:spChg>
        <pc:spChg chg="add">
          <ac:chgData name="Michal Černý" userId="47f2631e-daed-4119-b393-426e990e8c21" providerId="ADAL" clId="{D0EB8103-48E1-4E8E-BB91-C09B61F38150}" dt="2020-04-03T08:31:01.085" v="50" actId="26606"/>
          <ac:spMkLst>
            <pc:docMk/>
            <pc:sldMk cId="20446115" sldId="295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258959857" sldId="296"/>
        </pc:sldMkLst>
      </pc:sldChg>
      <pc:sldChg chg="addSp modSp add mod setBg">
        <pc:chgData name="Michal Černý" userId="47f2631e-daed-4119-b393-426e990e8c21" providerId="ADAL" clId="{D0EB8103-48E1-4E8E-BB91-C09B61F38150}" dt="2020-04-03T08:31:07.438" v="51" actId="26606"/>
        <pc:sldMkLst>
          <pc:docMk/>
          <pc:sldMk cId="168404323" sldId="297"/>
        </pc:sldMkLst>
        <pc:spChg chg="mod">
          <ac:chgData name="Michal Černý" userId="47f2631e-daed-4119-b393-426e990e8c21" providerId="ADAL" clId="{D0EB8103-48E1-4E8E-BB91-C09B61F38150}" dt="2020-04-03T08:31:07.438" v="51" actId="26606"/>
          <ac:spMkLst>
            <pc:docMk/>
            <pc:sldMk cId="168404323" sldId="297"/>
            <ac:spMk id="4" creationId="{B492B557-3C72-4B03-80D4-0D3F6C5EC7B7}"/>
          </ac:spMkLst>
        </pc:spChg>
        <pc:spChg chg="mod">
          <ac:chgData name="Michal Černý" userId="47f2631e-daed-4119-b393-426e990e8c21" providerId="ADAL" clId="{D0EB8103-48E1-4E8E-BB91-C09B61F38150}" dt="2020-04-03T08:31:07.438" v="51" actId="26606"/>
          <ac:spMkLst>
            <pc:docMk/>
            <pc:sldMk cId="168404323" sldId="297"/>
            <ac:spMk id="5" creationId="{B3ABCC9E-73C4-4B0F-96E1-76F2C0DBDC06}"/>
          </ac:spMkLst>
        </pc:spChg>
        <pc:spChg chg="add">
          <ac:chgData name="Michal Černý" userId="47f2631e-daed-4119-b393-426e990e8c21" providerId="ADAL" clId="{D0EB8103-48E1-4E8E-BB91-C09B61F38150}" dt="2020-04-03T08:31:07.438" v="51" actId="26606"/>
          <ac:spMkLst>
            <pc:docMk/>
            <pc:sldMk cId="168404323" sldId="297"/>
            <ac:spMk id="10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1:14.981" v="52" actId="26606"/>
        <pc:sldMkLst>
          <pc:docMk/>
          <pc:sldMk cId="4136768606" sldId="298"/>
        </pc:sldMkLst>
        <pc:spChg chg="mod">
          <ac:chgData name="Michal Černý" userId="47f2631e-daed-4119-b393-426e990e8c21" providerId="ADAL" clId="{D0EB8103-48E1-4E8E-BB91-C09B61F38150}" dt="2020-04-03T08:31:14.981" v="52" actId="26606"/>
          <ac:spMkLst>
            <pc:docMk/>
            <pc:sldMk cId="4136768606" sldId="298"/>
            <ac:spMk id="2" creationId="{629ED80B-AF05-47E8-9D77-4BC8B4CC1D8E}"/>
          </ac:spMkLst>
        </pc:spChg>
        <pc:spChg chg="mod">
          <ac:chgData name="Michal Černý" userId="47f2631e-daed-4119-b393-426e990e8c21" providerId="ADAL" clId="{D0EB8103-48E1-4E8E-BB91-C09B61F38150}" dt="2020-04-03T08:31:14.981" v="52" actId="26606"/>
          <ac:spMkLst>
            <pc:docMk/>
            <pc:sldMk cId="4136768606" sldId="298"/>
            <ac:spMk id="3" creationId="{F62ADE0F-4FA4-45CD-989F-545DD7A3CEF7}"/>
          </ac:spMkLst>
        </pc:spChg>
        <pc:spChg chg="add">
          <ac:chgData name="Michal Černý" userId="47f2631e-daed-4119-b393-426e990e8c21" providerId="ADAL" clId="{D0EB8103-48E1-4E8E-BB91-C09B61F38150}" dt="2020-04-03T08:31:14.981" v="52" actId="26606"/>
          <ac:spMkLst>
            <pc:docMk/>
            <pc:sldMk cId="4136768606" sldId="298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3:35.693" v="61"/>
        <pc:sldMkLst>
          <pc:docMk/>
          <pc:sldMk cId="4031694947" sldId="299"/>
        </pc:sldMkLst>
        <pc:spChg chg="mod">
          <ac:chgData name="Michal Černý" userId="47f2631e-daed-4119-b393-426e990e8c21" providerId="ADAL" clId="{D0EB8103-48E1-4E8E-BB91-C09B61F38150}" dt="2020-04-03T08:31:20.289" v="53" actId="26606"/>
          <ac:spMkLst>
            <pc:docMk/>
            <pc:sldMk cId="4031694947" sldId="299"/>
            <ac:spMk id="2" creationId="{35ED6CDE-F891-43E4-A737-9D924CC1E86C}"/>
          </ac:spMkLst>
        </pc:spChg>
        <pc:spChg chg="mod">
          <ac:chgData name="Michal Černý" userId="47f2631e-daed-4119-b393-426e990e8c21" providerId="ADAL" clId="{D0EB8103-48E1-4E8E-BB91-C09B61F38150}" dt="2020-04-03T08:33:35.693" v="61"/>
          <ac:spMkLst>
            <pc:docMk/>
            <pc:sldMk cId="4031694947" sldId="299"/>
            <ac:spMk id="3" creationId="{52699716-C912-49C8-8594-E02E3CE584C9}"/>
          </ac:spMkLst>
        </pc:spChg>
        <pc:spChg chg="add">
          <ac:chgData name="Michal Černý" userId="47f2631e-daed-4119-b393-426e990e8c21" providerId="ADAL" clId="{D0EB8103-48E1-4E8E-BB91-C09B61F38150}" dt="2020-04-03T08:31:20.289" v="53" actId="26606"/>
          <ac:spMkLst>
            <pc:docMk/>
            <pc:sldMk cId="4031694947" sldId="299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795137073" sldId="300"/>
        </pc:sldMkLst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2339367020" sldId="301"/>
        </pc:sldMkLst>
      </pc:sldChg>
      <pc:sldChg chg="addSp modSp add mod setBg">
        <pc:chgData name="Michal Černý" userId="47f2631e-daed-4119-b393-426e990e8c21" providerId="ADAL" clId="{D0EB8103-48E1-4E8E-BB91-C09B61F38150}" dt="2020-04-03T08:33:55.332" v="63" actId="26606"/>
        <pc:sldMkLst>
          <pc:docMk/>
          <pc:sldMk cId="3313426476" sldId="302"/>
        </pc:sldMkLst>
        <pc:spChg chg="mod">
          <ac:chgData name="Michal Černý" userId="47f2631e-daed-4119-b393-426e990e8c21" providerId="ADAL" clId="{D0EB8103-48E1-4E8E-BB91-C09B61F38150}" dt="2020-04-03T08:33:55.332" v="63" actId="26606"/>
          <ac:spMkLst>
            <pc:docMk/>
            <pc:sldMk cId="3313426476" sldId="302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3:55.332" v="63" actId="26606"/>
          <ac:spMkLst>
            <pc:docMk/>
            <pc:sldMk cId="3313426476" sldId="302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3:55.332" v="63" actId="26606"/>
          <ac:spMkLst>
            <pc:docMk/>
            <pc:sldMk cId="3313426476" sldId="302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3:58.914" v="64" actId="26606"/>
        <pc:sldMkLst>
          <pc:docMk/>
          <pc:sldMk cId="4169275636" sldId="303"/>
        </pc:sldMkLst>
        <pc:spChg chg="mod">
          <ac:chgData name="Michal Černý" userId="47f2631e-daed-4119-b393-426e990e8c21" providerId="ADAL" clId="{D0EB8103-48E1-4E8E-BB91-C09B61F38150}" dt="2020-04-03T08:33:58.914" v="64" actId="26606"/>
          <ac:spMkLst>
            <pc:docMk/>
            <pc:sldMk cId="4169275636" sldId="303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3:58.914" v="64" actId="26606"/>
          <ac:spMkLst>
            <pc:docMk/>
            <pc:sldMk cId="4169275636" sldId="303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3:58.914" v="64" actId="26606"/>
          <ac:spMkLst>
            <pc:docMk/>
            <pc:sldMk cId="4169275636" sldId="303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4:05.980" v="65" actId="26606"/>
        <pc:sldMkLst>
          <pc:docMk/>
          <pc:sldMk cId="128299749" sldId="304"/>
        </pc:sldMkLst>
        <pc:spChg chg="mod">
          <ac:chgData name="Michal Černý" userId="47f2631e-daed-4119-b393-426e990e8c21" providerId="ADAL" clId="{D0EB8103-48E1-4E8E-BB91-C09B61F38150}" dt="2020-04-03T08:34:05.980" v="65" actId="26606"/>
          <ac:spMkLst>
            <pc:docMk/>
            <pc:sldMk cId="128299749" sldId="304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4:05.980" v="65" actId="26606"/>
          <ac:spMkLst>
            <pc:docMk/>
            <pc:sldMk cId="128299749" sldId="304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4:05.980" v="65" actId="26606"/>
          <ac:spMkLst>
            <pc:docMk/>
            <pc:sldMk cId="128299749" sldId="304"/>
            <ac:spMk id="9" creationId="{D6EA1A26-163F-4F15-91F4-F2C51AC9C106}"/>
          </ac:spMkLst>
        </pc:spChg>
        <pc:picChg chg="mod">
          <ac:chgData name="Michal Černý" userId="47f2631e-daed-4119-b393-426e990e8c21" providerId="ADAL" clId="{D0EB8103-48E1-4E8E-BB91-C09B61F38150}" dt="2020-04-03T08:34:05.980" v="65" actId="26606"/>
          <ac:picMkLst>
            <pc:docMk/>
            <pc:sldMk cId="128299749" sldId="304"/>
            <ac:picMk id="4" creationId="{00000000-0000-0000-0000-000000000000}"/>
          </ac:picMkLst>
        </pc:picChg>
      </pc:sldChg>
      <pc:sldChg chg="addSp modSp add mod setBg">
        <pc:chgData name="Michal Černý" userId="47f2631e-daed-4119-b393-426e990e8c21" providerId="ADAL" clId="{D0EB8103-48E1-4E8E-BB91-C09B61F38150}" dt="2020-04-03T08:34:09.233" v="66" actId="26606"/>
        <pc:sldMkLst>
          <pc:docMk/>
          <pc:sldMk cId="711531847" sldId="305"/>
        </pc:sldMkLst>
        <pc:spChg chg="mod">
          <ac:chgData name="Michal Černý" userId="47f2631e-daed-4119-b393-426e990e8c21" providerId="ADAL" clId="{D0EB8103-48E1-4E8E-BB91-C09B61F38150}" dt="2020-04-03T08:34:09.233" v="66" actId="26606"/>
          <ac:spMkLst>
            <pc:docMk/>
            <pc:sldMk cId="711531847" sldId="305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4:09.233" v="66" actId="26606"/>
          <ac:spMkLst>
            <pc:docMk/>
            <pc:sldMk cId="711531847" sldId="305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4:09.233" v="66" actId="26606"/>
          <ac:spMkLst>
            <pc:docMk/>
            <pc:sldMk cId="711531847" sldId="305"/>
            <ac:spMk id="9" creationId="{D6EA1A26-163F-4F15-91F4-F2C51AC9C106}"/>
          </ac:spMkLst>
        </pc:spChg>
        <pc:picChg chg="mod">
          <ac:chgData name="Michal Černý" userId="47f2631e-daed-4119-b393-426e990e8c21" providerId="ADAL" clId="{D0EB8103-48E1-4E8E-BB91-C09B61F38150}" dt="2020-04-03T08:34:09.233" v="66" actId="26606"/>
          <ac:picMkLst>
            <pc:docMk/>
            <pc:sldMk cId="711531847" sldId="305"/>
            <ac:picMk id="4" creationId="{00000000-0000-0000-0000-000000000000}"/>
          </ac:picMkLst>
        </pc:picChg>
      </pc:sldChg>
      <pc:sldChg chg="addSp modSp add mod setBg">
        <pc:chgData name="Michal Černý" userId="47f2631e-daed-4119-b393-426e990e8c21" providerId="ADAL" clId="{D0EB8103-48E1-4E8E-BB91-C09B61F38150}" dt="2020-04-03T08:34:13.486" v="67" actId="26606"/>
        <pc:sldMkLst>
          <pc:docMk/>
          <pc:sldMk cId="3480806160" sldId="306"/>
        </pc:sldMkLst>
        <pc:spChg chg="mod">
          <ac:chgData name="Michal Černý" userId="47f2631e-daed-4119-b393-426e990e8c21" providerId="ADAL" clId="{D0EB8103-48E1-4E8E-BB91-C09B61F38150}" dt="2020-04-03T08:34:13.486" v="67" actId="26606"/>
          <ac:spMkLst>
            <pc:docMk/>
            <pc:sldMk cId="3480806160" sldId="306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4:13.486" v="67" actId="26606"/>
          <ac:spMkLst>
            <pc:docMk/>
            <pc:sldMk cId="3480806160" sldId="306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4:13.486" v="67" actId="26606"/>
          <ac:spMkLst>
            <pc:docMk/>
            <pc:sldMk cId="3480806160" sldId="306"/>
            <ac:spMk id="9" creationId="{D6EA1A26-163F-4F15-91F4-F2C51AC9C106}"/>
          </ac:spMkLst>
        </pc:spChg>
        <pc:picChg chg="mod">
          <ac:chgData name="Michal Černý" userId="47f2631e-daed-4119-b393-426e990e8c21" providerId="ADAL" clId="{D0EB8103-48E1-4E8E-BB91-C09B61F38150}" dt="2020-04-03T08:34:13.486" v="67" actId="26606"/>
          <ac:picMkLst>
            <pc:docMk/>
            <pc:sldMk cId="3480806160" sldId="306"/>
            <ac:picMk id="4" creationId="{00000000-0000-0000-0000-000000000000}"/>
          </ac:picMkLst>
        </pc:picChg>
      </pc:sldChg>
      <pc:sldChg chg="addSp delSp modSp add mod setBg">
        <pc:chgData name="Michal Černý" userId="47f2631e-daed-4119-b393-426e990e8c21" providerId="ADAL" clId="{D0EB8103-48E1-4E8E-BB91-C09B61F38150}" dt="2020-04-03T08:37:18.201" v="337" actId="26606"/>
        <pc:sldMkLst>
          <pc:docMk/>
          <pc:sldMk cId="3640035431" sldId="307"/>
        </pc:sldMkLst>
        <pc:spChg chg="mod">
          <ac:chgData name="Michal Černý" userId="47f2631e-daed-4119-b393-426e990e8c21" providerId="ADAL" clId="{D0EB8103-48E1-4E8E-BB91-C09B61F38150}" dt="2020-04-03T08:37:18.201" v="337" actId="26606"/>
          <ac:spMkLst>
            <pc:docMk/>
            <pc:sldMk cId="3640035431" sldId="307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7:18.201" v="337" actId="26606"/>
          <ac:spMkLst>
            <pc:docMk/>
            <pc:sldMk cId="3640035431" sldId="307"/>
            <ac:spMk id="3" creationId="{00000000-0000-0000-0000-000000000000}"/>
          </ac:spMkLst>
        </pc:spChg>
        <pc:spChg chg="add del">
          <ac:chgData name="Michal Černý" userId="47f2631e-daed-4119-b393-426e990e8c21" providerId="ADAL" clId="{D0EB8103-48E1-4E8E-BB91-C09B61F38150}" dt="2020-04-03T08:37:18.201" v="337" actId="26606"/>
          <ac:spMkLst>
            <pc:docMk/>
            <pc:sldMk cId="3640035431" sldId="307"/>
            <ac:spMk id="9" creationId="{D6EA1A26-163F-4F15-91F4-F2C51AC9C106}"/>
          </ac:spMkLst>
        </pc:spChg>
        <pc:spChg chg="add">
          <ac:chgData name="Michal Černý" userId="47f2631e-daed-4119-b393-426e990e8c21" providerId="ADAL" clId="{D0EB8103-48E1-4E8E-BB91-C09B61F38150}" dt="2020-04-03T08:37:18.201" v="337" actId="26606"/>
          <ac:spMkLst>
            <pc:docMk/>
            <pc:sldMk cId="3640035431" sldId="307"/>
            <ac:spMk id="14" creationId="{3C8E3E93-2C21-416B-A10D-752B1C256754}"/>
          </ac:spMkLst>
        </pc:spChg>
        <pc:picChg chg="del mod">
          <ac:chgData name="Michal Černý" userId="47f2631e-daed-4119-b393-426e990e8c21" providerId="ADAL" clId="{D0EB8103-48E1-4E8E-BB91-C09B61F38150}" dt="2020-04-03T08:36:54.421" v="334" actId="478"/>
          <ac:picMkLst>
            <pc:docMk/>
            <pc:sldMk cId="3640035431" sldId="307"/>
            <ac:picMk id="4" creationId="{00000000-0000-0000-0000-000000000000}"/>
          </ac:picMkLst>
        </pc:picChg>
        <pc:picChg chg="add mod">
          <ac:chgData name="Michal Černý" userId="47f2631e-daed-4119-b393-426e990e8c21" providerId="ADAL" clId="{D0EB8103-48E1-4E8E-BB91-C09B61F38150}" dt="2020-04-03T08:37:18.201" v="337" actId="26606"/>
          <ac:picMkLst>
            <pc:docMk/>
            <pc:sldMk cId="3640035431" sldId="307"/>
            <ac:picMk id="6" creationId="{88889C89-70C7-4A80-A2AD-76C2984E8C62}"/>
          </ac:picMkLst>
        </pc:picChg>
        <pc:picChg chg="add mod ord">
          <ac:chgData name="Michal Černý" userId="47f2631e-daed-4119-b393-426e990e8c21" providerId="ADAL" clId="{D0EB8103-48E1-4E8E-BB91-C09B61F38150}" dt="2020-04-03T08:37:18.201" v="337" actId="26606"/>
          <ac:picMkLst>
            <pc:docMk/>
            <pc:sldMk cId="3640035431" sldId="307"/>
            <ac:picMk id="7" creationId="{27E76BA2-B472-4152-8121-54A29A68E053}"/>
          </ac:picMkLst>
        </pc:picChg>
        <pc:picChg chg="add mod">
          <ac:chgData name="Michal Černý" userId="47f2631e-daed-4119-b393-426e990e8c21" providerId="ADAL" clId="{D0EB8103-48E1-4E8E-BB91-C09B61F38150}" dt="2020-04-03T08:37:18.201" v="337" actId="26606"/>
          <ac:picMkLst>
            <pc:docMk/>
            <pc:sldMk cId="3640035431" sldId="307"/>
            <ac:picMk id="8" creationId="{A262A5C7-DFB8-4DDA-BD69-23301B15FD2E}"/>
          </ac:picMkLst>
        </pc:picChg>
      </pc:sldChg>
      <pc:sldChg chg="addSp modSp add mod setBg">
        <pc:chgData name="Michal Černý" userId="47f2631e-daed-4119-b393-426e990e8c21" providerId="ADAL" clId="{D0EB8103-48E1-4E8E-BB91-C09B61F38150}" dt="2020-04-03T08:37:27.004" v="338" actId="26606"/>
        <pc:sldMkLst>
          <pc:docMk/>
          <pc:sldMk cId="3750604230" sldId="308"/>
        </pc:sldMkLst>
        <pc:spChg chg="mod">
          <ac:chgData name="Michal Černý" userId="47f2631e-daed-4119-b393-426e990e8c21" providerId="ADAL" clId="{D0EB8103-48E1-4E8E-BB91-C09B61F38150}" dt="2020-04-03T08:37:27.004" v="338" actId="26606"/>
          <ac:spMkLst>
            <pc:docMk/>
            <pc:sldMk cId="3750604230" sldId="308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7:27.004" v="338" actId="26606"/>
          <ac:spMkLst>
            <pc:docMk/>
            <pc:sldMk cId="3750604230" sldId="308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7:27.004" v="338" actId="26606"/>
          <ac:spMkLst>
            <pc:docMk/>
            <pc:sldMk cId="3750604230" sldId="308"/>
            <ac:spMk id="71" creationId="{D6EA1A26-163F-4F15-91F4-F2C51AC9C106}"/>
          </ac:spMkLst>
        </pc:spChg>
        <pc:picChg chg="mod">
          <ac:chgData name="Michal Černý" userId="47f2631e-daed-4119-b393-426e990e8c21" providerId="ADAL" clId="{D0EB8103-48E1-4E8E-BB91-C09B61F38150}" dt="2020-04-03T08:37:27.004" v="338" actId="26606"/>
          <ac:picMkLst>
            <pc:docMk/>
            <pc:sldMk cId="3750604230" sldId="308"/>
            <ac:picMk id="1026" creationId="{00000000-0000-0000-0000-000000000000}"/>
          </ac:picMkLst>
        </pc:picChg>
      </pc:sldChg>
      <pc:sldChg chg="addSp delSp modSp add mod setBg">
        <pc:chgData name="Michal Černý" userId="47f2631e-daed-4119-b393-426e990e8c21" providerId="ADAL" clId="{D0EB8103-48E1-4E8E-BB91-C09B61F38150}" dt="2020-04-03T08:37:40.507" v="341" actId="26606"/>
        <pc:sldMkLst>
          <pc:docMk/>
          <pc:sldMk cId="3137895446" sldId="309"/>
        </pc:sldMkLst>
        <pc:spChg chg="mod">
          <ac:chgData name="Michal Černý" userId="47f2631e-daed-4119-b393-426e990e8c21" providerId="ADAL" clId="{D0EB8103-48E1-4E8E-BB91-C09B61F38150}" dt="2020-04-03T08:37:40.507" v="341" actId="26606"/>
          <ac:spMkLst>
            <pc:docMk/>
            <pc:sldMk cId="3137895446" sldId="309"/>
            <ac:spMk id="2" creationId="{00000000-0000-0000-0000-000000000000}"/>
          </ac:spMkLst>
        </pc:spChg>
        <pc:spChg chg="mod ord">
          <ac:chgData name="Michal Černý" userId="47f2631e-daed-4119-b393-426e990e8c21" providerId="ADAL" clId="{D0EB8103-48E1-4E8E-BB91-C09B61F38150}" dt="2020-04-03T08:37:40.507" v="341" actId="26606"/>
          <ac:spMkLst>
            <pc:docMk/>
            <pc:sldMk cId="3137895446" sldId="309"/>
            <ac:spMk id="3" creationId="{00000000-0000-0000-0000-000000000000}"/>
          </ac:spMkLst>
        </pc:spChg>
        <pc:spChg chg="del mod">
          <ac:chgData name="Michal Černý" userId="47f2631e-daed-4119-b393-426e990e8c21" providerId="ADAL" clId="{D0EB8103-48E1-4E8E-BB91-C09B61F38150}" dt="2020-04-03T08:37:38.520" v="340" actId="478"/>
          <ac:spMkLst>
            <pc:docMk/>
            <pc:sldMk cId="3137895446" sldId="309"/>
            <ac:spMk id="4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7:40.507" v="341" actId="26606"/>
          <ac:spMkLst>
            <pc:docMk/>
            <pc:sldMk cId="3137895446" sldId="309"/>
            <ac:spMk id="10" creationId="{D6EA1A26-163F-4F15-91F4-F2C51AC9C106}"/>
          </ac:spMkLst>
        </pc:spChg>
        <pc:picChg chg="mod">
          <ac:chgData name="Michal Černý" userId="47f2631e-daed-4119-b393-426e990e8c21" providerId="ADAL" clId="{D0EB8103-48E1-4E8E-BB91-C09B61F38150}" dt="2020-04-03T08:37:40.507" v="341" actId="26606"/>
          <ac:picMkLst>
            <pc:docMk/>
            <pc:sldMk cId="3137895446" sldId="309"/>
            <ac:picMk id="5" creationId="{00000000-0000-0000-0000-000000000000}"/>
          </ac:picMkLst>
        </pc:picChg>
      </pc:sldChg>
      <pc:sldChg chg="add del">
        <pc:chgData name="Michal Černý" userId="47f2631e-daed-4119-b393-426e990e8c21" providerId="ADAL" clId="{D0EB8103-48E1-4E8E-BB91-C09B61F38150}" dt="2020-04-03T08:37:53.003" v="342" actId="47"/>
        <pc:sldMkLst>
          <pc:docMk/>
          <pc:sldMk cId="3640494497" sldId="310"/>
        </pc:sldMkLst>
      </pc:sldChg>
      <pc:sldChg chg="addSp modSp add mod setBg">
        <pc:chgData name="Michal Černý" userId="47f2631e-daed-4119-b393-426e990e8c21" providerId="ADAL" clId="{D0EB8103-48E1-4E8E-BB91-C09B61F38150}" dt="2020-04-03T08:40:03.373" v="377" actId="26606"/>
        <pc:sldMkLst>
          <pc:docMk/>
          <pc:sldMk cId="1463015149" sldId="311"/>
        </pc:sldMkLst>
        <pc:spChg chg="mod">
          <ac:chgData name="Michal Černý" userId="47f2631e-daed-4119-b393-426e990e8c21" providerId="ADAL" clId="{D0EB8103-48E1-4E8E-BB91-C09B61F38150}" dt="2020-04-03T08:40:03.373" v="377" actId="26606"/>
          <ac:spMkLst>
            <pc:docMk/>
            <pc:sldMk cId="1463015149" sldId="311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0:03.373" v="377" actId="26606"/>
          <ac:spMkLst>
            <pc:docMk/>
            <pc:sldMk cId="1463015149" sldId="311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0:03.373" v="377" actId="26606"/>
          <ac:spMkLst>
            <pc:docMk/>
            <pc:sldMk cId="1463015149" sldId="311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40:06.734" v="378" actId="26606"/>
        <pc:sldMkLst>
          <pc:docMk/>
          <pc:sldMk cId="4129351627" sldId="312"/>
        </pc:sldMkLst>
        <pc:spChg chg="mod">
          <ac:chgData name="Michal Černý" userId="47f2631e-daed-4119-b393-426e990e8c21" providerId="ADAL" clId="{D0EB8103-48E1-4E8E-BB91-C09B61F38150}" dt="2020-04-03T08:40:06.734" v="378" actId="26606"/>
          <ac:spMkLst>
            <pc:docMk/>
            <pc:sldMk cId="4129351627" sldId="312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0:06.734" v="378" actId="26606"/>
          <ac:spMkLst>
            <pc:docMk/>
            <pc:sldMk cId="4129351627" sldId="312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0:06.734" v="378" actId="26606"/>
          <ac:spMkLst>
            <pc:docMk/>
            <pc:sldMk cId="4129351627" sldId="312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41:20.521" v="386" actId="26606"/>
        <pc:sldMkLst>
          <pc:docMk/>
          <pc:sldMk cId="3919557451" sldId="319"/>
        </pc:sldMkLst>
        <pc:spChg chg="mod">
          <ac:chgData name="Michal Černý" userId="47f2631e-daed-4119-b393-426e990e8c21" providerId="ADAL" clId="{D0EB8103-48E1-4E8E-BB91-C09B61F38150}" dt="2020-04-03T08:41:20.521" v="386" actId="26606"/>
          <ac:spMkLst>
            <pc:docMk/>
            <pc:sldMk cId="3919557451" sldId="319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1:20.521" v="386" actId="26606"/>
          <ac:spMkLst>
            <pc:docMk/>
            <pc:sldMk cId="3919557451" sldId="319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1:20.521" v="386" actId="26606"/>
          <ac:spMkLst>
            <pc:docMk/>
            <pc:sldMk cId="3919557451" sldId="319"/>
            <ac:spMk id="8" creationId="{AD6F6937-3B5A-4391-9F37-58A571B362A9}"/>
          </ac:spMkLst>
        </pc:spChg>
      </pc:sldChg>
      <pc:sldChg chg="modSp">
        <pc:chgData name="Michal Černý" userId="47f2631e-daed-4119-b393-426e990e8c21" providerId="ADAL" clId="{D0EB8103-48E1-4E8E-BB91-C09B61F38150}" dt="2020-04-03T08:33:20.375" v="59"/>
        <pc:sldMkLst>
          <pc:docMk/>
          <pc:sldMk cId="266321410" sldId="324"/>
        </pc:sldMkLst>
        <pc:spChg chg="mod">
          <ac:chgData name="Michal Černý" userId="47f2631e-daed-4119-b393-426e990e8c21" providerId="ADAL" clId="{D0EB8103-48E1-4E8E-BB91-C09B61F38150}" dt="2020-04-03T08:33:20.375" v="59"/>
          <ac:spMkLst>
            <pc:docMk/>
            <pc:sldMk cId="266321410" sldId="324"/>
            <ac:spMk id="3" creationId="{E7986E61-5A61-4DC9-BF91-39148FA241C2}"/>
          </ac:spMkLst>
        </pc:spChg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883440824" sldId="327"/>
        </pc:sldMkLst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2121526053" sldId="332"/>
        </pc:sldMkLst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2306008484" sldId="333"/>
        </pc:sldMkLst>
      </pc:sldChg>
      <pc:sldChg chg="addSp modSp add mod setBg">
        <pc:chgData name="Michal Černý" userId="47f2631e-daed-4119-b393-426e990e8c21" providerId="ADAL" clId="{D0EB8103-48E1-4E8E-BB91-C09B61F38150}" dt="2020-04-03T08:32:17.794" v="55" actId="26606"/>
        <pc:sldMkLst>
          <pc:docMk/>
          <pc:sldMk cId="2236117510" sldId="334"/>
        </pc:sldMkLst>
        <pc:spChg chg="mod">
          <ac:chgData name="Michal Černý" userId="47f2631e-daed-4119-b393-426e990e8c21" providerId="ADAL" clId="{D0EB8103-48E1-4E8E-BB91-C09B61F38150}" dt="2020-04-03T08:32:17.794" v="55" actId="26606"/>
          <ac:spMkLst>
            <pc:docMk/>
            <pc:sldMk cId="2236117510" sldId="334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2:17.794" v="55" actId="26606"/>
          <ac:spMkLst>
            <pc:docMk/>
            <pc:sldMk cId="2236117510" sldId="334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2:17.794" v="55" actId="26606"/>
          <ac:spMkLst>
            <pc:docMk/>
            <pc:sldMk cId="2236117510" sldId="334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4268466986" sldId="335"/>
        </pc:sldMkLst>
      </pc:sldChg>
      <pc:sldChg chg="addSp modSp add mod setBg">
        <pc:chgData name="Michal Černý" userId="47f2631e-daed-4119-b393-426e990e8c21" providerId="ADAL" clId="{D0EB8103-48E1-4E8E-BB91-C09B61F38150}" dt="2020-04-03T08:33:46.785" v="62" actId="26606"/>
        <pc:sldMkLst>
          <pc:docMk/>
          <pc:sldMk cId="1148131016" sldId="336"/>
        </pc:sldMkLst>
        <pc:spChg chg="mod">
          <ac:chgData name="Michal Černý" userId="47f2631e-daed-4119-b393-426e990e8c21" providerId="ADAL" clId="{D0EB8103-48E1-4E8E-BB91-C09B61F38150}" dt="2020-04-03T08:33:46.785" v="62" actId="26606"/>
          <ac:spMkLst>
            <pc:docMk/>
            <pc:sldMk cId="1148131016" sldId="336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3:46.785" v="62" actId="26606"/>
          <ac:spMkLst>
            <pc:docMk/>
            <pc:sldMk cId="1148131016" sldId="336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3:46.785" v="62" actId="26606"/>
          <ac:spMkLst>
            <pc:docMk/>
            <pc:sldMk cId="1148131016" sldId="336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41:13.139" v="385" actId="20577"/>
        <pc:sldMkLst>
          <pc:docMk/>
          <pc:sldMk cId="3988115052" sldId="337"/>
        </pc:sldMkLst>
        <pc:spChg chg="mod">
          <ac:chgData name="Michal Černý" userId="47f2631e-daed-4119-b393-426e990e8c21" providerId="ADAL" clId="{D0EB8103-48E1-4E8E-BB91-C09B61F38150}" dt="2020-04-03T08:40:30.380" v="381" actId="26606"/>
          <ac:spMkLst>
            <pc:docMk/>
            <pc:sldMk cId="3988115052" sldId="337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1:13.139" v="385" actId="20577"/>
          <ac:spMkLst>
            <pc:docMk/>
            <pc:sldMk cId="3988115052" sldId="337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0:30.380" v="381" actId="26606"/>
          <ac:spMkLst>
            <pc:docMk/>
            <pc:sldMk cId="3988115052" sldId="337"/>
            <ac:spMk id="8" creationId="{AD6F6937-3B5A-4391-9F37-58A571B362A9}"/>
          </ac:spMkLst>
        </pc:spChg>
      </pc:sldChg>
      <pc:sldChg chg="addSp delSp modSp add mod setBg">
        <pc:chgData name="Michal Černý" userId="47f2631e-daed-4119-b393-426e990e8c21" providerId="ADAL" clId="{D0EB8103-48E1-4E8E-BB91-C09B61F38150}" dt="2020-04-03T08:37:58.969" v="343" actId="26606"/>
        <pc:sldMkLst>
          <pc:docMk/>
          <pc:sldMk cId="4051358726" sldId="338"/>
        </pc:sldMkLst>
        <pc:spChg chg="mod">
          <ac:chgData name="Michal Černý" userId="47f2631e-daed-4119-b393-426e990e8c21" providerId="ADAL" clId="{D0EB8103-48E1-4E8E-BB91-C09B61F38150}" dt="2020-04-03T08:37:58.969" v="343" actId="26606"/>
          <ac:spMkLst>
            <pc:docMk/>
            <pc:sldMk cId="4051358726" sldId="338"/>
            <ac:spMk id="2" creationId="{00000000-0000-0000-0000-000000000000}"/>
          </ac:spMkLst>
        </pc:spChg>
        <pc:spChg chg="del">
          <ac:chgData name="Michal Černý" userId="47f2631e-daed-4119-b393-426e990e8c21" providerId="ADAL" clId="{D0EB8103-48E1-4E8E-BB91-C09B61F38150}" dt="2020-04-03T08:37:58.969" v="343" actId="26606"/>
          <ac:spMkLst>
            <pc:docMk/>
            <pc:sldMk cId="4051358726" sldId="338"/>
            <ac:spMk id="3" creationId="{00000000-0000-0000-0000-000000000000}"/>
          </ac:spMkLst>
        </pc:spChg>
        <pc:graphicFrameChg chg="add">
          <ac:chgData name="Michal Černý" userId="47f2631e-daed-4119-b393-426e990e8c21" providerId="ADAL" clId="{D0EB8103-48E1-4E8E-BB91-C09B61F38150}" dt="2020-04-03T08:37:58.969" v="343" actId="26606"/>
          <ac:graphicFrameMkLst>
            <pc:docMk/>
            <pc:sldMk cId="4051358726" sldId="338"/>
            <ac:graphicFrameMk id="5" creationId="{2CD834C8-8FA0-4216-A3FC-0FCB649BC3C1}"/>
          </ac:graphicFrameMkLst>
        </pc:graphicFrameChg>
      </pc:sldChg>
      <pc:sldChg chg="addSp modSp add mod setBg">
        <pc:chgData name="Michal Černý" userId="47f2631e-daed-4119-b393-426e990e8c21" providerId="ADAL" clId="{D0EB8103-48E1-4E8E-BB91-C09B61F38150}" dt="2020-04-03T08:38:34.252" v="363" actId="26606"/>
        <pc:sldMkLst>
          <pc:docMk/>
          <pc:sldMk cId="2189816426" sldId="339"/>
        </pc:sldMkLst>
        <pc:spChg chg="mod">
          <ac:chgData name="Michal Černý" userId="47f2631e-daed-4119-b393-426e990e8c21" providerId="ADAL" clId="{D0EB8103-48E1-4E8E-BB91-C09B61F38150}" dt="2020-04-03T08:38:34.252" v="363" actId="26606"/>
          <ac:spMkLst>
            <pc:docMk/>
            <pc:sldMk cId="2189816426" sldId="339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8:34.252" v="363" actId="26606"/>
          <ac:spMkLst>
            <pc:docMk/>
            <pc:sldMk cId="2189816426" sldId="339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34.252" v="363" actId="26606"/>
          <ac:spMkLst>
            <pc:docMk/>
            <pc:sldMk cId="2189816426" sldId="339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8:38.791" v="364" actId="26606"/>
        <pc:sldMkLst>
          <pc:docMk/>
          <pc:sldMk cId="301498494" sldId="340"/>
        </pc:sldMkLst>
        <pc:spChg chg="mod">
          <ac:chgData name="Michal Černý" userId="47f2631e-daed-4119-b393-426e990e8c21" providerId="ADAL" clId="{D0EB8103-48E1-4E8E-BB91-C09B61F38150}" dt="2020-04-03T08:38:38.791" v="364" actId="26606"/>
          <ac:spMkLst>
            <pc:docMk/>
            <pc:sldMk cId="301498494" sldId="340"/>
            <ac:spMk id="2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38.791" v="364" actId="26606"/>
          <ac:spMkLst>
            <pc:docMk/>
            <pc:sldMk cId="301498494" sldId="340"/>
            <ac:spMk id="71" creationId="{CD333CBE-B699-4E3B-9F45-C045F773434F}"/>
          </ac:spMkLst>
        </pc:spChg>
        <pc:spChg chg="add">
          <ac:chgData name="Michal Černý" userId="47f2631e-daed-4119-b393-426e990e8c21" providerId="ADAL" clId="{D0EB8103-48E1-4E8E-BB91-C09B61F38150}" dt="2020-04-03T08:38:38.791" v="364" actId="26606"/>
          <ac:spMkLst>
            <pc:docMk/>
            <pc:sldMk cId="301498494" sldId="340"/>
            <ac:spMk id="73" creationId="{FCA118C4-32A6-466D-8453-BA738103A062}"/>
          </ac:spMkLst>
        </pc:spChg>
        <pc:picChg chg="mod">
          <ac:chgData name="Michal Černý" userId="47f2631e-daed-4119-b393-426e990e8c21" providerId="ADAL" clId="{D0EB8103-48E1-4E8E-BB91-C09B61F38150}" dt="2020-04-03T08:38:38.791" v="364" actId="26606"/>
          <ac:picMkLst>
            <pc:docMk/>
            <pc:sldMk cId="301498494" sldId="340"/>
            <ac:picMk id="1026" creationId="{00000000-0000-0000-0000-000000000000}"/>
          </ac:picMkLst>
        </pc:picChg>
      </pc:sldChg>
      <pc:sldChg chg="addSp modSp add mod setBg">
        <pc:chgData name="Michal Černý" userId="47f2631e-daed-4119-b393-426e990e8c21" providerId="ADAL" clId="{D0EB8103-48E1-4E8E-BB91-C09B61F38150}" dt="2020-04-03T08:38:42.253" v="365" actId="26606"/>
        <pc:sldMkLst>
          <pc:docMk/>
          <pc:sldMk cId="2490747197" sldId="341"/>
        </pc:sldMkLst>
        <pc:spChg chg="mod">
          <ac:chgData name="Michal Černý" userId="47f2631e-daed-4119-b393-426e990e8c21" providerId="ADAL" clId="{D0EB8103-48E1-4E8E-BB91-C09B61F38150}" dt="2020-04-03T08:38:42.253" v="365" actId="26606"/>
          <ac:spMkLst>
            <pc:docMk/>
            <pc:sldMk cId="2490747197" sldId="341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8:42.253" v="365" actId="26606"/>
          <ac:spMkLst>
            <pc:docMk/>
            <pc:sldMk cId="2490747197" sldId="341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42.253" v="365" actId="26606"/>
          <ac:spMkLst>
            <pc:docMk/>
            <pc:sldMk cId="2490747197" sldId="341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8:46.304" v="366" actId="26606"/>
        <pc:sldMkLst>
          <pc:docMk/>
          <pc:sldMk cId="2926875620" sldId="342"/>
        </pc:sldMkLst>
        <pc:spChg chg="mod">
          <ac:chgData name="Michal Černý" userId="47f2631e-daed-4119-b393-426e990e8c21" providerId="ADAL" clId="{D0EB8103-48E1-4E8E-BB91-C09B61F38150}" dt="2020-04-03T08:38:46.304" v="366" actId="26606"/>
          <ac:spMkLst>
            <pc:docMk/>
            <pc:sldMk cId="2926875620" sldId="342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8:46.304" v="366" actId="26606"/>
          <ac:spMkLst>
            <pc:docMk/>
            <pc:sldMk cId="2926875620" sldId="342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46.304" v="366" actId="26606"/>
          <ac:spMkLst>
            <pc:docMk/>
            <pc:sldMk cId="2926875620" sldId="342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8:49.298" v="367" actId="26606"/>
        <pc:sldMkLst>
          <pc:docMk/>
          <pc:sldMk cId="2112096941" sldId="343"/>
        </pc:sldMkLst>
        <pc:spChg chg="mod">
          <ac:chgData name="Michal Černý" userId="47f2631e-daed-4119-b393-426e990e8c21" providerId="ADAL" clId="{D0EB8103-48E1-4E8E-BB91-C09B61F38150}" dt="2020-04-03T08:38:49.298" v="367" actId="26606"/>
          <ac:spMkLst>
            <pc:docMk/>
            <pc:sldMk cId="2112096941" sldId="343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8:49.298" v="367" actId="26606"/>
          <ac:spMkLst>
            <pc:docMk/>
            <pc:sldMk cId="2112096941" sldId="343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49.298" v="367" actId="26606"/>
          <ac:spMkLst>
            <pc:docMk/>
            <pc:sldMk cId="2112096941" sldId="343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8:52.109" v="368" actId="26606"/>
        <pc:sldMkLst>
          <pc:docMk/>
          <pc:sldMk cId="3030223478" sldId="344"/>
        </pc:sldMkLst>
        <pc:spChg chg="mod">
          <ac:chgData name="Michal Černý" userId="47f2631e-daed-4119-b393-426e990e8c21" providerId="ADAL" clId="{D0EB8103-48E1-4E8E-BB91-C09B61F38150}" dt="2020-04-03T08:38:52.109" v="368" actId="26606"/>
          <ac:spMkLst>
            <pc:docMk/>
            <pc:sldMk cId="3030223478" sldId="344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8:52.109" v="368" actId="26606"/>
          <ac:spMkLst>
            <pc:docMk/>
            <pc:sldMk cId="3030223478" sldId="344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8:52.109" v="368" actId="26606"/>
          <ac:spMkLst>
            <pc:docMk/>
            <pc:sldMk cId="3030223478" sldId="344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9:21.389" v="369" actId="26606"/>
        <pc:sldMkLst>
          <pc:docMk/>
          <pc:sldMk cId="1095104479" sldId="346"/>
        </pc:sldMkLst>
        <pc:spChg chg="mod">
          <ac:chgData name="Michal Černý" userId="47f2631e-daed-4119-b393-426e990e8c21" providerId="ADAL" clId="{D0EB8103-48E1-4E8E-BB91-C09B61F38150}" dt="2020-04-03T08:39:21.389" v="369" actId="26606"/>
          <ac:spMkLst>
            <pc:docMk/>
            <pc:sldMk cId="1095104479" sldId="346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21.389" v="369" actId="26606"/>
          <ac:spMkLst>
            <pc:docMk/>
            <pc:sldMk cId="1095104479" sldId="346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21.389" v="369" actId="26606"/>
          <ac:spMkLst>
            <pc:docMk/>
            <pc:sldMk cId="1095104479" sldId="346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3348302810" sldId="349"/>
        </pc:sldMkLst>
      </pc:sldChg>
      <pc:sldChg chg="addSp modSp add mod setBg">
        <pc:chgData name="Michal Černý" userId="47f2631e-daed-4119-b393-426e990e8c21" providerId="ADAL" clId="{D0EB8103-48E1-4E8E-BB91-C09B61F38150}" dt="2020-04-03T08:39:25.036" v="370" actId="26606"/>
        <pc:sldMkLst>
          <pc:docMk/>
          <pc:sldMk cId="1359816194" sldId="350"/>
        </pc:sldMkLst>
        <pc:spChg chg="mod">
          <ac:chgData name="Michal Černý" userId="47f2631e-daed-4119-b393-426e990e8c21" providerId="ADAL" clId="{D0EB8103-48E1-4E8E-BB91-C09B61F38150}" dt="2020-04-03T08:39:25.036" v="370" actId="26606"/>
          <ac:spMkLst>
            <pc:docMk/>
            <pc:sldMk cId="1359816194" sldId="350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25.036" v="370" actId="26606"/>
          <ac:spMkLst>
            <pc:docMk/>
            <pc:sldMk cId="1359816194" sldId="350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25.036" v="370" actId="26606"/>
          <ac:spMkLst>
            <pc:docMk/>
            <pc:sldMk cId="1359816194" sldId="350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9:33.889" v="371" actId="26606"/>
        <pc:sldMkLst>
          <pc:docMk/>
          <pc:sldMk cId="3561842416" sldId="351"/>
        </pc:sldMkLst>
        <pc:spChg chg="mod">
          <ac:chgData name="Michal Černý" userId="47f2631e-daed-4119-b393-426e990e8c21" providerId="ADAL" clId="{D0EB8103-48E1-4E8E-BB91-C09B61F38150}" dt="2020-04-03T08:39:33.889" v="371" actId="26606"/>
          <ac:spMkLst>
            <pc:docMk/>
            <pc:sldMk cId="3561842416" sldId="351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33.889" v="371" actId="26606"/>
          <ac:spMkLst>
            <pc:docMk/>
            <pc:sldMk cId="3561842416" sldId="351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33.889" v="371" actId="26606"/>
          <ac:spMkLst>
            <pc:docMk/>
            <pc:sldMk cId="3561842416" sldId="351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9:40.322" v="372" actId="26606"/>
        <pc:sldMkLst>
          <pc:docMk/>
          <pc:sldMk cId="642695981" sldId="352"/>
        </pc:sldMkLst>
        <pc:spChg chg="mod">
          <ac:chgData name="Michal Černý" userId="47f2631e-daed-4119-b393-426e990e8c21" providerId="ADAL" clId="{D0EB8103-48E1-4E8E-BB91-C09B61F38150}" dt="2020-04-03T08:39:40.322" v="372" actId="26606"/>
          <ac:spMkLst>
            <pc:docMk/>
            <pc:sldMk cId="642695981" sldId="352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40.322" v="372" actId="26606"/>
          <ac:spMkLst>
            <pc:docMk/>
            <pc:sldMk cId="642695981" sldId="352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40.322" v="372" actId="26606"/>
          <ac:spMkLst>
            <pc:docMk/>
            <pc:sldMk cId="642695981" sldId="352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3948044099" sldId="353"/>
        </pc:sldMkLst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3095310049" sldId="354"/>
        </pc:sldMkLst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1704022548" sldId="356"/>
        </pc:sldMkLst>
      </pc:sldChg>
      <pc:sldChg chg="addSp modSp add mod setBg">
        <pc:chgData name="Michal Černý" userId="47f2631e-daed-4119-b393-426e990e8c21" providerId="ADAL" clId="{D0EB8103-48E1-4E8E-BB91-C09B61F38150}" dt="2020-04-03T08:39:46.594" v="373" actId="26606"/>
        <pc:sldMkLst>
          <pc:docMk/>
          <pc:sldMk cId="3503726925" sldId="357"/>
        </pc:sldMkLst>
        <pc:spChg chg="mod">
          <ac:chgData name="Michal Černý" userId="47f2631e-daed-4119-b393-426e990e8c21" providerId="ADAL" clId="{D0EB8103-48E1-4E8E-BB91-C09B61F38150}" dt="2020-04-03T08:39:46.594" v="373" actId="26606"/>
          <ac:spMkLst>
            <pc:docMk/>
            <pc:sldMk cId="3503726925" sldId="357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46.594" v="373" actId="26606"/>
          <ac:spMkLst>
            <pc:docMk/>
            <pc:sldMk cId="3503726925" sldId="357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46.594" v="373" actId="26606"/>
          <ac:spMkLst>
            <pc:docMk/>
            <pc:sldMk cId="3503726925" sldId="357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914290187" sldId="359"/>
        </pc:sldMkLst>
      </pc:sldChg>
      <pc:sldChg chg="addSp modSp add mod setBg">
        <pc:chgData name="Michal Černý" userId="47f2631e-daed-4119-b393-426e990e8c21" providerId="ADAL" clId="{D0EB8103-48E1-4E8E-BB91-C09B61F38150}" dt="2020-04-03T08:39:50.057" v="374" actId="26606"/>
        <pc:sldMkLst>
          <pc:docMk/>
          <pc:sldMk cId="3063533489" sldId="360"/>
        </pc:sldMkLst>
        <pc:spChg chg="mod">
          <ac:chgData name="Michal Černý" userId="47f2631e-daed-4119-b393-426e990e8c21" providerId="ADAL" clId="{D0EB8103-48E1-4E8E-BB91-C09B61F38150}" dt="2020-04-03T08:39:50.057" v="374" actId="26606"/>
          <ac:spMkLst>
            <pc:docMk/>
            <pc:sldMk cId="3063533489" sldId="360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50.057" v="374" actId="26606"/>
          <ac:spMkLst>
            <pc:docMk/>
            <pc:sldMk cId="3063533489" sldId="360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50.057" v="374" actId="26606"/>
          <ac:spMkLst>
            <pc:docMk/>
            <pc:sldMk cId="3063533489" sldId="360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9:54.349" v="375" actId="26606"/>
        <pc:sldMkLst>
          <pc:docMk/>
          <pc:sldMk cId="916630450" sldId="361"/>
        </pc:sldMkLst>
        <pc:spChg chg="mod">
          <ac:chgData name="Michal Černý" userId="47f2631e-daed-4119-b393-426e990e8c21" providerId="ADAL" clId="{D0EB8103-48E1-4E8E-BB91-C09B61F38150}" dt="2020-04-03T08:39:54.349" v="375" actId="26606"/>
          <ac:spMkLst>
            <pc:docMk/>
            <pc:sldMk cId="916630450" sldId="361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54.349" v="375" actId="26606"/>
          <ac:spMkLst>
            <pc:docMk/>
            <pc:sldMk cId="916630450" sldId="361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54.349" v="375" actId="26606"/>
          <ac:spMkLst>
            <pc:docMk/>
            <pc:sldMk cId="916630450" sldId="361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39:58.397" v="376" actId="26606"/>
        <pc:sldMkLst>
          <pc:docMk/>
          <pc:sldMk cId="109838876" sldId="363"/>
        </pc:sldMkLst>
        <pc:spChg chg="mod">
          <ac:chgData name="Michal Černý" userId="47f2631e-daed-4119-b393-426e990e8c21" providerId="ADAL" clId="{D0EB8103-48E1-4E8E-BB91-C09B61F38150}" dt="2020-04-03T08:39:58.397" v="376" actId="26606"/>
          <ac:spMkLst>
            <pc:docMk/>
            <pc:sldMk cId="109838876" sldId="363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39:58.397" v="376" actId="26606"/>
          <ac:spMkLst>
            <pc:docMk/>
            <pc:sldMk cId="109838876" sldId="363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39:58.397" v="376" actId="26606"/>
          <ac:spMkLst>
            <pc:docMk/>
            <pc:sldMk cId="109838876" sldId="363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8:55.619" v="3"/>
        <pc:sldMkLst>
          <pc:docMk/>
          <pc:sldMk cId="4142280983" sldId="364"/>
        </pc:sldMkLst>
      </pc:sldChg>
      <pc:sldChg chg="addSp modSp add mod setBg">
        <pc:chgData name="Michal Černý" userId="47f2631e-daed-4119-b393-426e990e8c21" providerId="ADAL" clId="{D0EB8103-48E1-4E8E-BB91-C09B61F38150}" dt="2020-04-03T08:40:12.086" v="379" actId="26606"/>
        <pc:sldMkLst>
          <pc:docMk/>
          <pc:sldMk cId="1243783550" sldId="365"/>
        </pc:sldMkLst>
        <pc:spChg chg="mod">
          <ac:chgData name="Michal Černý" userId="47f2631e-daed-4119-b393-426e990e8c21" providerId="ADAL" clId="{D0EB8103-48E1-4E8E-BB91-C09B61F38150}" dt="2020-04-03T08:40:12.086" v="379" actId="26606"/>
          <ac:spMkLst>
            <pc:docMk/>
            <pc:sldMk cId="1243783550" sldId="365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0:12.086" v="379" actId="26606"/>
          <ac:spMkLst>
            <pc:docMk/>
            <pc:sldMk cId="1243783550" sldId="365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0:12.086" v="379" actId="26606"/>
          <ac:spMkLst>
            <pc:docMk/>
            <pc:sldMk cId="1243783550" sldId="365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1290346130" sldId="366"/>
        </pc:sldMkLst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2862758678" sldId="367"/>
        </pc:sldMkLst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3565179334" sldId="368"/>
        </pc:sldMkLst>
      </pc:sldChg>
      <pc:sldChg chg="addSp modSp add mod setBg">
        <pc:chgData name="Michal Černý" userId="47f2631e-daed-4119-b393-426e990e8c21" providerId="ADAL" clId="{D0EB8103-48E1-4E8E-BB91-C09B61F38150}" dt="2020-04-03T08:40:21.361" v="380" actId="26606"/>
        <pc:sldMkLst>
          <pc:docMk/>
          <pc:sldMk cId="2009054086" sldId="369"/>
        </pc:sldMkLst>
        <pc:spChg chg="mod">
          <ac:chgData name="Michal Černý" userId="47f2631e-daed-4119-b393-426e990e8c21" providerId="ADAL" clId="{D0EB8103-48E1-4E8E-BB91-C09B61F38150}" dt="2020-04-03T08:40:21.361" v="380" actId="26606"/>
          <ac:spMkLst>
            <pc:docMk/>
            <pc:sldMk cId="2009054086" sldId="369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0:21.361" v="380" actId="26606"/>
          <ac:spMkLst>
            <pc:docMk/>
            <pc:sldMk cId="2009054086" sldId="369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0:21.361" v="380" actId="26606"/>
          <ac:spMkLst>
            <pc:docMk/>
            <pc:sldMk cId="2009054086" sldId="369"/>
            <ac:spMk id="8" creationId="{AD6F6937-3B5A-4391-9F37-58A571B362A9}"/>
          </ac:spMkLst>
        </pc:spChg>
      </pc:sldChg>
      <pc:sldChg chg="addSp modSp add mod setBg">
        <pc:chgData name="Michal Černý" userId="47f2631e-daed-4119-b393-426e990e8c21" providerId="ADAL" clId="{D0EB8103-48E1-4E8E-BB91-C09B61F38150}" dt="2020-04-03T08:41:23.372" v="387" actId="26606"/>
        <pc:sldMkLst>
          <pc:docMk/>
          <pc:sldMk cId="1472809379" sldId="370"/>
        </pc:sldMkLst>
        <pc:spChg chg="mod">
          <ac:chgData name="Michal Černý" userId="47f2631e-daed-4119-b393-426e990e8c21" providerId="ADAL" clId="{D0EB8103-48E1-4E8E-BB91-C09B61F38150}" dt="2020-04-03T08:41:23.372" v="387" actId="26606"/>
          <ac:spMkLst>
            <pc:docMk/>
            <pc:sldMk cId="1472809379" sldId="370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1:23.372" v="387" actId="26606"/>
          <ac:spMkLst>
            <pc:docMk/>
            <pc:sldMk cId="1472809379" sldId="370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1:23.372" v="387" actId="26606"/>
          <ac:spMkLst>
            <pc:docMk/>
            <pc:sldMk cId="1472809379" sldId="370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2237791039" sldId="371"/>
        </pc:sldMkLst>
      </pc:sldChg>
      <pc:sldChg chg="addSp modSp add mod setBg">
        <pc:chgData name="Michal Černý" userId="47f2631e-daed-4119-b393-426e990e8c21" providerId="ADAL" clId="{D0EB8103-48E1-4E8E-BB91-C09B61F38150}" dt="2020-04-03T08:41:27.172" v="388" actId="26606"/>
        <pc:sldMkLst>
          <pc:docMk/>
          <pc:sldMk cId="1131064268" sldId="372"/>
        </pc:sldMkLst>
        <pc:spChg chg="mod">
          <ac:chgData name="Michal Černý" userId="47f2631e-daed-4119-b393-426e990e8c21" providerId="ADAL" clId="{D0EB8103-48E1-4E8E-BB91-C09B61F38150}" dt="2020-04-03T08:41:27.172" v="388" actId="26606"/>
          <ac:spMkLst>
            <pc:docMk/>
            <pc:sldMk cId="1131064268" sldId="372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1:27.172" v="388" actId="26606"/>
          <ac:spMkLst>
            <pc:docMk/>
            <pc:sldMk cId="1131064268" sldId="372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1:27.172" v="388" actId="26606"/>
          <ac:spMkLst>
            <pc:docMk/>
            <pc:sldMk cId="1131064268" sldId="372"/>
            <ac:spMk id="8" creationId="{AD6F6937-3B5A-4391-9F37-58A571B362A9}"/>
          </ac:spMkLst>
        </pc:spChg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1913787269" sldId="373"/>
        </pc:sldMkLst>
      </pc:sldChg>
      <pc:sldChg chg="add">
        <pc:chgData name="Michal Černý" userId="47f2631e-daed-4119-b393-426e990e8c21" providerId="ADAL" clId="{D0EB8103-48E1-4E8E-BB91-C09B61F38150}" dt="2020-04-03T08:29:24.857" v="12"/>
        <pc:sldMkLst>
          <pc:docMk/>
          <pc:sldMk cId="2806529706" sldId="374"/>
        </pc:sldMkLst>
      </pc:sldChg>
      <pc:sldChg chg="addSp modSp add mod setBg">
        <pc:chgData name="Michal Černý" userId="47f2631e-daed-4119-b393-426e990e8c21" providerId="ADAL" clId="{D0EB8103-48E1-4E8E-BB91-C09B61F38150}" dt="2020-04-03T08:41:31.637" v="389" actId="26606"/>
        <pc:sldMkLst>
          <pc:docMk/>
          <pc:sldMk cId="2890232060" sldId="375"/>
        </pc:sldMkLst>
        <pc:spChg chg="mod">
          <ac:chgData name="Michal Černý" userId="47f2631e-daed-4119-b393-426e990e8c21" providerId="ADAL" clId="{D0EB8103-48E1-4E8E-BB91-C09B61F38150}" dt="2020-04-03T08:41:31.637" v="389" actId="26606"/>
          <ac:spMkLst>
            <pc:docMk/>
            <pc:sldMk cId="2890232060" sldId="375"/>
            <ac:spMk id="2" creationId="{00000000-0000-0000-0000-000000000000}"/>
          </ac:spMkLst>
        </pc:spChg>
        <pc:spChg chg="mod">
          <ac:chgData name="Michal Černý" userId="47f2631e-daed-4119-b393-426e990e8c21" providerId="ADAL" clId="{D0EB8103-48E1-4E8E-BB91-C09B61F38150}" dt="2020-04-03T08:41:31.637" v="389" actId="26606"/>
          <ac:spMkLst>
            <pc:docMk/>
            <pc:sldMk cId="2890232060" sldId="375"/>
            <ac:spMk id="3" creationId="{00000000-0000-0000-0000-000000000000}"/>
          </ac:spMkLst>
        </pc:spChg>
        <pc:spChg chg="add">
          <ac:chgData name="Michal Černý" userId="47f2631e-daed-4119-b393-426e990e8c21" providerId="ADAL" clId="{D0EB8103-48E1-4E8E-BB91-C09B61F38150}" dt="2020-04-03T08:41:31.637" v="389" actId="26606"/>
          <ac:spMkLst>
            <pc:docMk/>
            <pc:sldMk cId="2890232060" sldId="375"/>
            <ac:spMk id="8" creationId="{AD6F6937-3B5A-4391-9F37-58A571B362A9}"/>
          </ac:spMkLst>
        </pc:spChg>
      </pc:sldChg>
      <pc:sldChg chg="addSp delSp modSp add del">
        <pc:chgData name="Michal Černý" userId="47f2631e-daed-4119-b393-426e990e8c21" providerId="ADAL" clId="{D0EB8103-48E1-4E8E-BB91-C09B61F38150}" dt="2020-04-03T08:38:30.577" v="362" actId="47"/>
        <pc:sldMkLst>
          <pc:docMk/>
          <pc:sldMk cId="4198868985" sldId="376"/>
        </pc:sldMkLst>
        <pc:spChg chg="del">
          <ac:chgData name="Michal Černý" userId="47f2631e-daed-4119-b393-426e990e8c21" providerId="ADAL" clId="{D0EB8103-48E1-4E8E-BB91-C09B61F38150}" dt="2020-04-03T08:38:14.957" v="345"/>
          <ac:spMkLst>
            <pc:docMk/>
            <pc:sldMk cId="4198868985" sldId="376"/>
            <ac:spMk id="2" creationId="{8EC940BB-7E6D-41C0-B684-8F63C2687C29}"/>
          </ac:spMkLst>
        </pc:spChg>
        <pc:spChg chg="del">
          <ac:chgData name="Michal Černý" userId="47f2631e-daed-4119-b393-426e990e8c21" providerId="ADAL" clId="{D0EB8103-48E1-4E8E-BB91-C09B61F38150}" dt="2020-04-03T08:38:14.957" v="345"/>
          <ac:spMkLst>
            <pc:docMk/>
            <pc:sldMk cId="4198868985" sldId="376"/>
            <ac:spMk id="3" creationId="{AF8BD28C-5EF7-4AC6-AF13-89042A9385C4}"/>
          </ac:spMkLst>
        </pc:spChg>
        <pc:spChg chg="add mod">
          <ac:chgData name="Michal Černý" userId="47f2631e-daed-4119-b393-426e990e8c21" providerId="ADAL" clId="{D0EB8103-48E1-4E8E-BB91-C09B61F38150}" dt="2020-04-03T08:38:14.957" v="345"/>
          <ac:spMkLst>
            <pc:docMk/>
            <pc:sldMk cId="4198868985" sldId="376"/>
            <ac:spMk id="4" creationId="{6A4FD2DC-CC8A-4522-A9E1-1B1A25FA9DA8}"/>
          </ac:spMkLst>
        </pc:spChg>
      </pc:sldChg>
      <pc:sldChg chg="modSp add">
        <pc:chgData name="Michal Černý" userId="47f2631e-daed-4119-b393-426e990e8c21" providerId="ADAL" clId="{D0EB8103-48E1-4E8E-BB91-C09B61F38150}" dt="2020-04-03T08:38:28.381" v="361" actId="20577"/>
        <pc:sldMkLst>
          <pc:docMk/>
          <pc:sldMk cId="1436072845" sldId="377"/>
        </pc:sldMkLst>
        <pc:spChg chg="mod">
          <ac:chgData name="Michal Černý" userId="47f2631e-daed-4119-b393-426e990e8c21" providerId="ADAL" clId="{D0EB8103-48E1-4E8E-BB91-C09B61F38150}" dt="2020-04-03T08:38:28.381" v="361" actId="20577"/>
          <ac:spMkLst>
            <pc:docMk/>
            <pc:sldMk cId="1436072845" sldId="377"/>
            <ac:spMk id="4" creationId="{00000000-0000-0000-0000-000000000000}"/>
          </ac:spMkLst>
        </pc:spChg>
      </pc:sldChg>
      <pc:sldChg chg="add">
        <pc:chgData name="Michal Černý" userId="47f2631e-daed-4119-b393-426e990e8c21" providerId="ADAL" clId="{D0EB8103-48E1-4E8E-BB91-C09B61F38150}" dt="2020-04-03T08:41:46.935" v="390"/>
        <pc:sldMkLst>
          <pc:docMk/>
          <pc:sldMk cId="1558288444" sldId="3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08CBA-8231-4FB1-8D15-0B8DE5600C4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F61232-E42B-4C93-8F19-3B888C601DDC}">
      <dgm:prSet/>
      <dgm:spPr/>
      <dgm:t>
        <a:bodyPr/>
        <a:lstStyle/>
        <a:p>
          <a:r>
            <a:rPr lang="cs-CZ"/>
            <a:t>Přelom 60. a 70. let</a:t>
          </a:r>
          <a:endParaRPr lang="en-US"/>
        </a:p>
      </dgm:t>
    </dgm:pt>
    <dgm:pt modelId="{633C9B38-526E-48A9-9F22-41EF8FE35418}" type="parTrans" cxnId="{97A3FD0D-DE83-4C9A-85E9-7DA648545400}">
      <dgm:prSet/>
      <dgm:spPr/>
      <dgm:t>
        <a:bodyPr/>
        <a:lstStyle/>
        <a:p>
          <a:endParaRPr lang="en-US"/>
        </a:p>
      </dgm:t>
    </dgm:pt>
    <dgm:pt modelId="{A2950A12-0850-4400-99B9-A2C244F8A964}" type="sibTrans" cxnId="{97A3FD0D-DE83-4C9A-85E9-7DA648545400}">
      <dgm:prSet/>
      <dgm:spPr/>
      <dgm:t>
        <a:bodyPr/>
        <a:lstStyle/>
        <a:p>
          <a:endParaRPr lang="en-US"/>
        </a:p>
      </dgm:t>
    </dgm:pt>
    <dgm:pt modelId="{7030E11C-FB2E-48DE-A914-1460ADA548C0}">
      <dgm:prSet/>
      <dgm:spPr/>
      <dgm:t>
        <a:bodyPr/>
        <a:lstStyle/>
        <a:p>
          <a:r>
            <a:rPr lang="cs-CZ"/>
            <a:t>Rozvoj psychologie a kognitivních věd</a:t>
          </a:r>
          <a:endParaRPr lang="en-US"/>
        </a:p>
      </dgm:t>
    </dgm:pt>
    <dgm:pt modelId="{D511C188-10F3-46F2-AAA3-F43E58943FF4}" type="parTrans" cxnId="{322E52AE-FBB2-4EAB-A526-DF259C3DD108}">
      <dgm:prSet/>
      <dgm:spPr/>
      <dgm:t>
        <a:bodyPr/>
        <a:lstStyle/>
        <a:p>
          <a:endParaRPr lang="en-US"/>
        </a:p>
      </dgm:t>
    </dgm:pt>
    <dgm:pt modelId="{D5D1BBA1-1EC0-43C3-B4A0-F6A8BA996CD6}" type="sibTrans" cxnId="{322E52AE-FBB2-4EAB-A526-DF259C3DD108}">
      <dgm:prSet/>
      <dgm:spPr/>
      <dgm:t>
        <a:bodyPr/>
        <a:lstStyle/>
        <a:p>
          <a:endParaRPr lang="en-US"/>
        </a:p>
      </dgm:t>
    </dgm:pt>
    <dgm:pt modelId="{E0CAF3BE-5236-438F-B59F-1D9A5727E306}">
      <dgm:prSet/>
      <dgm:spPr/>
      <dgm:t>
        <a:bodyPr/>
        <a:lstStyle/>
        <a:p>
          <a:r>
            <a:rPr lang="cs-CZ"/>
            <a:t>Růst požadavků na studenty (především na vysokých školách) při udržení kapacity hodin</a:t>
          </a:r>
          <a:endParaRPr lang="en-US"/>
        </a:p>
      </dgm:t>
    </dgm:pt>
    <dgm:pt modelId="{756C6C50-8648-4396-A8E6-BF403896BCA2}" type="parTrans" cxnId="{9B4B0BFC-29B7-4F62-BDAD-EF970C74FC03}">
      <dgm:prSet/>
      <dgm:spPr/>
      <dgm:t>
        <a:bodyPr/>
        <a:lstStyle/>
        <a:p>
          <a:endParaRPr lang="en-US"/>
        </a:p>
      </dgm:t>
    </dgm:pt>
    <dgm:pt modelId="{ED3D5994-2AF3-40E2-8E91-0997B6D13D1C}" type="sibTrans" cxnId="{9B4B0BFC-29B7-4F62-BDAD-EF970C74FC03}">
      <dgm:prSet/>
      <dgm:spPr/>
      <dgm:t>
        <a:bodyPr/>
        <a:lstStyle/>
        <a:p>
          <a:endParaRPr lang="en-US"/>
        </a:p>
      </dgm:t>
    </dgm:pt>
    <dgm:pt modelId="{EC01511F-79C7-41A3-9043-4A5282C49D3F}">
      <dgm:prSet/>
      <dgm:spPr/>
      <dgm:t>
        <a:bodyPr/>
        <a:lstStyle/>
        <a:p>
          <a:r>
            <a:rPr lang="cs-CZ"/>
            <a:t>Nástup konstruktivismu</a:t>
          </a:r>
          <a:endParaRPr lang="en-US"/>
        </a:p>
      </dgm:t>
    </dgm:pt>
    <dgm:pt modelId="{C785E97F-929D-416F-A9FF-9335167C3177}" type="parTrans" cxnId="{4BB8C334-8A0B-4983-AC34-CCF07889EDF8}">
      <dgm:prSet/>
      <dgm:spPr/>
      <dgm:t>
        <a:bodyPr/>
        <a:lstStyle/>
        <a:p>
          <a:endParaRPr lang="en-US"/>
        </a:p>
      </dgm:t>
    </dgm:pt>
    <dgm:pt modelId="{13C8C07F-5CA1-4C49-9B97-29533C60EF52}" type="sibTrans" cxnId="{4BB8C334-8A0B-4983-AC34-CCF07889EDF8}">
      <dgm:prSet/>
      <dgm:spPr/>
      <dgm:t>
        <a:bodyPr/>
        <a:lstStyle/>
        <a:p>
          <a:endParaRPr lang="en-US"/>
        </a:p>
      </dgm:t>
    </dgm:pt>
    <dgm:pt modelId="{C61C21A3-32A1-493F-9FA0-B38377C0425F}">
      <dgm:prSet/>
      <dgm:spPr/>
      <dgm:t>
        <a:bodyPr/>
        <a:lstStyle/>
        <a:p>
          <a:r>
            <a:rPr lang="cs-CZ"/>
            <a:t>V umění i psychologii hrají stále velkou roli asociace</a:t>
          </a:r>
          <a:endParaRPr lang="en-US"/>
        </a:p>
      </dgm:t>
    </dgm:pt>
    <dgm:pt modelId="{F82D2AE4-F4D8-4152-BF3A-7ABBCC2C9581}" type="parTrans" cxnId="{4C79D492-0FAE-4EAC-BE2B-D5BDFCC98B9F}">
      <dgm:prSet/>
      <dgm:spPr/>
      <dgm:t>
        <a:bodyPr/>
        <a:lstStyle/>
        <a:p>
          <a:endParaRPr lang="en-US"/>
        </a:p>
      </dgm:t>
    </dgm:pt>
    <dgm:pt modelId="{CE5BF8AD-5010-48EF-92BC-ED38436040A5}" type="sibTrans" cxnId="{4C79D492-0FAE-4EAC-BE2B-D5BDFCC98B9F}">
      <dgm:prSet/>
      <dgm:spPr/>
      <dgm:t>
        <a:bodyPr/>
        <a:lstStyle/>
        <a:p>
          <a:endParaRPr lang="en-US"/>
        </a:p>
      </dgm:t>
    </dgm:pt>
    <dgm:pt modelId="{243381D8-814E-404C-9F15-361CB5DD4C5F}">
      <dgm:prSet/>
      <dgm:spPr/>
      <dgm:t>
        <a:bodyPr/>
        <a:lstStyle/>
        <a:p>
          <a:r>
            <a:rPr lang="cs-CZ"/>
            <a:t>Hledáme nástroje jak mozek využívat „efektivněji“</a:t>
          </a:r>
          <a:endParaRPr lang="en-US"/>
        </a:p>
      </dgm:t>
    </dgm:pt>
    <dgm:pt modelId="{D54D66A3-3315-4053-A084-5A60738F7D85}" type="parTrans" cxnId="{A57508F8-DF23-414B-84E3-283F645D3BFB}">
      <dgm:prSet/>
      <dgm:spPr/>
      <dgm:t>
        <a:bodyPr/>
        <a:lstStyle/>
        <a:p>
          <a:endParaRPr lang="en-US"/>
        </a:p>
      </dgm:t>
    </dgm:pt>
    <dgm:pt modelId="{D7BB5C72-3BF7-44C0-B0E6-8DCD183D7BCF}" type="sibTrans" cxnId="{A57508F8-DF23-414B-84E3-283F645D3BFB}">
      <dgm:prSet/>
      <dgm:spPr/>
      <dgm:t>
        <a:bodyPr/>
        <a:lstStyle/>
        <a:p>
          <a:endParaRPr lang="en-US"/>
        </a:p>
      </dgm:t>
    </dgm:pt>
    <dgm:pt modelId="{279391BA-4C9E-4E81-B2A2-A9EF7D5F125D}" type="pres">
      <dgm:prSet presAssocID="{BB208CBA-8231-4FB1-8D15-0B8DE5600C40}" presName="diagram" presStyleCnt="0">
        <dgm:presLayoutVars>
          <dgm:dir/>
          <dgm:resizeHandles val="exact"/>
        </dgm:presLayoutVars>
      </dgm:prSet>
      <dgm:spPr/>
    </dgm:pt>
    <dgm:pt modelId="{D8133249-1778-4BFC-A7DD-4CE695D62CD9}" type="pres">
      <dgm:prSet presAssocID="{CDF61232-E42B-4C93-8F19-3B888C601DDC}" presName="node" presStyleLbl="node1" presStyleIdx="0" presStyleCnt="6">
        <dgm:presLayoutVars>
          <dgm:bulletEnabled val="1"/>
        </dgm:presLayoutVars>
      </dgm:prSet>
      <dgm:spPr/>
    </dgm:pt>
    <dgm:pt modelId="{F8CFF5F0-468B-45DB-9642-1FF77F35D76B}" type="pres">
      <dgm:prSet presAssocID="{A2950A12-0850-4400-99B9-A2C244F8A964}" presName="sibTrans" presStyleCnt="0"/>
      <dgm:spPr/>
    </dgm:pt>
    <dgm:pt modelId="{92AED890-C20F-4BDC-9966-A8B5E9C33E96}" type="pres">
      <dgm:prSet presAssocID="{7030E11C-FB2E-48DE-A914-1460ADA548C0}" presName="node" presStyleLbl="node1" presStyleIdx="1" presStyleCnt="6">
        <dgm:presLayoutVars>
          <dgm:bulletEnabled val="1"/>
        </dgm:presLayoutVars>
      </dgm:prSet>
      <dgm:spPr/>
    </dgm:pt>
    <dgm:pt modelId="{ECF85975-7549-4CCD-8FAB-BE7A4D9D7D65}" type="pres">
      <dgm:prSet presAssocID="{D5D1BBA1-1EC0-43C3-B4A0-F6A8BA996CD6}" presName="sibTrans" presStyleCnt="0"/>
      <dgm:spPr/>
    </dgm:pt>
    <dgm:pt modelId="{9F904D50-9EFD-47AB-95AF-3B4E7636E740}" type="pres">
      <dgm:prSet presAssocID="{E0CAF3BE-5236-438F-B59F-1D9A5727E306}" presName="node" presStyleLbl="node1" presStyleIdx="2" presStyleCnt="6">
        <dgm:presLayoutVars>
          <dgm:bulletEnabled val="1"/>
        </dgm:presLayoutVars>
      </dgm:prSet>
      <dgm:spPr/>
    </dgm:pt>
    <dgm:pt modelId="{B491103E-2F20-4F18-A0ED-847E073C15CA}" type="pres">
      <dgm:prSet presAssocID="{ED3D5994-2AF3-40E2-8E91-0997B6D13D1C}" presName="sibTrans" presStyleCnt="0"/>
      <dgm:spPr/>
    </dgm:pt>
    <dgm:pt modelId="{D8380765-4775-4E65-8132-054F031FB968}" type="pres">
      <dgm:prSet presAssocID="{EC01511F-79C7-41A3-9043-4A5282C49D3F}" presName="node" presStyleLbl="node1" presStyleIdx="3" presStyleCnt="6">
        <dgm:presLayoutVars>
          <dgm:bulletEnabled val="1"/>
        </dgm:presLayoutVars>
      </dgm:prSet>
      <dgm:spPr/>
    </dgm:pt>
    <dgm:pt modelId="{462A696D-4BF2-4F90-9051-382E2DF646A9}" type="pres">
      <dgm:prSet presAssocID="{13C8C07F-5CA1-4C49-9B97-29533C60EF52}" presName="sibTrans" presStyleCnt="0"/>
      <dgm:spPr/>
    </dgm:pt>
    <dgm:pt modelId="{E1C32A3C-6F52-45F8-8DA6-99B932D03EB5}" type="pres">
      <dgm:prSet presAssocID="{C61C21A3-32A1-493F-9FA0-B38377C0425F}" presName="node" presStyleLbl="node1" presStyleIdx="4" presStyleCnt="6">
        <dgm:presLayoutVars>
          <dgm:bulletEnabled val="1"/>
        </dgm:presLayoutVars>
      </dgm:prSet>
      <dgm:spPr/>
    </dgm:pt>
    <dgm:pt modelId="{8535685F-D48A-40CA-B35E-35EE75F7C1A7}" type="pres">
      <dgm:prSet presAssocID="{CE5BF8AD-5010-48EF-92BC-ED38436040A5}" presName="sibTrans" presStyleCnt="0"/>
      <dgm:spPr/>
    </dgm:pt>
    <dgm:pt modelId="{64A4F967-4410-496D-9D73-D73A70672A7E}" type="pres">
      <dgm:prSet presAssocID="{243381D8-814E-404C-9F15-361CB5DD4C5F}" presName="node" presStyleLbl="node1" presStyleIdx="5" presStyleCnt="6">
        <dgm:presLayoutVars>
          <dgm:bulletEnabled val="1"/>
        </dgm:presLayoutVars>
      </dgm:prSet>
      <dgm:spPr/>
    </dgm:pt>
  </dgm:ptLst>
  <dgm:cxnLst>
    <dgm:cxn modelId="{8E63A602-0A8E-46BE-A9FA-0764D5F60EBF}" type="presOf" srcId="{7030E11C-FB2E-48DE-A914-1460ADA548C0}" destId="{92AED890-C20F-4BDC-9966-A8B5E9C33E96}" srcOrd="0" destOrd="0" presId="urn:microsoft.com/office/officeart/2005/8/layout/default"/>
    <dgm:cxn modelId="{97A3FD0D-DE83-4C9A-85E9-7DA648545400}" srcId="{BB208CBA-8231-4FB1-8D15-0B8DE5600C40}" destId="{CDF61232-E42B-4C93-8F19-3B888C601DDC}" srcOrd="0" destOrd="0" parTransId="{633C9B38-526E-48A9-9F22-41EF8FE35418}" sibTransId="{A2950A12-0850-4400-99B9-A2C244F8A964}"/>
    <dgm:cxn modelId="{EA7C4810-1BE7-4780-8362-0678AB3C336D}" type="presOf" srcId="{243381D8-814E-404C-9F15-361CB5DD4C5F}" destId="{64A4F967-4410-496D-9D73-D73A70672A7E}" srcOrd="0" destOrd="0" presId="urn:microsoft.com/office/officeart/2005/8/layout/default"/>
    <dgm:cxn modelId="{4BB8C334-8A0B-4983-AC34-CCF07889EDF8}" srcId="{BB208CBA-8231-4FB1-8D15-0B8DE5600C40}" destId="{EC01511F-79C7-41A3-9043-4A5282C49D3F}" srcOrd="3" destOrd="0" parTransId="{C785E97F-929D-416F-A9FF-9335167C3177}" sibTransId="{13C8C07F-5CA1-4C49-9B97-29533C60EF52}"/>
    <dgm:cxn modelId="{D8491765-E964-44E9-AD7A-1B14D3DF8643}" type="presOf" srcId="{BB208CBA-8231-4FB1-8D15-0B8DE5600C40}" destId="{279391BA-4C9E-4E81-B2A2-A9EF7D5F125D}" srcOrd="0" destOrd="0" presId="urn:microsoft.com/office/officeart/2005/8/layout/default"/>
    <dgm:cxn modelId="{4C79D492-0FAE-4EAC-BE2B-D5BDFCC98B9F}" srcId="{BB208CBA-8231-4FB1-8D15-0B8DE5600C40}" destId="{C61C21A3-32A1-493F-9FA0-B38377C0425F}" srcOrd="4" destOrd="0" parTransId="{F82D2AE4-F4D8-4152-BF3A-7ABBCC2C9581}" sibTransId="{CE5BF8AD-5010-48EF-92BC-ED38436040A5}"/>
    <dgm:cxn modelId="{322E52AE-FBB2-4EAB-A526-DF259C3DD108}" srcId="{BB208CBA-8231-4FB1-8D15-0B8DE5600C40}" destId="{7030E11C-FB2E-48DE-A914-1460ADA548C0}" srcOrd="1" destOrd="0" parTransId="{D511C188-10F3-46F2-AAA3-F43E58943FF4}" sibTransId="{D5D1BBA1-1EC0-43C3-B4A0-F6A8BA996CD6}"/>
    <dgm:cxn modelId="{197DC3D1-B951-41E7-B98E-DD7A420E70D5}" type="presOf" srcId="{C61C21A3-32A1-493F-9FA0-B38377C0425F}" destId="{E1C32A3C-6F52-45F8-8DA6-99B932D03EB5}" srcOrd="0" destOrd="0" presId="urn:microsoft.com/office/officeart/2005/8/layout/default"/>
    <dgm:cxn modelId="{BDF11AE1-2E57-412E-B9B6-E7E27D66A15A}" type="presOf" srcId="{EC01511F-79C7-41A3-9043-4A5282C49D3F}" destId="{D8380765-4775-4E65-8132-054F031FB968}" srcOrd="0" destOrd="0" presId="urn:microsoft.com/office/officeart/2005/8/layout/default"/>
    <dgm:cxn modelId="{55D65BE9-D03F-4C3A-B511-65E4C8FAA891}" type="presOf" srcId="{E0CAF3BE-5236-438F-B59F-1D9A5727E306}" destId="{9F904D50-9EFD-47AB-95AF-3B4E7636E740}" srcOrd="0" destOrd="0" presId="urn:microsoft.com/office/officeart/2005/8/layout/default"/>
    <dgm:cxn modelId="{CD2ADFF3-07C5-48DD-8CA9-323A90D5A747}" type="presOf" srcId="{CDF61232-E42B-4C93-8F19-3B888C601DDC}" destId="{D8133249-1778-4BFC-A7DD-4CE695D62CD9}" srcOrd="0" destOrd="0" presId="urn:microsoft.com/office/officeart/2005/8/layout/default"/>
    <dgm:cxn modelId="{A57508F8-DF23-414B-84E3-283F645D3BFB}" srcId="{BB208CBA-8231-4FB1-8D15-0B8DE5600C40}" destId="{243381D8-814E-404C-9F15-361CB5DD4C5F}" srcOrd="5" destOrd="0" parTransId="{D54D66A3-3315-4053-A084-5A60738F7D85}" sibTransId="{D7BB5C72-3BF7-44C0-B0E6-8DCD183D7BCF}"/>
    <dgm:cxn modelId="{9B4B0BFC-29B7-4F62-BDAD-EF970C74FC03}" srcId="{BB208CBA-8231-4FB1-8D15-0B8DE5600C40}" destId="{E0CAF3BE-5236-438F-B59F-1D9A5727E306}" srcOrd="2" destOrd="0" parTransId="{756C6C50-8648-4396-A8E6-BF403896BCA2}" sibTransId="{ED3D5994-2AF3-40E2-8E91-0997B6D13D1C}"/>
    <dgm:cxn modelId="{037463C0-CBF5-452B-8F5F-14BBC790EC53}" type="presParOf" srcId="{279391BA-4C9E-4E81-B2A2-A9EF7D5F125D}" destId="{D8133249-1778-4BFC-A7DD-4CE695D62CD9}" srcOrd="0" destOrd="0" presId="urn:microsoft.com/office/officeart/2005/8/layout/default"/>
    <dgm:cxn modelId="{8A970BFC-C644-4831-8B33-A20DB351D3DD}" type="presParOf" srcId="{279391BA-4C9E-4E81-B2A2-A9EF7D5F125D}" destId="{F8CFF5F0-468B-45DB-9642-1FF77F35D76B}" srcOrd="1" destOrd="0" presId="urn:microsoft.com/office/officeart/2005/8/layout/default"/>
    <dgm:cxn modelId="{73C748C4-C53F-4795-92A0-1304F192CB9A}" type="presParOf" srcId="{279391BA-4C9E-4E81-B2A2-A9EF7D5F125D}" destId="{92AED890-C20F-4BDC-9966-A8B5E9C33E96}" srcOrd="2" destOrd="0" presId="urn:microsoft.com/office/officeart/2005/8/layout/default"/>
    <dgm:cxn modelId="{BD0A47FB-36B3-4420-BDCD-6901F5399AEC}" type="presParOf" srcId="{279391BA-4C9E-4E81-B2A2-A9EF7D5F125D}" destId="{ECF85975-7549-4CCD-8FAB-BE7A4D9D7D65}" srcOrd="3" destOrd="0" presId="urn:microsoft.com/office/officeart/2005/8/layout/default"/>
    <dgm:cxn modelId="{84A26B8D-A7CB-4752-B8F0-A82DD16E3441}" type="presParOf" srcId="{279391BA-4C9E-4E81-B2A2-A9EF7D5F125D}" destId="{9F904D50-9EFD-47AB-95AF-3B4E7636E740}" srcOrd="4" destOrd="0" presId="urn:microsoft.com/office/officeart/2005/8/layout/default"/>
    <dgm:cxn modelId="{11D70377-E4F8-436C-B87D-FA9C7A8BED25}" type="presParOf" srcId="{279391BA-4C9E-4E81-B2A2-A9EF7D5F125D}" destId="{B491103E-2F20-4F18-A0ED-847E073C15CA}" srcOrd="5" destOrd="0" presId="urn:microsoft.com/office/officeart/2005/8/layout/default"/>
    <dgm:cxn modelId="{E3D49D7F-99B3-4B98-B68F-6EC7D3BA97C0}" type="presParOf" srcId="{279391BA-4C9E-4E81-B2A2-A9EF7D5F125D}" destId="{D8380765-4775-4E65-8132-054F031FB968}" srcOrd="6" destOrd="0" presId="urn:microsoft.com/office/officeart/2005/8/layout/default"/>
    <dgm:cxn modelId="{80D6FED5-18E6-4DD2-85EB-6D05B6FB1EF0}" type="presParOf" srcId="{279391BA-4C9E-4E81-B2A2-A9EF7D5F125D}" destId="{462A696D-4BF2-4F90-9051-382E2DF646A9}" srcOrd="7" destOrd="0" presId="urn:microsoft.com/office/officeart/2005/8/layout/default"/>
    <dgm:cxn modelId="{84AA7D49-D409-4CA7-ACE6-0025F3421E40}" type="presParOf" srcId="{279391BA-4C9E-4E81-B2A2-A9EF7D5F125D}" destId="{E1C32A3C-6F52-45F8-8DA6-99B932D03EB5}" srcOrd="8" destOrd="0" presId="urn:microsoft.com/office/officeart/2005/8/layout/default"/>
    <dgm:cxn modelId="{AD75A71F-DB47-4FEA-B962-019C3524D638}" type="presParOf" srcId="{279391BA-4C9E-4E81-B2A2-A9EF7D5F125D}" destId="{8535685F-D48A-40CA-B35E-35EE75F7C1A7}" srcOrd="9" destOrd="0" presId="urn:microsoft.com/office/officeart/2005/8/layout/default"/>
    <dgm:cxn modelId="{646D05A3-1299-4C14-99EC-CFF76C9264DD}" type="presParOf" srcId="{279391BA-4C9E-4E81-B2A2-A9EF7D5F125D}" destId="{64A4F967-4410-496D-9D73-D73A70672A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33249-1778-4BFC-A7DD-4CE695D62CD9}">
      <dsp:nvSpPr>
        <dsp:cNvPr id="0" name=""/>
        <dsp:cNvSpPr/>
      </dsp:nvSpPr>
      <dsp:spPr>
        <a:xfrm>
          <a:off x="575061" y="1879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Přelom 60. a 70. let</a:t>
          </a:r>
          <a:endParaRPr lang="en-US" sz="2100" kern="1200"/>
        </a:p>
      </dsp:txBody>
      <dsp:txXfrm>
        <a:off x="575061" y="1879"/>
        <a:ext cx="2744495" cy="1646697"/>
      </dsp:txXfrm>
    </dsp:sp>
    <dsp:sp modelId="{92AED890-C20F-4BDC-9966-A8B5E9C33E96}">
      <dsp:nvSpPr>
        <dsp:cNvPr id="0" name=""/>
        <dsp:cNvSpPr/>
      </dsp:nvSpPr>
      <dsp:spPr>
        <a:xfrm>
          <a:off x="3594005" y="1879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Rozvoj psychologie a kognitivních věd</a:t>
          </a:r>
          <a:endParaRPr lang="en-US" sz="2100" kern="1200"/>
        </a:p>
      </dsp:txBody>
      <dsp:txXfrm>
        <a:off x="3594005" y="1879"/>
        <a:ext cx="2744495" cy="1646697"/>
      </dsp:txXfrm>
    </dsp:sp>
    <dsp:sp modelId="{9F904D50-9EFD-47AB-95AF-3B4E7636E740}">
      <dsp:nvSpPr>
        <dsp:cNvPr id="0" name=""/>
        <dsp:cNvSpPr/>
      </dsp:nvSpPr>
      <dsp:spPr>
        <a:xfrm>
          <a:off x="575061" y="1923026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Růst požadavků na studenty (především na vysokých školách) při udržení kapacity hodin</a:t>
          </a:r>
          <a:endParaRPr lang="en-US" sz="2100" kern="1200"/>
        </a:p>
      </dsp:txBody>
      <dsp:txXfrm>
        <a:off x="575061" y="1923026"/>
        <a:ext cx="2744495" cy="1646697"/>
      </dsp:txXfrm>
    </dsp:sp>
    <dsp:sp modelId="{D8380765-4775-4E65-8132-054F031FB968}">
      <dsp:nvSpPr>
        <dsp:cNvPr id="0" name=""/>
        <dsp:cNvSpPr/>
      </dsp:nvSpPr>
      <dsp:spPr>
        <a:xfrm>
          <a:off x="3594005" y="1923026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Nástup konstruktivismu</a:t>
          </a:r>
          <a:endParaRPr lang="en-US" sz="2100" kern="1200"/>
        </a:p>
      </dsp:txBody>
      <dsp:txXfrm>
        <a:off x="3594005" y="1923026"/>
        <a:ext cx="2744495" cy="1646697"/>
      </dsp:txXfrm>
    </dsp:sp>
    <dsp:sp modelId="{E1C32A3C-6F52-45F8-8DA6-99B932D03EB5}">
      <dsp:nvSpPr>
        <dsp:cNvPr id="0" name=""/>
        <dsp:cNvSpPr/>
      </dsp:nvSpPr>
      <dsp:spPr>
        <a:xfrm>
          <a:off x="575061" y="3844173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umění i psychologii hrají stále velkou roli asociace</a:t>
          </a:r>
          <a:endParaRPr lang="en-US" sz="2100" kern="1200"/>
        </a:p>
      </dsp:txBody>
      <dsp:txXfrm>
        <a:off x="575061" y="3844173"/>
        <a:ext cx="2744495" cy="1646697"/>
      </dsp:txXfrm>
    </dsp:sp>
    <dsp:sp modelId="{64A4F967-4410-496D-9D73-D73A70672A7E}">
      <dsp:nvSpPr>
        <dsp:cNvPr id="0" name=""/>
        <dsp:cNvSpPr/>
      </dsp:nvSpPr>
      <dsp:spPr>
        <a:xfrm>
          <a:off x="3594005" y="3844173"/>
          <a:ext cx="2744495" cy="16466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Hledáme nástroje jak mozek využívat „efektivněji“</a:t>
          </a:r>
          <a:endParaRPr lang="en-US" sz="2100" kern="1200"/>
        </a:p>
      </dsp:txBody>
      <dsp:txXfrm>
        <a:off x="3594005" y="3844173"/>
        <a:ext cx="2744495" cy="1646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FE462-0B57-4786-B17A-1F354C01755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ADA0-2094-4E32-825B-7D2114354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6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BADF0D2-92E9-428F-87E0-D33ED442EA79}" type="slidenum">
              <a:t>45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672FC58-3F9C-47B4-A73C-A194EFAB744F}" type="slidenum">
              <a:t>45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119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1DCA5CD-E68A-4FD9-ABC2-FC03E2441CA3}" type="slidenum">
              <a:t>55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E08B101-1FF6-43FE-99DB-9F241D02E4C2}" type="slidenum">
              <a:t>55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038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24F975B-5556-4F3C-9288-C7CC5B78E3EF}" type="slidenum">
              <a:t>56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59D6067-B1F6-4E00-9531-5C02A0C512D9}" type="slidenum">
              <a:t>56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141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2B1B889-2922-4330-808B-33E25D1D82E9}" type="slidenum">
              <a:t>57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49F688E-9943-40AD-B905-217D24073A4A}" type="slidenum">
              <a:t>57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032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0E2CAE4-BEDC-43BA-888A-2A5230BAB1ED}" type="slidenum">
              <a:t>58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270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BA8EDED1-E4C5-4E22-A853-7510A1BB30A0}" type="slidenum">
              <a:t>59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399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1CDF4048-A139-4B0C-89DB-F0D55090607C}" type="slidenum">
              <a:t>60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395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3E71CAF-48E9-46B7-AE78-7CA2435F604B}" type="slidenum">
              <a:t>61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55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5FFAEF1-25D6-4105-9203-CDCFA24871C6}" type="slidenum">
              <a:t>62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655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5FFAEF1-25D6-4105-9203-CDCFA24871C6}" type="slidenum">
              <a:t>63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5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A59A73D-FFBC-4DF8-A026-A9BEE0770941}" type="slidenum">
              <a:t>46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867E6AC9-A9B4-4C2D-9557-53569CB38916}" type="slidenum">
              <a:t>46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6401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F31A1F8-4DB5-4504-8DA6-D176D09C10A3}" type="slidenum">
              <a:t>47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5479EE9-2041-4D70-AEAD-D97EC9362D64}" type="slidenum">
              <a:t>47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361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E05B679-C119-42AC-B090-8DB9AC6927D9}" type="slidenum">
              <a:t>48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64A10BD-438A-4920-B80A-6FBC81ACB02F}" type="slidenum">
              <a:t>48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498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DC3CAE7-6CAB-4A4C-8A0C-DED6F067A66E}" type="slidenum">
              <a:t>49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17C0832-22E1-4118-BA25-89B1A499D21F}" type="slidenum">
              <a:t>49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5193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C53DFCB-EBC9-483B-8B82-91F930D63547}" type="slidenum">
              <a:t>50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1FDE1B3-A062-4A3B-A0C7-CD37DA12FA2B}" type="slidenum">
              <a:t>50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056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5B3AAAA-D7E4-4E33-846D-410608672BBC}" type="slidenum">
              <a:t>52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62353084-2390-4067-89B0-6603AE8E63B2}" type="slidenum">
              <a:t>52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4216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8F69A6D-21C7-4238-9514-AA66405EFC81}" type="slidenum">
              <a:t>53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2061908-91E1-41A5-8850-40A859C8BB27}" type="slidenum">
              <a:t>53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73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29E0117-357E-4247-B300-23363E9621D5}" type="slidenum">
              <a:t>54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0E3ED9B-CC90-4309-800B-0E789624EDE2}" type="slidenum">
              <a:t>54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8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62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5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3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4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35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73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68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2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70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002A70D-87FA-4A2C-993F-6A12DA99EC9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ADC47E1-86AC-4095-8A9F-5F97605ED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otikik/how-to-make-awesome-diagrams-for-your-slide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.a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el.l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hyperlink" Target="https://opensource.org/licenses/EFL-1.0" TargetMode="External"/><Relationship Id="rId21" Type="http://schemas.openxmlformats.org/officeDocument/2006/relationships/hyperlink" Target="https://opensource.org/licenses/EPL-1.0" TargetMode="External"/><Relationship Id="rId42" Type="http://schemas.openxmlformats.org/officeDocument/2006/relationships/hyperlink" Target="https://opensource.org/licenses/ISC" TargetMode="External"/><Relationship Id="rId47" Type="http://schemas.openxmlformats.org/officeDocument/2006/relationships/hyperlink" Target="https://opensource.org/licenses/LiLiQ-R-1.1" TargetMode="External"/><Relationship Id="rId63" Type="http://schemas.openxmlformats.org/officeDocument/2006/relationships/hyperlink" Target="https://opensource.org/licenses/NGPL" TargetMode="External"/><Relationship Id="rId68" Type="http://schemas.openxmlformats.org/officeDocument/2006/relationships/hyperlink" Target="https://opensource.org/licenses/OGTSL" TargetMode="External"/><Relationship Id="rId84" Type="http://schemas.openxmlformats.org/officeDocument/2006/relationships/hyperlink" Target="https://opensource.org/licenses/Sleepycat" TargetMode="External"/><Relationship Id="rId89" Type="http://schemas.openxmlformats.org/officeDocument/2006/relationships/hyperlink" Target="https://opensource.org/licenses/NCSA" TargetMode="External"/><Relationship Id="rId16" Type="http://schemas.openxmlformats.org/officeDocument/2006/relationships/hyperlink" Target="https://opensource.org/licenses/CDDL-1.0" TargetMode="External"/><Relationship Id="rId11" Type="http://schemas.openxmlformats.org/officeDocument/2006/relationships/hyperlink" Target="https://opensource.org/licenses/AAL" TargetMode="External"/><Relationship Id="rId32" Type="http://schemas.openxmlformats.org/officeDocument/2006/relationships/hyperlink" Target="https://opensource.org/licenses/Frameworx-1.0" TargetMode="External"/><Relationship Id="rId37" Type="http://schemas.openxmlformats.org/officeDocument/2006/relationships/hyperlink" Target="https://opensource.org/licenses/LGPL-3.0" TargetMode="External"/><Relationship Id="rId53" Type="http://schemas.openxmlformats.org/officeDocument/2006/relationships/hyperlink" Target="https://opensource.org/licenses/MirOS" TargetMode="External"/><Relationship Id="rId58" Type="http://schemas.openxmlformats.org/officeDocument/2006/relationships/hyperlink" Target="https://opensource.org/licenses/MPL-1.1" TargetMode="External"/><Relationship Id="rId74" Type="http://schemas.openxmlformats.org/officeDocument/2006/relationships/hyperlink" Target="https://opensource.org/licenses/PostgreSQL" TargetMode="External"/><Relationship Id="rId79" Type="http://schemas.openxmlformats.org/officeDocument/2006/relationships/hyperlink" Target="https://opensource.org/licenses/RPL-1.1" TargetMode="External"/><Relationship Id="rId5" Type="http://schemas.openxmlformats.org/officeDocument/2006/relationships/hyperlink" Target="https://opensource.org/licenses/APL-1.0" TargetMode="External"/><Relationship Id="rId90" Type="http://schemas.openxmlformats.org/officeDocument/2006/relationships/hyperlink" Target="https://opensource.org/licenses/UCL-1.0" TargetMode="External"/><Relationship Id="rId95" Type="http://schemas.openxmlformats.org/officeDocument/2006/relationships/hyperlink" Target="https://opensource.org/licenses/ZPL-2.0" TargetMode="External"/><Relationship Id="rId22" Type="http://schemas.openxmlformats.org/officeDocument/2006/relationships/hyperlink" Target="https://opensource.org/licenses/EPL-2.0" TargetMode="External"/><Relationship Id="rId27" Type="http://schemas.openxmlformats.org/officeDocument/2006/relationships/hyperlink" Target="https://opensource.org/licenses/EFL-2.0" TargetMode="External"/><Relationship Id="rId43" Type="http://schemas.openxmlformats.org/officeDocument/2006/relationships/hyperlink" Target="https://opensource.org/licenses/jabberpl" TargetMode="External"/><Relationship Id="rId48" Type="http://schemas.openxmlformats.org/officeDocument/2006/relationships/hyperlink" Target="https://opensource.org/licenses/LiLiQ-Rplus-1.1" TargetMode="External"/><Relationship Id="rId64" Type="http://schemas.openxmlformats.org/officeDocument/2006/relationships/hyperlink" Target="https://opensource.org/licenses/Nokia" TargetMode="External"/><Relationship Id="rId69" Type="http://schemas.openxmlformats.org/officeDocument/2006/relationships/hyperlink" Target="https://opensource.org/licenses/OSL-1.0" TargetMode="External"/><Relationship Id="rId8" Type="http://schemas.openxmlformats.org/officeDocument/2006/relationships/hyperlink" Target="https://opensource.org/licenses/APSL-2.0" TargetMode="External"/><Relationship Id="rId51" Type="http://schemas.openxmlformats.org/officeDocument/2006/relationships/hyperlink" Target="https://opensource.org/licenses/MS-PL" TargetMode="External"/><Relationship Id="rId72" Type="http://schemas.openxmlformats.org/officeDocument/2006/relationships/hyperlink" Target="https://opensource.org/licenses/OPL-2.1" TargetMode="External"/><Relationship Id="rId80" Type="http://schemas.openxmlformats.org/officeDocument/2006/relationships/hyperlink" Target="https://opensource.org/licenses/RPL-1.5" TargetMode="External"/><Relationship Id="rId85" Type="http://schemas.openxmlformats.org/officeDocument/2006/relationships/hyperlink" Target="https://opensource.org/licenses/SISSL" TargetMode="External"/><Relationship Id="rId93" Type="http://schemas.openxmlformats.org/officeDocument/2006/relationships/hyperlink" Target="https://opensource.org/licenses/WXwindows" TargetMode="External"/><Relationship Id="rId3" Type="http://schemas.openxmlformats.org/officeDocument/2006/relationships/hyperlink" Target="https://opensource.org/licenses/BSD-3-Clause" TargetMode="External"/><Relationship Id="rId12" Type="http://schemas.openxmlformats.org/officeDocument/2006/relationships/hyperlink" Target="https://opensource.org/licenses/BSL-1.0" TargetMode="External"/><Relationship Id="rId17" Type="http://schemas.openxmlformats.org/officeDocument/2006/relationships/hyperlink" Target="https://opensource.org/licenses/CPAL-1.0" TargetMode="External"/><Relationship Id="rId25" Type="http://schemas.openxmlformats.org/officeDocument/2006/relationships/hyperlink" Target="https://opensource.org/licenses/ECL-2.0" TargetMode="External"/><Relationship Id="rId33" Type="http://schemas.openxmlformats.org/officeDocument/2006/relationships/hyperlink" Target="https://opensource.org/licenses/AGPL-3.0" TargetMode="External"/><Relationship Id="rId38" Type="http://schemas.openxmlformats.org/officeDocument/2006/relationships/hyperlink" Target="https://opensource.org/licenses/HPND" TargetMode="External"/><Relationship Id="rId46" Type="http://schemas.openxmlformats.org/officeDocument/2006/relationships/hyperlink" Target="https://opensource.org/licenses/LiLiQ-P-1.1" TargetMode="External"/><Relationship Id="rId59" Type="http://schemas.openxmlformats.org/officeDocument/2006/relationships/hyperlink" Target="https://opensource.org/licenses/MPL-2.0" TargetMode="External"/><Relationship Id="rId67" Type="http://schemas.openxmlformats.org/officeDocument/2006/relationships/hyperlink" Target="https://opensource.org/licenses/OCLC-2.0" TargetMode="External"/><Relationship Id="rId20" Type="http://schemas.openxmlformats.org/officeDocument/2006/relationships/hyperlink" Target="https://opensource.org/licenses/CUA-OPL-1.0" TargetMode="External"/><Relationship Id="rId41" Type="http://schemas.openxmlformats.org/officeDocument/2006/relationships/hyperlink" Target="https://opensource.org/licenses/IPA" TargetMode="External"/><Relationship Id="rId54" Type="http://schemas.openxmlformats.org/officeDocument/2006/relationships/hyperlink" Target="https://opensource.org/licenses/MIT" TargetMode="External"/><Relationship Id="rId62" Type="http://schemas.openxmlformats.org/officeDocument/2006/relationships/hyperlink" Target="https://opensource.org/licenses/Naumen" TargetMode="External"/><Relationship Id="rId70" Type="http://schemas.openxmlformats.org/officeDocument/2006/relationships/hyperlink" Target="https://opensource.org/licenses/OSL-2.1" TargetMode="External"/><Relationship Id="rId75" Type="http://schemas.openxmlformats.org/officeDocument/2006/relationships/hyperlink" Target="https://opensource.org/licenses/Python-2.0" TargetMode="External"/><Relationship Id="rId83" Type="http://schemas.openxmlformats.org/officeDocument/2006/relationships/hyperlink" Target="https://opensource.org/licenses/SimPL-2.0" TargetMode="External"/><Relationship Id="rId88" Type="http://schemas.openxmlformats.org/officeDocument/2006/relationships/hyperlink" Target="https://opensource.org/licenses/UPL" TargetMode="External"/><Relationship Id="rId91" Type="http://schemas.openxmlformats.org/officeDocument/2006/relationships/hyperlink" Target="https://opensource.org/licenses/VSL-1.0" TargetMode="External"/><Relationship Id="rId96" Type="http://schemas.openxmlformats.org/officeDocument/2006/relationships/hyperlink" Target="https://opensource.org/licenses/Zli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ource.org/licenses/Apache-1.1" TargetMode="External"/><Relationship Id="rId15" Type="http://schemas.openxmlformats.org/officeDocument/2006/relationships/hyperlink" Target="https://opensource.org/licenses/CECILL-2.1" TargetMode="External"/><Relationship Id="rId23" Type="http://schemas.openxmlformats.org/officeDocument/2006/relationships/hyperlink" Target="https://opensource.org/licenses/eCos-2.0" TargetMode="External"/><Relationship Id="rId28" Type="http://schemas.openxmlformats.org/officeDocument/2006/relationships/hyperlink" Target="https://opensource.org/licenses/Entessa" TargetMode="External"/><Relationship Id="rId36" Type="http://schemas.openxmlformats.org/officeDocument/2006/relationships/hyperlink" Target="https://opensource.org/licenses/LGPL-2.1" TargetMode="External"/><Relationship Id="rId49" Type="http://schemas.openxmlformats.org/officeDocument/2006/relationships/hyperlink" Target="https://opensource.org/licenses/LPL-1.0" TargetMode="External"/><Relationship Id="rId57" Type="http://schemas.openxmlformats.org/officeDocument/2006/relationships/hyperlink" Target="https://opensource.org/licenses/MPL-1.0" TargetMode="External"/><Relationship Id="rId10" Type="http://schemas.openxmlformats.org/officeDocument/2006/relationships/hyperlink" Target="https://opensource.org/licenses/Artistic-2.0" TargetMode="External"/><Relationship Id="rId31" Type="http://schemas.openxmlformats.org/officeDocument/2006/relationships/hyperlink" Target="https://opensource.org/licenses/Fair" TargetMode="External"/><Relationship Id="rId44" Type="http://schemas.openxmlformats.org/officeDocument/2006/relationships/hyperlink" Target="https://opensource.org/licenses/LPPL-1.3c" TargetMode="External"/><Relationship Id="rId52" Type="http://schemas.openxmlformats.org/officeDocument/2006/relationships/hyperlink" Target="https://opensource.org/licenses/MS-RL" TargetMode="External"/><Relationship Id="rId60" Type="http://schemas.openxmlformats.org/officeDocument/2006/relationships/hyperlink" Target="https://opensource.org/licenses/Multics" TargetMode="External"/><Relationship Id="rId65" Type="http://schemas.openxmlformats.org/officeDocument/2006/relationships/hyperlink" Target="https://opensource.org/licenses/NPOSL-3.0" TargetMode="External"/><Relationship Id="rId73" Type="http://schemas.openxmlformats.org/officeDocument/2006/relationships/hyperlink" Target="https://opensource.org/licenses/PHP-3.0" TargetMode="External"/><Relationship Id="rId78" Type="http://schemas.openxmlformats.org/officeDocument/2006/relationships/hyperlink" Target="https://opensource.org/licenses/RPSL-1.0" TargetMode="External"/><Relationship Id="rId81" Type="http://schemas.openxmlformats.org/officeDocument/2006/relationships/hyperlink" Target="https://opensource.org/licenses/RSCPL" TargetMode="External"/><Relationship Id="rId86" Type="http://schemas.openxmlformats.org/officeDocument/2006/relationships/hyperlink" Target="https://opensource.org/licenses/SPL-1.0" TargetMode="External"/><Relationship Id="rId94" Type="http://schemas.openxmlformats.org/officeDocument/2006/relationships/hyperlink" Target="https://opensource.org/licenses/Xnet" TargetMode="External"/><Relationship Id="rId4" Type="http://schemas.openxmlformats.org/officeDocument/2006/relationships/hyperlink" Target="https://opensource.org/licenses/AFL-3.0" TargetMode="External"/><Relationship Id="rId9" Type="http://schemas.openxmlformats.org/officeDocument/2006/relationships/hyperlink" Target="https://opensource.org/licenses/Artistic-1.0" TargetMode="External"/><Relationship Id="rId13" Type="http://schemas.openxmlformats.org/officeDocument/2006/relationships/hyperlink" Target="https://opensource.org/licenses/0BSD" TargetMode="External"/><Relationship Id="rId18" Type="http://schemas.openxmlformats.org/officeDocument/2006/relationships/hyperlink" Target="https://opensource.org/licenses/CPL-1.0" TargetMode="External"/><Relationship Id="rId39" Type="http://schemas.openxmlformats.org/officeDocument/2006/relationships/hyperlink" Target="https://opensource.org/licenses/IPL-1.0" TargetMode="External"/><Relationship Id="rId34" Type="http://schemas.openxmlformats.org/officeDocument/2006/relationships/hyperlink" Target="https://opensource.org/licenses/GPL-2.0" TargetMode="External"/><Relationship Id="rId50" Type="http://schemas.openxmlformats.org/officeDocument/2006/relationships/hyperlink" Target="https://opensource.org/licenses/LPL-1.02" TargetMode="External"/><Relationship Id="rId55" Type="http://schemas.openxmlformats.org/officeDocument/2006/relationships/hyperlink" Target="https://opensource.org/licenses/CVW" TargetMode="External"/><Relationship Id="rId76" Type="http://schemas.openxmlformats.org/officeDocument/2006/relationships/hyperlink" Target="https://opensource.org/licenses/CNRI-Python" TargetMode="External"/><Relationship Id="rId7" Type="http://schemas.openxmlformats.org/officeDocument/2006/relationships/hyperlink" Target="https://opensource.org/licenses/Apache-2.0" TargetMode="External"/><Relationship Id="rId71" Type="http://schemas.openxmlformats.org/officeDocument/2006/relationships/hyperlink" Target="https://opensource.org/licenses/OSL-3.0" TargetMode="External"/><Relationship Id="rId92" Type="http://schemas.openxmlformats.org/officeDocument/2006/relationships/hyperlink" Target="https://opensource.org/licenses/W3C" TargetMode="External"/><Relationship Id="rId2" Type="http://schemas.openxmlformats.org/officeDocument/2006/relationships/hyperlink" Target="https://opensource.org/licenses/BSD-2-Clause" TargetMode="External"/><Relationship Id="rId29" Type="http://schemas.openxmlformats.org/officeDocument/2006/relationships/hyperlink" Target="https://opensource.org/licenses/EUDatagrid" TargetMode="External"/><Relationship Id="rId24" Type="http://schemas.openxmlformats.org/officeDocument/2006/relationships/hyperlink" Target="https://opensource.org/licenses/ECL-1.0" TargetMode="External"/><Relationship Id="rId40" Type="http://schemas.openxmlformats.org/officeDocument/2006/relationships/hyperlink" Target="https://opensource.org/licenses/Intel" TargetMode="External"/><Relationship Id="rId45" Type="http://schemas.openxmlformats.org/officeDocument/2006/relationships/hyperlink" Target="https://opensource.org/BSD-3-Clause-LBNL" TargetMode="External"/><Relationship Id="rId66" Type="http://schemas.openxmlformats.org/officeDocument/2006/relationships/hyperlink" Target="https://opensource.org/licenses/NTP" TargetMode="External"/><Relationship Id="rId87" Type="http://schemas.openxmlformats.org/officeDocument/2006/relationships/hyperlink" Target="https://opensource.org/licenses/Watcom-1.0" TargetMode="External"/><Relationship Id="rId61" Type="http://schemas.openxmlformats.org/officeDocument/2006/relationships/hyperlink" Target="https://opensource.org/licenses/NASA-1.3" TargetMode="External"/><Relationship Id="rId82" Type="http://schemas.openxmlformats.org/officeDocument/2006/relationships/hyperlink" Target="https://opensource.org/licenses/OFL-1.1" TargetMode="External"/><Relationship Id="rId19" Type="http://schemas.openxmlformats.org/officeDocument/2006/relationships/hyperlink" Target="https://opensource.org/licenses/CATOSL-1.1" TargetMode="External"/><Relationship Id="rId14" Type="http://schemas.openxmlformats.org/officeDocument/2006/relationships/hyperlink" Target="https://opensource.org/licenses/BSDplusPatent" TargetMode="External"/><Relationship Id="rId30" Type="http://schemas.openxmlformats.org/officeDocument/2006/relationships/hyperlink" Target="https://opensource.org/licenses/EUPL-1.1" TargetMode="External"/><Relationship Id="rId35" Type="http://schemas.openxmlformats.org/officeDocument/2006/relationships/hyperlink" Target="https://opensource.org/licenses/GPL-3.0" TargetMode="External"/><Relationship Id="rId56" Type="http://schemas.openxmlformats.org/officeDocument/2006/relationships/hyperlink" Target="https://opensource.org/licenses/Motosoto" TargetMode="External"/><Relationship Id="rId77" Type="http://schemas.openxmlformats.org/officeDocument/2006/relationships/hyperlink" Target="https://opensource.org/licenses/QPL-1.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5p.org/" TargetMode="Externa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rim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ind.sourceforge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6EAB3-D700-4D67-A8DA-2D1EAA509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Otevřenost jako přístup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3B8EB8-E535-40DA-B09C-7567C28B6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Digitální kompetence</a:t>
            </a:r>
          </a:p>
        </p:txBody>
      </p:sp>
    </p:spTree>
    <p:extLst>
      <p:ext uri="{BB962C8B-B14F-4D97-AF65-F5344CB8AC3E}">
        <p14:creationId xmlns:p14="http://schemas.microsoft.com/office/powerpoint/2010/main" val="209545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 v astrofyzice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06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SIMBAD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en-US" dirty="0"/>
              <a:t>Set of Identifications, Measurements, and Bibliography of Astronomical Data</a:t>
            </a:r>
            <a:r>
              <a:rPr lang="cs-CZ" dirty="0"/>
              <a:t>.</a:t>
            </a:r>
          </a:p>
          <a:p>
            <a:r>
              <a:rPr lang="cs-CZ" dirty="0"/>
              <a:t>Databáze astronomických objektů s celou řadou informací – od lokalizace, přes velikost až po spektrální třídu či pozorovanou velikost.</a:t>
            </a:r>
          </a:p>
          <a:p>
            <a:r>
              <a:rPr lang="cs-CZ" dirty="0"/>
              <a:t>Existuje zde prohlížeč CDS s fotografiemi oblohy a pěknou vizuální podobou dat.</a:t>
            </a:r>
          </a:p>
          <a:p>
            <a:r>
              <a:rPr lang="cs-CZ" dirty="0"/>
              <a:t>Řada grafů, fotografií a dalších dat.</a:t>
            </a:r>
          </a:p>
          <a:p>
            <a:r>
              <a:rPr lang="cs-CZ" dirty="0"/>
              <a:t>Žáci mohou sami počítat a studovat hvězdy stejně, jako současní astrofyzici.</a:t>
            </a:r>
          </a:p>
        </p:txBody>
      </p:sp>
    </p:spTree>
    <p:extLst>
      <p:ext uri="{BB962C8B-B14F-4D97-AF65-F5344CB8AC3E}">
        <p14:creationId xmlns:p14="http://schemas.microsoft.com/office/powerpoint/2010/main" val="59847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07" y="2167931"/>
            <a:ext cx="4159571" cy="45254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552151"/>
            <a:ext cx="5616624" cy="314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20" y="356660"/>
            <a:ext cx="6070668" cy="3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89" y="2141538"/>
            <a:ext cx="7420246" cy="3649662"/>
          </a:xfrm>
        </p:spPr>
      </p:pic>
    </p:spTree>
    <p:extLst>
      <p:ext uri="{BB962C8B-B14F-4D97-AF65-F5344CB8AC3E}">
        <p14:creationId xmlns:p14="http://schemas.microsoft.com/office/powerpoint/2010/main" val="291995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Další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 err="1"/>
              <a:t>Skyview</a:t>
            </a:r>
            <a:r>
              <a:rPr lang="cs-CZ" dirty="0"/>
              <a:t> – zobrazí snímek objektu v dané frekvenci</a:t>
            </a:r>
          </a:p>
          <a:p>
            <a:r>
              <a:rPr lang="cs-CZ" dirty="0"/>
              <a:t>NASA – zdroj dat všeho druhu (od obrázků z </a:t>
            </a:r>
            <a:r>
              <a:rPr lang="cs-CZ" dirty="0" err="1"/>
              <a:t>Hubbleova</a:t>
            </a:r>
            <a:r>
              <a:rPr lang="cs-CZ" dirty="0"/>
              <a:t> teleskopu po výpočet X-</a:t>
            </a:r>
            <a:r>
              <a:rPr lang="cs-CZ" dirty="0" err="1"/>
              <a:t>Ray</a:t>
            </a:r>
            <a:r>
              <a:rPr lang="cs-CZ" dirty="0"/>
              <a:t> Background daného objektu)</a:t>
            </a:r>
          </a:p>
          <a:p>
            <a:r>
              <a:rPr lang="cs-CZ" dirty="0"/>
              <a:t>MAST </a:t>
            </a:r>
            <a:r>
              <a:rPr lang="cs-CZ" dirty="0" err="1"/>
              <a:t>Portal</a:t>
            </a:r>
            <a:r>
              <a:rPr lang="cs-CZ" dirty="0"/>
              <a:t> – všechna dostupná pozorovaná data (spektra, fotografie,…) na jednom místě. Vše se dá prohlížet stahovat, analyzovat.</a:t>
            </a:r>
          </a:p>
        </p:txBody>
      </p:sp>
    </p:spTree>
    <p:extLst>
      <p:ext uri="{BB962C8B-B14F-4D97-AF65-F5344CB8AC3E}">
        <p14:creationId xmlns:p14="http://schemas.microsoft.com/office/powerpoint/2010/main" val="346628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900203"/>
            <a:ext cx="7128792" cy="46410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345131"/>
            <a:ext cx="5112568" cy="33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Nástup s rozvojem e-</a:t>
            </a:r>
            <a:r>
              <a:rPr lang="cs-CZ" dirty="0" err="1"/>
              <a:t>learningu</a:t>
            </a:r>
            <a:r>
              <a:rPr lang="cs-CZ" dirty="0"/>
              <a:t>, který může být řízen (téměř sám)</a:t>
            </a:r>
          </a:p>
          <a:p>
            <a:r>
              <a:rPr lang="cs-CZ" dirty="0"/>
              <a:t>Je jedno zda máme stovky či tisíce studentů</a:t>
            </a:r>
          </a:p>
          <a:p>
            <a:r>
              <a:rPr lang="cs-CZ" dirty="0"/>
              <a:t>Příklady: </a:t>
            </a:r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, </a:t>
            </a:r>
            <a:r>
              <a:rPr lang="cs-CZ" dirty="0" err="1"/>
              <a:t>edX</a:t>
            </a:r>
            <a:r>
              <a:rPr lang="cs-CZ" dirty="0"/>
              <a:t>, </a:t>
            </a:r>
            <a:r>
              <a:rPr lang="cs-CZ" dirty="0" err="1"/>
              <a:t>Coursera</a:t>
            </a:r>
            <a:r>
              <a:rPr lang="cs-CZ" dirty="0"/>
              <a:t>,…</a:t>
            </a:r>
          </a:p>
          <a:p>
            <a:r>
              <a:rPr lang="cs-CZ" dirty="0"/>
              <a:t>Efekt: humanitární aspekt, šíření vzdělanosti, internacionalizace vzdělanosti, podpora průmyslu,…</a:t>
            </a:r>
          </a:p>
        </p:txBody>
      </p:sp>
    </p:spTree>
    <p:extLst>
      <p:ext uri="{BB962C8B-B14F-4D97-AF65-F5344CB8AC3E}">
        <p14:creationId xmlns:p14="http://schemas.microsoft.com/office/powerpoint/2010/main" val="19857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Open source filmy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Otázka licence</a:t>
            </a:r>
          </a:p>
          <a:p>
            <a:r>
              <a:rPr lang="cs-CZ" dirty="0"/>
              <a:t>Dostupný scénář, scény, grafika, data</a:t>
            </a:r>
          </a:p>
          <a:p>
            <a:r>
              <a:rPr lang="cs-CZ" dirty="0"/>
              <a:t>Free </a:t>
            </a:r>
            <a:r>
              <a:rPr lang="cs-CZ" dirty="0" err="1"/>
              <a:t>culture</a:t>
            </a:r>
            <a:r>
              <a:rPr lang="cs-CZ" dirty="0"/>
              <a:t> vs. Open source film</a:t>
            </a:r>
          </a:p>
          <a:p>
            <a:r>
              <a:rPr lang="cs-CZ" dirty="0" err="1"/>
              <a:t>Blender</a:t>
            </a:r>
            <a:r>
              <a:rPr lang="cs-CZ" dirty="0"/>
              <a:t>: </a:t>
            </a:r>
            <a:r>
              <a:rPr lang="cs-CZ" dirty="0" err="1"/>
              <a:t>Sintel</a:t>
            </a:r>
            <a:r>
              <a:rPr lang="cs-CZ" dirty="0"/>
              <a:t>, </a:t>
            </a:r>
            <a:r>
              <a:rPr lang="cs-CZ" dirty="0" err="1"/>
              <a:t>Elephants</a:t>
            </a:r>
            <a:r>
              <a:rPr lang="cs-CZ" dirty="0"/>
              <a:t> </a:t>
            </a:r>
            <a:r>
              <a:rPr lang="cs-CZ" dirty="0" err="1"/>
              <a:t>Dream</a:t>
            </a:r>
            <a:r>
              <a:rPr lang="cs-CZ" dirty="0"/>
              <a:t>,…</a:t>
            </a:r>
          </a:p>
          <a:p>
            <a:r>
              <a:rPr lang="cs-CZ" dirty="0"/>
              <a:t>Hrané: </a:t>
            </a:r>
            <a:r>
              <a:rPr lang="cs-CZ" dirty="0" err="1"/>
              <a:t>Valkaama</a:t>
            </a:r>
            <a:r>
              <a:rPr lang="cs-CZ" dirty="0"/>
              <a:t>, Boy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Slept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5048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3E8A540-C347-4EB3-901B-7025AB0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na </a:t>
            </a:r>
            <a:r>
              <a:rPr lang="cs-CZ"/>
              <a:t>tvorbu obsahu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00A3D62-2C2E-47F2-8619-875EF2664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86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3E8A540-C347-4EB3-901B-7025AB0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00A3D62-2C2E-47F2-8619-875EF2664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2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1573B4-1C69-42DE-B869-D3271B9E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Katedrála a tržiště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F132B-7E71-4113-BAC5-816F32BB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Erica S. Raymond</a:t>
            </a:r>
          </a:p>
          <a:p>
            <a:r>
              <a:rPr lang="cs-CZ" dirty="0"/>
              <a:t>Dva základní přístupy k „provozu“ tvorby</a:t>
            </a:r>
          </a:p>
          <a:p>
            <a:r>
              <a:rPr lang="cs-CZ" dirty="0"/>
              <a:t>Katedrála = korporátní klasický vývoj</a:t>
            </a:r>
          </a:p>
          <a:p>
            <a:r>
              <a:rPr lang="cs-CZ" dirty="0"/>
              <a:t>Tržiště = </a:t>
            </a:r>
            <a:r>
              <a:rPr lang="cs-CZ" dirty="0" err="1"/>
              <a:t>adhokratický</a:t>
            </a:r>
            <a:r>
              <a:rPr lang="cs-CZ" dirty="0"/>
              <a:t> vývoj skrze komunitu a otevřenost</a:t>
            </a:r>
          </a:p>
          <a:p>
            <a:r>
              <a:rPr lang="cs-CZ" dirty="0"/>
              <a:t>Znamená open source otevřenou společnost? A společnost inovativní?</a:t>
            </a:r>
          </a:p>
          <a:p>
            <a:endParaRPr lang="cs-CZ" dirty="0"/>
          </a:p>
          <a:p>
            <a:r>
              <a:rPr lang="cs-CZ" dirty="0"/>
              <a:t>Ale pozor, nemusí to být jediný možný přístup.</a:t>
            </a:r>
          </a:p>
        </p:txBody>
      </p:sp>
    </p:spTree>
    <p:extLst>
      <p:ext uri="{BB962C8B-B14F-4D97-AF65-F5344CB8AC3E}">
        <p14:creationId xmlns:p14="http://schemas.microsoft.com/office/powerpoint/2010/main" val="357771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95F0CA-2A8F-404A-8D4C-D787FB5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Fotografie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1B8E4D-8510-4015-AB45-5E1092D8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 fontScale="92500"/>
          </a:bodyPr>
          <a:lstStyle/>
          <a:p>
            <a:r>
              <a:rPr lang="cs-CZ" dirty="0"/>
              <a:t>Folk art – zřejmě nejmasovější provozované umění</a:t>
            </a:r>
          </a:p>
          <a:p>
            <a:r>
              <a:rPr lang="cs-CZ" dirty="0"/>
              <a:t>Fotoaparát je téměř všude</a:t>
            </a:r>
          </a:p>
          <a:p>
            <a:endParaRPr lang="cs-CZ" dirty="0"/>
          </a:p>
          <a:p>
            <a:r>
              <a:rPr lang="cs-CZ" dirty="0"/>
              <a:t>Různé možnosti publikování:</a:t>
            </a:r>
          </a:p>
          <a:p>
            <a:pPr lvl="1"/>
            <a:r>
              <a:rPr lang="cs-CZ" dirty="0"/>
              <a:t>Specializované služby</a:t>
            </a:r>
          </a:p>
          <a:p>
            <a:pPr lvl="1"/>
            <a:r>
              <a:rPr lang="cs-CZ" dirty="0" err="1"/>
              <a:t>Fotodenníky</a:t>
            </a:r>
            <a:endParaRPr lang="cs-CZ" dirty="0"/>
          </a:p>
          <a:p>
            <a:pPr lvl="1"/>
            <a:r>
              <a:rPr lang="cs-CZ" dirty="0"/>
              <a:t>Sociální sítě</a:t>
            </a:r>
          </a:p>
          <a:p>
            <a:pPr lvl="1"/>
            <a:r>
              <a:rPr lang="cs-CZ" dirty="0"/>
              <a:t>„mizející fotografie“</a:t>
            </a:r>
          </a:p>
          <a:p>
            <a:endParaRPr lang="cs-CZ" dirty="0"/>
          </a:p>
          <a:p>
            <a:r>
              <a:rPr lang="cs-CZ" dirty="0"/>
              <a:t>Různá kvalita zpracování implikuje různé možnosti využití</a:t>
            </a:r>
          </a:p>
          <a:p>
            <a:r>
              <a:rPr lang="cs-CZ" dirty="0"/>
              <a:t>RAW / kompresní formáty</a:t>
            </a:r>
          </a:p>
          <a:p>
            <a:r>
              <a:rPr lang="cs-CZ" dirty="0"/>
              <a:t>Důraz kladený na Cloud</a:t>
            </a:r>
          </a:p>
        </p:txBody>
      </p:sp>
    </p:spTree>
    <p:extLst>
      <p:ext uri="{BB962C8B-B14F-4D97-AF65-F5344CB8AC3E}">
        <p14:creationId xmlns:p14="http://schemas.microsoft.com/office/powerpoint/2010/main" val="319385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AFDD63-F200-4111-AC83-7F152891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Fotografie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6C147D-B744-488E-B6D6-7D77A8566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Technické zpracování</a:t>
            </a:r>
          </a:p>
          <a:p>
            <a:r>
              <a:rPr lang="cs-CZ" dirty="0"/>
              <a:t>Kompozice</a:t>
            </a:r>
          </a:p>
          <a:p>
            <a:r>
              <a:rPr lang="cs-CZ" dirty="0"/>
              <a:t>Příběh</a:t>
            </a:r>
          </a:p>
          <a:p>
            <a:r>
              <a:rPr lang="cs-CZ" dirty="0"/>
              <a:t>Interpretace</a:t>
            </a:r>
          </a:p>
          <a:p>
            <a:r>
              <a:rPr lang="cs-CZ" dirty="0"/>
              <a:t>Postprodukce</a:t>
            </a:r>
          </a:p>
          <a:p>
            <a:r>
              <a:rPr lang="cs-CZ" dirty="0"/>
              <a:t>Publikování</a:t>
            </a:r>
          </a:p>
        </p:txBody>
      </p:sp>
    </p:spTree>
    <p:extLst>
      <p:ext uri="{BB962C8B-B14F-4D97-AF65-F5344CB8AC3E}">
        <p14:creationId xmlns:p14="http://schemas.microsoft.com/office/powerpoint/2010/main" val="199693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7D099F-3DFE-41F8-B730-E9C7183E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Fotografie - mobilní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60F84E-BB06-4735-AD98-A02CA641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Adobe </a:t>
            </a:r>
            <a:r>
              <a:rPr lang="cs-CZ" dirty="0" err="1"/>
              <a:t>Photoshop</a:t>
            </a:r>
            <a:r>
              <a:rPr lang="cs-CZ" dirty="0"/>
              <a:t> Express (+navázané aplikace)</a:t>
            </a:r>
          </a:p>
          <a:p>
            <a:r>
              <a:rPr lang="cs-CZ" dirty="0" err="1"/>
              <a:t>AutoDesk</a:t>
            </a:r>
            <a:r>
              <a:rPr lang="cs-CZ" dirty="0"/>
              <a:t> </a:t>
            </a:r>
            <a:r>
              <a:rPr lang="cs-CZ" dirty="0" err="1"/>
              <a:t>Pixlr</a:t>
            </a:r>
            <a:endParaRPr lang="cs-CZ" dirty="0"/>
          </a:p>
          <a:p>
            <a:r>
              <a:rPr lang="cs-CZ" dirty="0" err="1"/>
              <a:t>FaceTune</a:t>
            </a:r>
            <a:endParaRPr lang="cs-CZ" dirty="0"/>
          </a:p>
          <a:p>
            <a:r>
              <a:rPr lang="cs-CZ" dirty="0" err="1"/>
              <a:t>Flickr</a:t>
            </a:r>
            <a:endParaRPr lang="cs-CZ" dirty="0"/>
          </a:p>
          <a:p>
            <a:r>
              <a:rPr lang="cs-CZ" dirty="0" err="1"/>
              <a:t>Instagram</a:t>
            </a:r>
            <a:r>
              <a:rPr lang="cs-CZ" dirty="0"/>
              <a:t> </a:t>
            </a:r>
          </a:p>
          <a:p>
            <a:r>
              <a:rPr lang="cs-CZ" dirty="0"/>
              <a:t>Prisma</a:t>
            </a:r>
          </a:p>
          <a:p>
            <a:r>
              <a:rPr lang="cs-CZ" dirty="0" err="1"/>
              <a:t>Snapseed</a:t>
            </a:r>
            <a:r>
              <a:rPr lang="cs-CZ" dirty="0"/>
              <a:t> </a:t>
            </a:r>
          </a:p>
          <a:p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73602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77C11-4DDD-45F9-BE4A-67980504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Fotografie - desktopová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C4D2C5-43C1-4490-B340-03901E4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Adobe </a:t>
            </a:r>
            <a:r>
              <a:rPr lang="cs-CZ" dirty="0" err="1"/>
              <a:t>Photoshop</a:t>
            </a:r>
            <a:r>
              <a:rPr lang="cs-CZ" dirty="0"/>
              <a:t> (express)</a:t>
            </a:r>
          </a:p>
          <a:p>
            <a:r>
              <a:rPr lang="cs-CZ" dirty="0" err="1"/>
              <a:t>Affinity</a:t>
            </a:r>
            <a:r>
              <a:rPr lang="cs-CZ" dirty="0"/>
              <a:t> </a:t>
            </a:r>
            <a:r>
              <a:rPr lang="cs-CZ" dirty="0" err="1"/>
              <a:t>Photo</a:t>
            </a:r>
            <a:endParaRPr lang="cs-CZ" dirty="0"/>
          </a:p>
          <a:p>
            <a:r>
              <a:rPr lang="cs-CZ" dirty="0"/>
              <a:t>GIMP</a:t>
            </a:r>
          </a:p>
          <a:p>
            <a:r>
              <a:rPr lang="cs-CZ" dirty="0"/>
              <a:t>Corel </a:t>
            </a:r>
            <a:r>
              <a:rPr lang="cs-CZ" dirty="0" err="1"/>
              <a:t>PaintShop</a:t>
            </a:r>
            <a:r>
              <a:rPr lang="cs-CZ" dirty="0"/>
              <a:t> Pro</a:t>
            </a:r>
          </a:p>
          <a:p>
            <a:r>
              <a:rPr lang="cs-CZ" dirty="0"/>
              <a:t>Paint.net</a:t>
            </a:r>
          </a:p>
          <a:p>
            <a:r>
              <a:rPr lang="cs-CZ" dirty="0" err="1"/>
              <a:t>Sumopaint</a:t>
            </a:r>
            <a:endParaRPr lang="cs-CZ" dirty="0"/>
          </a:p>
          <a:p>
            <a:r>
              <a:rPr lang="cs-CZ" dirty="0" err="1"/>
              <a:t>Darktable</a:t>
            </a:r>
            <a:endParaRPr lang="cs-CZ" dirty="0"/>
          </a:p>
          <a:p>
            <a:r>
              <a:rPr lang="cs-CZ" dirty="0" err="1"/>
              <a:t>Krita</a:t>
            </a:r>
            <a:endParaRPr lang="cs-CZ" dirty="0"/>
          </a:p>
          <a:p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 studio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90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F66AD-E22A-4AF0-AF12-B0D82535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Online galerie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63B599-399A-434D-943F-CBA694D9C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Google </a:t>
            </a:r>
            <a:r>
              <a:rPr lang="cs-CZ" dirty="0" err="1"/>
              <a:t>Photos</a:t>
            </a:r>
            <a:endParaRPr lang="cs-CZ" dirty="0"/>
          </a:p>
          <a:p>
            <a:r>
              <a:rPr lang="cs-CZ" dirty="0" err="1"/>
              <a:t>Flickr</a:t>
            </a:r>
            <a:endParaRPr lang="cs-CZ" dirty="0"/>
          </a:p>
          <a:p>
            <a:r>
              <a:rPr lang="cs-CZ" dirty="0"/>
              <a:t>500px</a:t>
            </a:r>
          </a:p>
          <a:p>
            <a:r>
              <a:rPr lang="cs-CZ" dirty="0" err="1"/>
              <a:t>DeviantArt</a:t>
            </a:r>
            <a:endParaRPr lang="cs-CZ" dirty="0"/>
          </a:p>
          <a:p>
            <a:r>
              <a:rPr lang="cs-CZ" dirty="0" err="1"/>
              <a:t>Imgur</a:t>
            </a:r>
            <a:endParaRPr lang="cs-CZ" dirty="0"/>
          </a:p>
          <a:p>
            <a:r>
              <a:rPr lang="cs-CZ" dirty="0" err="1"/>
              <a:t>Instagram</a:t>
            </a:r>
            <a:endParaRPr lang="cs-CZ" dirty="0"/>
          </a:p>
          <a:p>
            <a:r>
              <a:rPr lang="cs-CZ" dirty="0" err="1"/>
              <a:t>Smugmug</a:t>
            </a:r>
            <a:endParaRPr lang="cs-CZ" dirty="0"/>
          </a:p>
          <a:p>
            <a:r>
              <a:rPr lang="cs-CZ" dirty="0"/>
              <a:t>(Facebook, iCloud,…)</a:t>
            </a:r>
          </a:p>
        </p:txBody>
      </p:sp>
    </p:spTree>
    <p:extLst>
      <p:ext uri="{BB962C8B-B14F-4D97-AF65-F5344CB8AC3E}">
        <p14:creationId xmlns:p14="http://schemas.microsoft.com/office/powerpoint/2010/main" val="2044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9FE49-6E69-461E-933A-C5591043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64B989-2A7D-4856-8DC4-7AC311F90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92B557-3C72-4B03-80D4-0D3F6C5E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ABCC9E-73C4-4B0F-96E1-76F2C0DB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Folk art činnost, kamera je téměř všude</a:t>
            </a:r>
          </a:p>
          <a:p>
            <a:r>
              <a:rPr lang="cs-CZ" dirty="0" err="1"/>
              <a:t>YouTube</a:t>
            </a:r>
            <a:r>
              <a:rPr lang="cs-CZ" dirty="0"/>
              <a:t> a </a:t>
            </a:r>
            <a:r>
              <a:rPr lang="cs-CZ" dirty="0" err="1"/>
              <a:t>Youtubeři</a:t>
            </a:r>
            <a:endParaRPr lang="cs-CZ" dirty="0"/>
          </a:p>
          <a:p>
            <a:r>
              <a:rPr lang="cs-CZ" dirty="0" err="1"/>
              <a:t>Vimeo</a:t>
            </a:r>
            <a:endParaRPr lang="cs-CZ" dirty="0"/>
          </a:p>
          <a:p>
            <a:r>
              <a:rPr lang="cs-CZ" dirty="0"/>
              <a:t>Facebook</a:t>
            </a:r>
          </a:p>
          <a:p>
            <a:r>
              <a:rPr lang="cs-CZ" dirty="0"/>
              <a:t>Náročnější koncepce i postprodukce</a:t>
            </a:r>
          </a:p>
          <a:p>
            <a:r>
              <a:rPr lang="cs-CZ" dirty="0"/>
              <a:t>Záznam x Stream</a:t>
            </a:r>
          </a:p>
        </p:txBody>
      </p:sp>
    </p:spTree>
    <p:extLst>
      <p:ext uri="{BB962C8B-B14F-4D97-AF65-F5344CB8AC3E}">
        <p14:creationId xmlns:p14="http://schemas.microsoft.com/office/powerpoint/2010/main" val="16840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9ED80B-AF05-47E8-9D77-4BC8B4CC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Video - mobil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2ADE0F-4FA4-45CD-989F-545DD7A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 err="1"/>
              <a:t>iMovie</a:t>
            </a:r>
            <a:endParaRPr lang="cs-CZ" dirty="0"/>
          </a:p>
          <a:p>
            <a:r>
              <a:rPr lang="cs-CZ" dirty="0" err="1"/>
              <a:t>Quik</a:t>
            </a:r>
            <a:endParaRPr lang="cs-CZ" dirty="0"/>
          </a:p>
          <a:p>
            <a:r>
              <a:rPr lang="cs-CZ" dirty="0"/>
              <a:t>Adobe </a:t>
            </a:r>
            <a:r>
              <a:rPr lang="cs-CZ" dirty="0" err="1"/>
              <a:t>Premiere</a:t>
            </a:r>
            <a:r>
              <a:rPr lang="cs-CZ" dirty="0"/>
              <a:t> </a:t>
            </a:r>
            <a:r>
              <a:rPr lang="cs-CZ" dirty="0" err="1"/>
              <a:t>Clip</a:t>
            </a:r>
            <a:endParaRPr lang="cs-CZ" dirty="0"/>
          </a:p>
          <a:p>
            <a:r>
              <a:rPr lang="cs-CZ" dirty="0" err="1"/>
              <a:t>FilmoraGo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768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ED6CDE-F891-43E4-A737-9D924CC1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Video - desktop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99716-C912-49C8-8594-E02E3CE5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Adobe </a:t>
            </a:r>
            <a:r>
              <a:rPr lang="cs-CZ" dirty="0" err="1"/>
              <a:t>Premiere</a:t>
            </a:r>
            <a:r>
              <a:rPr lang="cs-CZ" dirty="0"/>
              <a:t> Pro</a:t>
            </a:r>
          </a:p>
          <a:p>
            <a:r>
              <a:rPr lang="cs-CZ" dirty="0" err="1"/>
              <a:t>OpenShot</a:t>
            </a:r>
            <a:endParaRPr lang="cs-CZ" dirty="0"/>
          </a:p>
          <a:p>
            <a:r>
              <a:rPr lang="cs-CZ" dirty="0" err="1"/>
              <a:t>Camtasia</a:t>
            </a:r>
            <a:r>
              <a:rPr lang="cs-CZ" dirty="0"/>
              <a:t> Studio</a:t>
            </a:r>
          </a:p>
          <a:p>
            <a:r>
              <a:rPr lang="cs-CZ" dirty="0"/>
              <a:t>Windows </a:t>
            </a:r>
            <a:r>
              <a:rPr lang="cs-CZ" dirty="0" err="1"/>
              <a:t>Movie</a:t>
            </a:r>
            <a:r>
              <a:rPr lang="cs-CZ" dirty="0"/>
              <a:t> Maker</a:t>
            </a:r>
          </a:p>
          <a:p>
            <a:r>
              <a:rPr lang="cs-CZ" dirty="0"/>
              <a:t>Adobe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CC</a:t>
            </a:r>
          </a:p>
          <a:p>
            <a:r>
              <a:rPr lang="cs-CZ" dirty="0"/>
              <a:t>Adobe </a:t>
            </a:r>
            <a:r>
              <a:rPr lang="cs-CZ" dirty="0" err="1"/>
              <a:t>Spark</a:t>
            </a:r>
            <a:r>
              <a:rPr lang="cs-CZ" dirty="0"/>
              <a:t> Video</a:t>
            </a:r>
          </a:p>
          <a:p>
            <a:r>
              <a:rPr lang="cs-CZ" dirty="0" err="1"/>
              <a:t>Shotcut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69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00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1CEA5-219E-4C5E-840F-F61FAE45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Open Access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6BBF6-B5E2-4A9B-B88D-09B56630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Gold </a:t>
            </a:r>
            <a:r>
              <a:rPr lang="cs-CZ" dirty="0" err="1"/>
              <a:t>road</a:t>
            </a:r>
            <a:r>
              <a:rPr lang="cs-CZ" dirty="0"/>
              <a:t> - publikování v otevřených časopisech, kde přístup poskytují vydavatelé</a:t>
            </a:r>
          </a:p>
          <a:p>
            <a:r>
              <a:rPr lang="cs-CZ" dirty="0"/>
              <a:t>Green </a:t>
            </a:r>
            <a:r>
              <a:rPr lang="cs-CZ" dirty="0" err="1"/>
              <a:t>road</a:t>
            </a:r>
            <a:r>
              <a:rPr lang="cs-CZ" dirty="0"/>
              <a:t> - autorem zveřejněný článek v otevřených </a:t>
            </a:r>
            <a:r>
              <a:rPr lang="cs-CZ" dirty="0" err="1"/>
              <a:t>repozitářích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Návaznost na časopisy, přístupy, dohledatelnost.</a:t>
            </a:r>
          </a:p>
          <a:p>
            <a:r>
              <a:rPr lang="cs-CZ" dirty="0"/>
              <a:t>Ale co mne jako tvůrci tato otevřenost přináší?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86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Online repozitáře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Různé jazyky, různé možnosti, různá licenční nastavení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 err="1"/>
              <a:t>GitHub</a:t>
            </a:r>
            <a:endParaRPr lang="cs-CZ" dirty="0"/>
          </a:p>
          <a:p>
            <a:pPr lvl="1"/>
            <a:r>
              <a:rPr lang="cs-CZ" dirty="0" err="1"/>
              <a:t>Launchapad</a:t>
            </a:r>
            <a:endParaRPr lang="cs-CZ" dirty="0"/>
          </a:p>
          <a:p>
            <a:pPr lvl="1"/>
            <a:r>
              <a:rPr lang="cs-CZ" dirty="0" err="1"/>
              <a:t>SourceForge</a:t>
            </a:r>
            <a:endParaRPr lang="cs-CZ" dirty="0"/>
          </a:p>
          <a:p>
            <a:pPr lvl="1"/>
            <a:r>
              <a:rPr lang="cs-CZ" dirty="0" err="1"/>
              <a:t>GitLab</a:t>
            </a:r>
            <a:endParaRPr lang="cs-CZ" dirty="0"/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Sdílení, programování, otevřenost, komunikace, …</a:t>
            </a:r>
          </a:p>
        </p:txBody>
      </p:sp>
    </p:spTree>
    <p:extLst>
      <p:ext uri="{BB962C8B-B14F-4D97-AF65-F5344CB8AC3E}">
        <p14:creationId xmlns:p14="http://schemas.microsoft.com/office/powerpoint/2010/main" val="2236117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Presentace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66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Presentace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sz="1700" dirty="0"/>
              <a:t>Výukové, konferenční, tematické</a:t>
            </a:r>
          </a:p>
          <a:p>
            <a:r>
              <a:rPr lang="cs-CZ" sz="1700" dirty="0"/>
              <a:t>Mobilní x online x desktopové</a:t>
            </a:r>
          </a:p>
          <a:p>
            <a:r>
              <a:rPr lang="cs-CZ" sz="1700" dirty="0"/>
              <a:t>Obrázkové x textové</a:t>
            </a:r>
          </a:p>
          <a:p>
            <a:r>
              <a:rPr lang="cs-CZ" sz="1700" dirty="0"/>
              <a:t>Tvorba:</a:t>
            </a:r>
          </a:p>
          <a:p>
            <a:pPr lvl="1"/>
            <a:r>
              <a:rPr lang="cs-CZ" sz="1700" dirty="0"/>
              <a:t>PowerPoint</a:t>
            </a:r>
          </a:p>
          <a:p>
            <a:pPr lvl="1"/>
            <a:r>
              <a:rPr lang="cs-CZ" sz="1700" dirty="0" err="1"/>
              <a:t>Prezi</a:t>
            </a:r>
            <a:endParaRPr lang="cs-CZ" sz="1700" dirty="0"/>
          </a:p>
          <a:p>
            <a:pPr lvl="1"/>
            <a:r>
              <a:rPr lang="cs-CZ" sz="1700" dirty="0" err="1"/>
              <a:t>Sozi</a:t>
            </a:r>
            <a:endParaRPr lang="cs-CZ" sz="1700" dirty="0"/>
          </a:p>
          <a:p>
            <a:pPr lvl="1"/>
            <a:r>
              <a:rPr lang="cs-CZ" sz="1700" dirty="0" err="1"/>
              <a:t>Impress</a:t>
            </a:r>
            <a:endParaRPr lang="cs-CZ" sz="1700" dirty="0"/>
          </a:p>
          <a:p>
            <a:pPr lvl="1"/>
            <a:r>
              <a:rPr lang="cs-CZ" sz="1700" dirty="0" err="1"/>
              <a:t>Keynote</a:t>
            </a:r>
            <a:endParaRPr lang="cs-CZ" sz="1700" dirty="0"/>
          </a:p>
          <a:p>
            <a:pPr lvl="1"/>
            <a:r>
              <a:rPr lang="cs-CZ" sz="1700" dirty="0"/>
              <a:t>Reval.js</a:t>
            </a:r>
          </a:p>
          <a:p>
            <a:pPr lvl="1"/>
            <a:r>
              <a:rPr lang="cs-CZ" sz="1700" dirty="0"/>
              <a:t>Google </a:t>
            </a:r>
            <a:r>
              <a:rPr lang="cs-CZ" sz="1700" dirty="0" err="1"/>
              <a:t>Slides</a:t>
            </a:r>
            <a:endParaRPr lang="cs-CZ" sz="1700" dirty="0"/>
          </a:p>
          <a:p>
            <a:r>
              <a:rPr lang="cs-CZ" sz="1700" dirty="0"/>
              <a:t>Presentace:</a:t>
            </a:r>
          </a:p>
          <a:p>
            <a:pPr lvl="1"/>
            <a:r>
              <a:rPr lang="cs-CZ" sz="1700" dirty="0" err="1"/>
              <a:t>Slideshare</a:t>
            </a:r>
            <a:endParaRPr lang="cs-CZ" sz="1700" dirty="0"/>
          </a:p>
          <a:p>
            <a:pPr lvl="1"/>
            <a:r>
              <a:rPr lang="cs-CZ" sz="1700" dirty="0" err="1"/>
              <a:t>Scribd</a:t>
            </a:r>
            <a:endParaRPr lang="cs-CZ" sz="1700" dirty="0"/>
          </a:p>
          <a:p>
            <a:pPr lvl="1"/>
            <a:r>
              <a:rPr lang="cs-CZ" sz="1700" dirty="0" err="1"/>
              <a:t>Issuu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4813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2542B5-03B5-4EE8-8D48-957A3082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Infografika a diagramy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10C7FB7-93EB-4D7D-BE2D-295F689E6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vyrobit dokonalý diagram?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http://www.slideshare.net/otikik/how-to-make-awesome-diagrams-for-your-slides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367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Rozdělení infografiky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Statická</a:t>
            </a:r>
          </a:p>
          <a:p>
            <a:r>
              <a:rPr lang="cs-CZ" dirty="0"/>
              <a:t>Dynamická</a:t>
            </a:r>
          </a:p>
          <a:p>
            <a:r>
              <a:rPr lang="cs-CZ" dirty="0"/>
              <a:t>Interaktivní</a:t>
            </a:r>
          </a:p>
          <a:p>
            <a:endParaRPr lang="cs-CZ" dirty="0"/>
          </a:p>
          <a:p>
            <a:r>
              <a:rPr lang="cs-CZ" dirty="0" err="1"/>
              <a:t>Inforgrafika</a:t>
            </a:r>
            <a:r>
              <a:rPr lang="cs-CZ" dirty="0"/>
              <a:t>, diagramy, myšlenkové mapy, grafy, mapy, časové osy…</a:t>
            </a:r>
          </a:p>
        </p:txBody>
      </p:sp>
    </p:spTree>
    <p:extLst>
      <p:ext uri="{BB962C8B-B14F-4D97-AF65-F5344CB8AC3E}">
        <p14:creationId xmlns:p14="http://schemas.microsoft.com/office/powerpoint/2010/main" val="3313426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Jak na 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Vektorový editor</a:t>
            </a:r>
          </a:p>
          <a:p>
            <a:r>
              <a:rPr lang="cs-CZ" dirty="0"/>
              <a:t>Webová či instalovaná aplikace</a:t>
            </a:r>
          </a:p>
          <a:p>
            <a:r>
              <a:rPr lang="cs-CZ" dirty="0"/>
              <a:t>Nějak jinak.</a:t>
            </a:r>
          </a:p>
          <a:p>
            <a:endParaRPr lang="cs-CZ" dirty="0"/>
          </a:p>
          <a:p>
            <a:r>
              <a:rPr lang="cs-CZ" u="sng" dirty="0"/>
              <a:t>Není důležité jak, ale co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27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Infogr​.am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900" r="29709" b="-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cs-CZ" sz="1800"/>
              <a:t>Online nástroj na tvorbu infografiky</a:t>
            </a:r>
          </a:p>
          <a:p>
            <a:r>
              <a:rPr lang="cs-CZ" sz="1800"/>
              <a:t>Jednoduché ovládání</a:t>
            </a:r>
          </a:p>
          <a:p>
            <a:r>
              <a:rPr lang="cs-CZ" sz="1800"/>
              <a:t>Omezené množství šablon</a:t>
            </a:r>
          </a:p>
          <a:p>
            <a:r>
              <a:rPr lang="cs-CZ" sz="1800"/>
              <a:t>Poměrně velké množství podporovaných grafů.</a:t>
            </a:r>
          </a:p>
          <a:p>
            <a:r>
              <a:rPr lang="cs-CZ" sz="1800"/>
              <a:t>Vkládat lze i mapy (jen v placené verzi), obrázky, text, videa (YouTube)</a:t>
            </a:r>
          </a:p>
          <a:p>
            <a:r>
              <a:rPr lang="cs-CZ" sz="1800"/>
              <a:t>Dostupné z: </a:t>
            </a:r>
            <a:r>
              <a:rPr lang="cs-CZ" sz="1800">
                <a:hlinkClick r:id="rId3"/>
              </a:rPr>
              <a:t>https://infogr.am/</a:t>
            </a:r>
            <a:r>
              <a:rPr 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99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Piktochart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444" r="21537" b="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cs-CZ" sz="1800"/>
              <a:t>Velké množství vzhledů a šablon</a:t>
            </a:r>
          </a:p>
          <a:p>
            <a:r>
              <a:rPr lang="cs-CZ" sz="1800"/>
              <a:t>Možnost vkládat ikonky a další prvky, není třeba dodržovat strukturu</a:t>
            </a:r>
          </a:p>
          <a:p>
            <a:r>
              <a:rPr lang="cs-CZ" sz="1800"/>
              <a:t>V bezplatné verzi není možnost exportu v kvalitě vyšší než 1200x1938 px, není možné se zbavit nápisu Pictochart a nefunguje export do PDF.</a:t>
            </a:r>
          </a:p>
          <a:p>
            <a:r>
              <a:rPr lang="cs-CZ" sz="1800"/>
              <a:t>Dostupné z: </a:t>
            </a:r>
            <a:r>
              <a:rPr lang="cs-CZ" sz="1800">
                <a:hlinkClick r:id="rId3"/>
              </a:rPr>
              <a:t>https://piktochart.com/</a:t>
            </a:r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711531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easel.ly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271" r="24720" b="-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cs-CZ" sz="1800"/>
              <a:t>Zcela jiný koncept, založený na metodě táhni a pusť</a:t>
            </a:r>
          </a:p>
          <a:p>
            <a:r>
              <a:rPr lang="cs-CZ" sz="1800"/>
              <a:t>Jednoduchá práce spíše připomínající grafický editor s nástrojem na tvorbu grafů</a:t>
            </a:r>
          </a:p>
          <a:p>
            <a:r>
              <a:rPr lang="cs-CZ" sz="1800"/>
              <a:t>Možnost nastavení rozměrů plochy</a:t>
            </a:r>
          </a:p>
          <a:p>
            <a:r>
              <a:rPr lang="cs-CZ" sz="1800"/>
              <a:t>Možnost nahrání vlastních objektů</a:t>
            </a:r>
          </a:p>
          <a:p>
            <a:r>
              <a:rPr lang="cs-CZ" sz="1800"/>
              <a:t>Dostupné z: </a:t>
            </a:r>
            <a:r>
              <a:rPr lang="cs-CZ" sz="1800">
                <a:hlinkClick r:id="rId3"/>
              </a:rPr>
              <a:t>http://www.easel.ly/</a:t>
            </a:r>
            <a:r>
              <a:rPr lang="cs-CZ" sz="1800"/>
              <a:t> </a:t>
            </a:r>
          </a:p>
          <a:p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48080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B44F4-C2B1-4539-BBAD-514FBB16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 - otevřené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F8A0A-A315-480F-95BC-2D879C68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>
              <a:spcBef>
                <a:spcPts val="200"/>
              </a:spcBef>
            </a:pPr>
            <a:r>
              <a:rPr lang="cs-CZ" sz="750" dirty="0">
                <a:hlinkClick r:id="rId2"/>
              </a:rPr>
              <a:t>2-clause BSD </a:t>
            </a:r>
            <a:r>
              <a:rPr lang="cs-CZ" sz="750" dirty="0" err="1">
                <a:hlinkClick r:id="rId2"/>
              </a:rPr>
              <a:t>License</a:t>
            </a:r>
            <a:r>
              <a:rPr lang="cs-CZ" sz="750" dirty="0">
                <a:hlinkClick r:id="rId2"/>
              </a:rPr>
              <a:t> (BSD-2-Clause)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"/>
              </a:rPr>
              <a:t>3-clause BSD </a:t>
            </a:r>
            <a:r>
              <a:rPr lang="cs-CZ" sz="750" dirty="0" err="1">
                <a:hlinkClick r:id="rId3"/>
              </a:rPr>
              <a:t>License</a:t>
            </a:r>
            <a:r>
              <a:rPr lang="cs-CZ" sz="750" dirty="0">
                <a:hlinkClick r:id="rId3"/>
              </a:rPr>
              <a:t> (BSD-3-Clause)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4"/>
              </a:rPr>
              <a:t>Academic</a:t>
            </a:r>
            <a:r>
              <a:rPr lang="cs-CZ" sz="750" dirty="0">
                <a:hlinkClick r:id="rId4"/>
              </a:rPr>
              <a:t> Free </a:t>
            </a:r>
            <a:r>
              <a:rPr lang="cs-CZ" sz="750" dirty="0" err="1">
                <a:hlinkClick r:id="rId4"/>
              </a:rPr>
              <a:t>License</a:t>
            </a:r>
            <a:r>
              <a:rPr lang="cs-CZ" sz="750" dirty="0">
                <a:hlinkClick r:id="rId4"/>
              </a:rPr>
              <a:t> 3.0 (AFL-3.0)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5"/>
              </a:rPr>
              <a:t>Adaptive</a:t>
            </a:r>
            <a:r>
              <a:rPr lang="cs-CZ" sz="750" dirty="0">
                <a:hlinkClick r:id="rId5"/>
              </a:rPr>
              <a:t> Public </a:t>
            </a:r>
            <a:r>
              <a:rPr lang="cs-CZ" sz="750" dirty="0" err="1">
                <a:hlinkClick r:id="rId5"/>
              </a:rPr>
              <a:t>License</a:t>
            </a:r>
            <a:r>
              <a:rPr lang="cs-CZ" sz="750" dirty="0">
                <a:hlinkClick r:id="rId5"/>
              </a:rPr>
              <a:t> (APL-1.0)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6"/>
              </a:rPr>
              <a:t>Apache</a:t>
            </a:r>
            <a:r>
              <a:rPr lang="cs-CZ" sz="750" dirty="0">
                <a:hlinkClick r:id="rId6"/>
              </a:rPr>
              <a:t> Software </a:t>
            </a:r>
            <a:r>
              <a:rPr lang="cs-CZ" sz="750" dirty="0" err="1">
                <a:hlinkClick r:id="rId6"/>
              </a:rPr>
              <a:t>License</a:t>
            </a:r>
            <a:r>
              <a:rPr lang="cs-CZ" sz="750" dirty="0">
                <a:hlinkClick r:id="rId6"/>
              </a:rPr>
              <a:t> 1.1 (Apache-1.1)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7"/>
              </a:rPr>
              <a:t>Apache</a:t>
            </a:r>
            <a:r>
              <a:rPr lang="cs-CZ" sz="750" dirty="0">
                <a:hlinkClick r:id="rId7"/>
              </a:rPr>
              <a:t> </a:t>
            </a:r>
            <a:r>
              <a:rPr lang="cs-CZ" sz="750" dirty="0" err="1">
                <a:hlinkClick r:id="rId7"/>
              </a:rPr>
              <a:t>License</a:t>
            </a:r>
            <a:r>
              <a:rPr lang="cs-CZ" sz="750" dirty="0">
                <a:hlinkClick r:id="rId7"/>
              </a:rPr>
              <a:t> 2.0 (Apache-2.0)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8"/>
              </a:rPr>
              <a:t>Apple Public Source </a:t>
            </a:r>
            <a:r>
              <a:rPr lang="cs-CZ" sz="750" dirty="0" err="1">
                <a:hlinkClick r:id="rId8"/>
              </a:rPr>
              <a:t>License</a:t>
            </a:r>
            <a:r>
              <a:rPr lang="cs-CZ" sz="750" dirty="0">
                <a:hlinkClick r:id="rId8"/>
              </a:rPr>
              <a:t> (APSL-2.0)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"/>
              </a:rPr>
              <a:t>Artistic</a:t>
            </a:r>
            <a:r>
              <a:rPr lang="cs-CZ" sz="750" dirty="0">
                <a:hlinkClick r:id="rId9"/>
              </a:rPr>
              <a:t> </a:t>
            </a:r>
            <a:r>
              <a:rPr lang="cs-CZ" sz="750" dirty="0" err="1">
                <a:hlinkClick r:id="rId9"/>
              </a:rPr>
              <a:t>license</a:t>
            </a:r>
            <a:r>
              <a:rPr lang="cs-CZ" sz="750" dirty="0">
                <a:hlinkClick r:id="rId9"/>
              </a:rPr>
              <a:t> 1.0 (Artistic-1.0)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0"/>
              </a:rPr>
              <a:t>Artistic</a:t>
            </a:r>
            <a:r>
              <a:rPr lang="cs-CZ" sz="750" dirty="0">
                <a:hlinkClick r:id="rId10"/>
              </a:rPr>
              <a:t> </a:t>
            </a:r>
            <a:r>
              <a:rPr lang="cs-CZ" sz="750" dirty="0" err="1">
                <a:hlinkClick r:id="rId10"/>
              </a:rPr>
              <a:t>License</a:t>
            </a:r>
            <a:r>
              <a:rPr lang="cs-CZ" sz="750" dirty="0">
                <a:hlinkClick r:id="rId10"/>
              </a:rPr>
              <a:t> 2.0 (Artistic-2.0)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1"/>
              </a:rPr>
              <a:t>Attribution</a:t>
            </a:r>
            <a:r>
              <a:rPr lang="cs-CZ" sz="750" dirty="0">
                <a:hlinkClick r:id="rId11"/>
              </a:rPr>
              <a:t> </a:t>
            </a:r>
            <a:r>
              <a:rPr lang="cs-CZ" sz="750" dirty="0" err="1">
                <a:hlinkClick r:id="rId11"/>
              </a:rPr>
              <a:t>Assurance</a:t>
            </a:r>
            <a:r>
              <a:rPr lang="cs-CZ" sz="750" dirty="0">
                <a:hlinkClick r:id="rId11"/>
              </a:rPr>
              <a:t> </a:t>
            </a:r>
            <a:r>
              <a:rPr lang="cs-CZ" sz="750" dirty="0" err="1">
                <a:hlinkClick r:id="rId11"/>
              </a:rPr>
              <a:t>License</a:t>
            </a:r>
            <a:r>
              <a:rPr lang="cs-CZ" sz="750" dirty="0">
                <a:hlinkClick r:id="rId11"/>
              </a:rPr>
              <a:t> (AAL)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2"/>
              </a:rPr>
              <a:t>Boost</a:t>
            </a:r>
            <a:r>
              <a:rPr lang="cs-CZ" sz="750" dirty="0">
                <a:hlinkClick r:id="rId12"/>
              </a:rPr>
              <a:t> Software </a:t>
            </a:r>
            <a:r>
              <a:rPr lang="cs-CZ" sz="750" dirty="0" err="1">
                <a:hlinkClick r:id="rId12"/>
              </a:rPr>
              <a:t>License</a:t>
            </a:r>
            <a:r>
              <a:rPr lang="cs-CZ" sz="750" dirty="0">
                <a:hlinkClick r:id="rId12"/>
              </a:rPr>
              <a:t> (BSL-1.0)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/>
              <a:t>BSD </a:t>
            </a:r>
            <a:r>
              <a:rPr lang="cs-CZ" sz="750" dirty="0" err="1"/>
              <a:t>License</a:t>
            </a:r>
            <a:r>
              <a:rPr lang="cs-CZ" sz="750" dirty="0"/>
              <a:t>: </a:t>
            </a:r>
            <a:r>
              <a:rPr lang="cs-CZ" sz="750" dirty="0" err="1"/>
              <a:t>See</a:t>
            </a:r>
            <a:r>
              <a:rPr lang="cs-CZ" sz="750" dirty="0"/>
              <a:t> </a:t>
            </a:r>
            <a:r>
              <a:rPr lang="cs-CZ" sz="750" i="1" dirty="0">
                <a:hlinkClick r:id="rId3"/>
              </a:rPr>
              <a:t>3-clause BSD </a:t>
            </a:r>
            <a:r>
              <a:rPr lang="cs-CZ" sz="750" i="1" dirty="0" err="1">
                <a:hlinkClick r:id="rId3"/>
              </a:rPr>
              <a:t>License</a:t>
            </a:r>
            <a:r>
              <a:rPr lang="cs-CZ" sz="750" dirty="0"/>
              <a:t>, </a:t>
            </a:r>
            <a:r>
              <a:rPr lang="cs-CZ" sz="750" i="1" dirty="0">
                <a:hlinkClick r:id="rId2"/>
              </a:rPr>
              <a:t>2-clause BSD </a:t>
            </a:r>
            <a:r>
              <a:rPr lang="cs-CZ" sz="750" i="1" dirty="0" err="1">
                <a:hlinkClick r:id="rId2"/>
              </a:rPr>
              <a:t>License</a:t>
            </a:r>
            <a:r>
              <a:rPr lang="cs-CZ" sz="750" dirty="0"/>
              <a:t> and </a:t>
            </a:r>
            <a:r>
              <a:rPr lang="cs-CZ" sz="750" i="1" dirty="0">
                <a:hlinkClick r:id="rId13"/>
              </a:rPr>
              <a:t>0-clause BSD </a:t>
            </a:r>
            <a:r>
              <a:rPr lang="cs-CZ" sz="750" i="1" dirty="0" err="1">
                <a:hlinkClick r:id="rId13"/>
              </a:rPr>
              <a:t>license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4"/>
              </a:rPr>
              <a:t>BSD+Patent</a:t>
            </a:r>
            <a:r>
              <a:rPr lang="cs-CZ" sz="750" dirty="0">
                <a:hlinkClick r:id="rId14"/>
              </a:rPr>
              <a:t> (BSD-2-Clause-Patent)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5"/>
              </a:rPr>
              <a:t>CeCILL</a:t>
            </a:r>
            <a:r>
              <a:rPr lang="cs-CZ" sz="750" dirty="0">
                <a:hlinkClick r:id="rId15"/>
              </a:rPr>
              <a:t> </a:t>
            </a:r>
            <a:r>
              <a:rPr lang="cs-CZ" sz="750" dirty="0" err="1">
                <a:hlinkClick r:id="rId15"/>
              </a:rPr>
              <a:t>License</a:t>
            </a:r>
            <a:r>
              <a:rPr lang="cs-CZ" sz="750" dirty="0">
                <a:hlinkClick r:id="rId15"/>
              </a:rPr>
              <a:t> 2.1 (CECILL-2.1)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6"/>
              </a:rPr>
              <a:t>Common</a:t>
            </a:r>
            <a:r>
              <a:rPr lang="cs-CZ" sz="750" dirty="0">
                <a:hlinkClick r:id="rId16"/>
              </a:rPr>
              <a:t> Development and </a:t>
            </a:r>
            <a:r>
              <a:rPr lang="cs-CZ" sz="750" dirty="0" err="1">
                <a:hlinkClick r:id="rId16"/>
              </a:rPr>
              <a:t>Distribution</a:t>
            </a:r>
            <a:r>
              <a:rPr lang="cs-CZ" sz="750" dirty="0">
                <a:hlinkClick r:id="rId16"/>
              </a:rPr>
              <a:t> </a:t>
            </a:r>
            <a:r>
              <a:rPr lang="cs-CZ" sz="750" dirty="0" err="1">
                <a:hlinkClick r:id="rId16"/>
              </a:rPr>
              <a:t>License</a:t>
            </a:r>
            <a:r>
              <a:rPr lang="cs-CZ" sz="750" dirty="0">
                <a:hlinkClick r:id="rId16"/>
              </a:rPr>
              <a:t> 1.0 (CDDL-1.0)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7"/>
              </a:rPr>
              <a:t>Common</a:t>
            </a:r>
            <a:r>
              <a:rPr lang="cs-CZ" sz="750" dirty="0">
                <a:hlinkClick r:id="rId17"/>
              </a:rPr>
              <a:t> Public </a:t>
            </a:r>
            <a:r>
              <a:rPr lang="cs-CZ" sz="750" dirty="0" err="1">
                <a:hlinkClick r:id="rId17"/>
              </a:rPr>
              <a:t>Attribution</a:t>
            </a:r>
            <a:r>
              <a:rPr lang="cs-CZ" sz="750" dirty="0">
                <a:hlinkClick r:id="rId17"/>
              </a:rPr>
              <a:t> </a:t>
            </a:r>
            <a:r>
              <a:rPr lang="cs-CZ" sz="750" dirty="0" err="1">
                <a:hlinkClick r:id="rId17"/>
              </a:rPr>
              <a:t>License</a:t>
            </a:r>
            <a:r>
              <a:rPr lang="cs-CZ" sz="750" dirty="0">
                <a:hlinkClick r:id="rId17"/>
              </a:rPr>
              <a:t> 1.0 (CPAL-1.0)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8"/>
              </a:rPr>
              <a:t>Common</a:t>
            </a:r>
            <a:r>
              <a:rPr lang="cs-CZ" sz="750" dirty="0">
                <a:hlinkClick r:id="rId18"/>
              </a:rPr>
              <a:t> Public </a:t>
            </a:r>
            <a:r>
              <a:rPr lang="cs-CZ" sz="750" dirty="0" err="1">
                <a:hlinkClick r:id="rId18"/>
              </a:rPr>
              <a:t>License</a:t>
            </a:r>
            <a:r>
              <a:rPr lang="cs-CZ" sz="750" dirty="0">
                <a:hlinkClick r:id="rId18"/>
              </a:rPr>
              <a:t> 1.0 (CPL-1.0)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9"/>
              </a:rPr>
              <a:t>Computer</a:t>
            </a:r>
            <a:r>
              <a:rPr lang="cs-CZ" sz="750" dirty="0">
                <a:hlinkClick r:id="rId19"/>
              </a:rPr>
              <a:t> </a:t>
            </a:r>
            <a:r>
              <a:rPr lang="cs-CZ" sz="750" dirty="0" err="1">
                <a:hlinkClick r:id="rId19"/>
              </a:rPr>
              <a:t>Associates</a:t>
            </a:r>
            <a:r>
              <a:rPr lang="cs-CZ" sz="750" dirty="0">
                <a:hlinkClick r:id="rId19"/>
              </a:rPr>
              <a:t> </a:t>
            </a:r>
            <a:r>
              <a:rPr lang="cs-CZ" sz="750" dirty="0" err="1">
                <a:hlinkClick r:id="rId19"/>
              </a:rPr>
              <a:t>Trusted</a:t>
            </a:r>
            <a:r>
              <a:rPr lang="cs-CZ" sz="750" dirty="0">
                <a:hlinkClick r:id="rId19"/>
              </a:rPr>
              <a:t> Open Source </a:t>
            </a:r>
            <a:r>
              <a:rPr lang="cs-CZ" sz="750" dirty="0" err="1">
                <a:hlinkClick r:id="rId19"/>
              </a:rPr>
              <a:t>License</a:t>
            </a:r>
            <a:r>
              <a:rPr lang="cs-CZ" sz="750" dirty="0">
                <a:hlinkClick r:id="rId19"/>
              </a:rPr>
              <a:t> 1.1 (CATOSL-1.1)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20"/>
              </a:rPr>
              <a:t>CUA Office Public </a:t>
            </a:r>
            <a:r>
              <a:rPr lang="cs-CZ" sz="750" dirty="0" err="1">
                <a:hlinkClick r:id="rId20"/>
              </a:rPr>
              <a:t>License</a:t>
            </a:r>
            <a:r>
              <a:rPr lang="cs-CZ" sz="750" dirty="0">
                <a:hlinkClick r:id="rId20"/>
              </a:rPr>
              <a:t> </a:t>
            </a:r>
            <a:r>
              <a:rPr lang="cs-CZ" sz="750" dirty="0" err="1">
                <a:hlinkClick r:id="rId20"/>
              </a:rPr>
              <a:t>Version</a:t>
            </a:r>
            <a:r>
              <a:rPr lang="cs-CZ" sz="750" dirty="0">
                <a:hlinkClick r:id="rId20"/>
              </a:rPr>
              <a:t> 1.0 (CUA-OPL-1.0)</a:t>
            </a:r>
            <a:r>
              <a:rPr lang="cs-CZ" sz="750" dirty="0"/>
              <a:t> (</a:t>
            </a:r>
            <a:r>
              <a:rPr lang="cs-CZ" sz="750" dirty="0" err="1"/>
              <a:t>retired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1"/>
              </a:rPr>
              <a:t>Eclipse</a:t>
            </a:r>
            <a:r>
              <a:rPr lang="cs-CZ" sz="750" dirty="0">
                <a:hlinkClick r:id="rId21"/>
              </a:rPr>
              <a:t> Public </a:t>
            </a:r>
            <a:r>
              <a:rPr lang="cs-CZ" sz="750" dirty="0" err="1">
                <a:hlinkClick r:id="rId21"/>
              </a:rPr>
              <a:t>License</a:t>
            </a:r>
            <a:r>
              <a:rPr lang="cs-CZ" sz="750" dirty="0">
                <a:hlinkClick r:id="rId21"/>
              </a:rPr>
              <a:t> 1.0 (EPL-1.0)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2"/>
              </a:rPr>
              <a:t>Eclipse</a:t>
            </a:r>
            <a:r>
              <a:rPr lang="cs-CZ" sz="750" dirty="0">
                <a:hlinkClick r:id="rId22"/>
              </a:rPr>
              <a:t> Public </a:t>
            </a:r>
            <a:r>
              <a:rPr lang="cs-CZ" sz="750" dirty="0" err="1">
                <a:hlinkClick r:id="rId22"/>
              </a:rPr>
              <a:t>License</a:t>
            </a:r>
            <a:r>
              <a:rPr lang="cs-CZ" sz="750" dirty="0">
                <a:hlinkClick r:id="rId22"/>
              </a:rPr>
              <a:t> 2.0 (EPL-2.0)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3"/>
              </a:rPr>
              <a:t>eCos</a:t>
            </a:r>
            <a:r>
              <a:rPr lang="cs-CZ" sz="750" dirty="0">
                <a:hlinkClick r:id="rId23"/>
              </a:rPr>
              <a:t> </a:t>
            </a:r>
            <a:r>
              <a:rPr lang="cs-CZ" sz="750" dirty="0" err="1">
                <a:hlinkClick r:id="rId23"/>
              </a:rPr>
              <a:t>License</a:t>
            </a:r>
            <a:r>
              <a:rPr lang="cs-CZ" sz="750" dirty="0">
                <a:hlinkClick r:id="rId23"/>
              </a:rPr>
              <a:t> </a:t>
            </a:r>
            <a:r>
              <a:rPr lang="cs-CZ" sz="750" dirty="0" err="1">
                <a:hlinkClick r:id="rId23"/>
              </a:rPr>
              <a:t>version</a:t>
            </a:r>
            <a:r>
              <a:rPr lang="cs-CZ" sz="750" dirty="0">
                <a:hlinkClick r:id="rId23"/>
              </a:rPr>
              <a:t> 2.0 (eCos-2.0)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4"/>
              </a:rPr>
              <a:t>Educational</a:t>
            </a:r>
            <a:r>
              <a:rPr lang="cs-CZ" sz="750" dirty="0">
                <a:hlinkClick r:id="rId24"/>
              </a:rPr>
              <a:t> </a:t>
            </a:r>
            <a:r>
              <a:rPr lang="cs-CZ" sz="750" dirty="0" err="1">
                <a:hlinkClick r:id="rId24"/>
              </a:rPr>
              <a:t>Community</a:t>
            </a:r>
            <a:r>
              <a:rPr lang="cs-CZ" sz="750" dirty="0">
                <a:hlinkClick r:id="rId24"/>
              </a:rPr>
              <a:t> </a:t>
            </a:r>
            <a:r>
              <a:rPr lang="cs-CZ" sz="750" dirty="0" err="1">
                <a:hlinkClick r:id="rId24"/>
              </a:rPr>
              <a:t>License</a:t>
            </a:r>
            <a:r>
              <a:rPr lang="cs-CZ" sz="750" dirty="0">
                <a:hlinkClick r:id="rId24"/>
              </a:rPr>
              <a:t>, </a:t>
            </a:r>
            <a:r>
              <a:rPr lang="cs-CZ" sz="750" dirty="0" err="1">
                <a:hlinkClick r:id="rId24"/>
              </a:rPr>
              <a:t>Version</a:t>
            </a:r>
            <a:r>
              <a:rPr lang="cs-CZ" sz="750" dirty="0">
                <a:hlinkClick r:id="rId24"/>
              </a:rPr>
              <a:t> 1.0 (ECL-1.0)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5"/>
              </a:rPr>
              <a:t>Educational</a:t>
            </a:r>
            <a:r>
              <a:rPr lang="cs-CZ" sz="750" dirty="0">
                <a:hlinkClick r:id="rId25"/>
              </a:rPr>
              <a:t> </a:t>
            </a:r>
            <a:r>
              <a:rPr lang="cs-CZ" sz="750" dirty="0" err="1">
                <a:hlinkClick r:id="rId25"/>
              </a:rPr>
              <a:t>Community</a:t>
            </a:r>
            <a:r>
              <a:rPr lang="cs-CZ" sz="750" dirty="0">
                <a:hlinkClick r:id="rId25"/>
              </a:rPr>
              <a:t> </a:t>
            </a:r>
            <a:r>
              <a:rPr lang="cs-CZ" sz="750" dirty="0" err="1">
                <a:hlinkClick r:id="rId25"/>
              </a:rPr>
              <a:t>License</a:t>
            </a:r>
            <a:r>
              <a:rPr lang="cs-CZ" sz="750" dirty="0">
                <a:hlinkClick r:id="rId25"/>
              </a:rPr>
              <a:t>, </a:t>
            </a:r>
            <a:r>
              <a:rPr lang="cs-CZ" sz="750" dirty="0" err="1">
                <a:hlinkClick r:id="rId25"/>
              </a:rPr>
              <a:t>Version</a:t>
            </a:r>
            <a:r>
              <a:rPr lang="cs-CZ" sz="750" dirty="0">
                <a:hlinkClick r:id="rId25"/>
              </a:rPr>
              <a:t> 2.0 (ECL-2.0)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26"/>
              </a:rPr>
              <a:t>Eiffel </a:t>
            </a:r>
            <a:r>
              <a:rPr lang="cs-CZ" sz="750" dirty="0" err="1">
                <a:hlinkClick r:id="rId26"/>
              </a:rPr>
              <a:t>Forum</a:t>
            </a:r>
            <a:r>
              <a:rPr lang="cs-CZ" sz="750" dirty="0">
                <a:hlinkClick r:id="rId26"/>
              </a:rPr>
              <a:t> </a:t>
            </a:r>
            <a:r>
              <a:rPr lang="cs-CZ" sz="750" dirty="0" err="1">
                <a:hlinkClick r:id="rId26"/>
              </a:rPr>
              <a:t>License</a:t>
            </a:r>
            <a:r>
              <a:rPr lang="cs-CZ" sz="750" dirty="0">
                <a:hlinkClick r:id="rId26"/>
              </a:rPr>
              <a:t> V1.0 (EFL-1.0)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27"/>
              </a:rPr>
              <a:t>Eiffel </a:t>
            </a:r>
            <a:r>
              <a:rPr lang="cs-CZ" sz="750" dirty="0" err="1">
                <a:hlinkClick r:id="rId27"/>
              </a:rPr>
              <a:t>Forum</a:t>
            </a:r>
            <a:r>
              <a:rPr lang="cs-CZ" sz="750" dirty="0">
                <a:hlinkClick r:id="rId27"/>
              </a:rPr>
              <a:t> </a:t>
            </a:r>
            <a:r>
              <a:rPr lang="cs-CZ" sz="750" dirty="0" err="1">
                <a:hlinkClick r:id="rId27"/>
              </a:rPr>
              <a:t>License</a:t>
            </a:r>
            <a:r>
              <a:rPr lang="cs-CZ" sz="750" dirty="0">
                <a:hlinkClick r:id="rId27"/>
              </a:rPr>
              <a:t> V2.0 (EFL-2.0)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28"/>
              </a:rPr>
              <a:t>Entessa</a:t>
            </a:r>
            <a:r>
              <a:rPr lang="cs-CZ" sz="750" dirty="0">
                <a:hlinkClick r:id="rId28"/>
              </a:rPr>
              <a:t> Public </a:t>
            </a:r>
            <a:r>
              <a:rPr lang="cs-CZ" sz="750" dirty="0" err="1">
                <a:hlinkClick r:id="rId28"/>
              </a:rPr>
              <a:t>License</a:t>
            </a:r>
            <a:r>
              <a:rPr lang="cs-CZ" sz="750" dirty="0">
                <a:hlinkClick r:id="rId28"/>
              </a:rPr>
              <a:t> (</a:t>
            </a:r>
            <a:r>
              <a:rPr lang="cs-CZ" sz="750" dirty="0" err="1">
                <a:hlinkClick r:id="rId28"/>
              </a:rPr>
              <a:t>Entessa</a:t>
            </a:r>
            <a:r>
              <a:rPr lang="cs-CZ" sz="750" dirty="0">
                <a:hlinkClick r:id="rId28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29"/>
              </a:rPr>
              <a:t>EU </a:t>
            </a:r>
            <a:r>
              <a:rPr lang="cs-CZ" sz="750" dirty="0" err="1">
                <a:hlinkClick r:id="rId29"/>
              </a:rPr>
              <a:t>DataGrid</a:t>
            </a:r>
            <a:r>
              <a:rPr lang="cs-CZ" sz="750" dirty="0">
                <a:hlinkClick r:id="rId29"/>
              </a:rPr>
              <a:t> Software </a:t>
            </a:r>
            <a:r>
              <a:rPr lang="cs-CZ" sz="750" dirty="0" err="1">
                <a:hlinkClick r:id="rId29"/>
              </a:rPr>
              <a:t>License</a:t>
            </a:r>
            <a:r>
              <a:rPr lang="cs-CZ" sz="750" dirty="0">
                <a:hlinkClick r:id="rId29"/>
              </a:rPr>
              <a:t> (</a:t>
            </a:r>
            <a:r>
              <a:rPr lang="cs-CZ" sz="750" dirty="0" err="1">
                <a:hlinkClick r:id="rId29"/>
              </a:rPr>
              <a:t>EUDatagrid</a:t>
            </a:r>
            <a:r>
              <a:rPr lang="cs-CZ" sz="750" dirty="0">
                <a:hlinkClick r:id="rId29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30"/>
              </a:rPr>
              <a:t>European</a:t>
            </a:r>
            <a:r>
              <a:rPr lang="cs-CZ" sz="750" dirty="0">
                <a:hlinkClick r:id="rId30"/>
              </a:rPr>
              <a:t> Union Public </a:t>
            </a:r>
            <a:r>
              <a:rPr lang="cs-CZ" sz="750" dirty="0" err="1">
                <a:hlinkClick r:id="rId30"/>
              </a:rPr>
              <a:t>License</a:t>
            </a:r>
            <a:r>
              <a:rPr lang="cs-CZ" sz="750" dirty="0">
                <a:hlinkClick r:id="rId30"/>
              </a:rPr>
              <a:t> 1.2 (EUPL-1.2)</a:t>
            </a:r>
            <a:r>
              <a:rPr lang="cs-CZ" sz="750" dirty="0"/>
              <a:t> (</a:t>
            </a:r>
            <a:r>
              <a:rPr lang="cs-CZ" sz="750" i="1" dirty="0" err="1"/>
              <a:t>links</a:t>
            </a:r>
            <a:r>
              <a:rPr lang="cs-CZ" sz="750" i="1" dirty="0"/>
              <a:t> to </a:t>
            </a:r>
            <a:r>
              <a:rPr lang="cs-CZ" sz="750" i="1" dirty="0" err="1"/>
              <a:t>every</a:t>
            </a:r>
            <a:r>
              <a:rPr lang="cs-CZ" sz="750" i="1" dirty="0"/>
              <a:t> </a:t>
            </a:r>
            <a:r>
              <a:rPr lang="cs-CZ" sz="750" i="1" dirty="0" err="1"/>
              <a:t>language's</a:t>
            </a:r>
            <a:r>
              <a:rPr lang="cs-CZ" sz="750" i="1" dirty="0"/>
              <a:t> </a:t>
            </a:r>
            <a:r>
              <a:rPr lang="cs-CZ" sz="750" i="1" dirty="0" err="1"/>
              <a:t>version</a:t>
            </a:r>
            <a:r>
              <a:rPr lang="cs-CZ" sz="750" i="1" dirty="0"/>
              <a:t> on </a:t>
            </a:r>
            <a:r>
              <a:rPr lang="cs-CZ" sz="750" i="1" dirty="0" err="1"/>
              <a:t>their</a:t>
            </a:r>
            <a:r>
              <a:rPr lang="cs-CZ" sz="750" i="1" dirty="0"/>
              <a:t> </a:t>
            </a:r>
            <a:r>
              <a:rPr lang="cs-CZ" sz="750" i="1" dirty="0" err="1"/>
              <a:t>site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31"/>
              </a:rPr>
              <a:t>Fair </a:t>
            </a:r>
            <a:r>
              <a:rPr lang="cs-CZ" sz="750" dirty="0" err="1">
                <a:hlinkClick r:id="rId31"/>
              </a:rPr>
              <a:t>License</a:t>
            </a:r>
            <a:r>
              <a:rPr lang="cs-CZ" sz="750" dirty="0">
                <a:hlinkClick r:id="rId31"/>
              </a:rPr>
              <a:t> (Fair)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32"/>
              </a:rPr>
              <a:t>Frameworx</a:t>
            </a:r>
            <a:r>
              <a:rPr lang="cs-CZ" sz="750" dirty="0">
                <a:hlinkClick r:id="rId32"/>
              </a:rPr>
              <a:t> </a:t>
            </a:r>
            <a:r>
              <a:rPr lang="cs-CZ" sz="750" dirty="0" err="1">
                <a:hlinkClick r:id="rId32"/>
              </a:rPr>
              <a:t>License</a:t>
            </a:r>
            <a:r>
              <a:rPr lang="cs-CZ" sz="750" dirty="0">
                <a:hlinkClick r:id="rId32"/>
              </a:rPr>
              <a:t> (Frameworx-1.0)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3"/>
              </a:rPr>
              <a:t>GNU </a:t>
            </a:r>
            <a:r>
              <a:rPr lang="cs-CZ" sz="750" dirty="0" err="1">
                <a:hlinkClick r:id="rId33"/>
              </a:rPr>
              <a:t>Affero</a:t>
            </a:r>
            <a:r>
              <a:rPr lang="cs-CZ" sz="750" dirty="0">
                <a:hlinkClick r:id="rId33"/>
              </a:rPr>
              <a:t> General Public </a:t>
            </a:r>
            <a:r>
              <a:rPr lang="cs-CZ" sz="750" dirty="0" err="1">
                <a:hlinkClick r:id="rId33"/>
              </a:rPr>
              <a:t>License</a:t>
            </a:r>
            <a:r>
              <a:rPr lang="cs-CZ" sz="750" dirty="0">
                <a:hlinkClick r:id="rId33"/>
              </a:rPr>
              <a:t> </a:t>
            </a:r>
            <a:r>
              <a:rPr lang="cs-CZ" sz="750" dirty="0" err="1">
                <a:hlinkClick r:id="rId33"/>
              </a:rPr>
              <a:t>version</a:t>
            </a:r>
            <a:r>
              <a:rPr lang="cs-CZ" sz="750" dirty="0">
                <a:hlinkClick r:id="rId33"/>
              </a:rPr>
              <a:t> 3 (AGPL-3.0)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4"/>
              </a:rPr>
              <a:t>GNU General Public </a:t>
            </a:r>
            <a:r>
              <a:rPr lang="cs-CZ" sz="750" dirty="0" err="1">
                <a:hlinkClick r:id="rId34"/>
              </a:rPr>
              <a:t>License</a:t>
            </a:r>
            <a:r>
              <a:rPr lang="cs-CZ" sz="750" dirty="0">
                <a:hlinkClick r:id="rId34"/>
              </a:rPr>
              <a:t> </a:t>
            </a:r>
            <a:r>
              <a:rPr lang="cs-CZ" sz="750" dirty="0" err="1">
                <a:hlinkClick r:id="rId34"/>
              </a:rPr>
              <a:t>version</a:t>
            </a:r>
            <a:r>
              <a:rPr lang="cs-CZ" sz="750" dirty="0">
                <a:hlinkClick r:id="rId34"/>
              </a:rPr>
              <a:t> 2 (GPL-2.0)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5"/>
              </a:rPr>
              <a:t>GNU General Public </a:t>
            </a:r>
            <a:r>
              <a:rPr lang="cs-CZ" sz="750" dirty="0" err="1">
                <a:hlinkClick r:id="rId35"/>
              </a:rPr>
              <a:t>License</a:t>
            </a:r>
            <a:r>
              <a:rPr lang="cs-CZ" sz="750" dirty="0">
                <a:hlinkClick r:id="rId35"/>
              </a:rPr>
              <a:t> </a:t>
            </a:r>
            <a:r>
              <a:rPr lang="cs-CZ" sz="750" dirty="0" err="1">
                <a:hlinkClick r:id="rId35"/>
              </a:rPr>
              <a:t>version</a:t>
            </a:r>
            <a:r>
              <a:rPr lang="cs-CZ" sz="750" dirty="0">
                <a:hlinkClick r:id="rId35"/>
              </a:rPr>
              <a:t> 3 (GPL-3.0)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6"/>
              </a:rPr>
              <a:t>GNU </a:t>
            </a:r>
            <a:r>
              <a:rPr lang="cs-CZ" sz="750" dirty="0" err="1">
                <a:hlinkClick r:id="rId36"/>
              </a:rPr>
              <a:t>Lesser</a:t>
            </a:r>
            <a:r>
              <a:rPr lang="cs-CZ" sz="750" dirty="0">
                <a:hlinkClick r:id="rId36"/>
              </a:rPr>
              <a:t> General Public </a:t>
            </a:r>
            <a:r>
              <a:rPr lang="cs-CZ" sz="750" dirty="0" err="1">
                <a:hlinkClick r:id="rId36"/>
              </a:rPr>
              <a:t>License</a:t>
            </a:r>
            <a:r>
              <a:rPr lang="cs-CZ" sz="750" dirty="0">
                <a:hlinkClick r:id="rId36"/>
              </a:rPr>
              <a:t> </a:t>
            </a:r>
            <a:r>
              <a:rPr lang="cs-CZ" sz="750" dirty="0" err="1">
                <a:hlinkClick r:id="rId36"/>
              </a:rPr>
              <a:t>version</a:t>
            </a:r>
            <a:r>
              <a:rPr lang="cs-CZ" sz="750" dirty="0">
                <a:hlinkClick r:id="rId36"/>
              </a:rPr>
              <a:t> 2.1 (LGPL-2.1)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7"/>
              </a:rPr>
              <a:t>GNU </a:t>
            </a:r>
            <a:r>
              <a:rPr lang="cs-CZ" sz="750" dirty="0" err="1">
                <a:hlinkClick r:id="rId37"/>
              </a:rPr>
              <a:t>Lesser</a:t>
            </a:r>
            <a:r>
              <a:rPr lang="cs-CZ" sz="750" dirty="0">
                <a:hlinkClick r:id="rId37"/>
              </a:rPr>
              <a:t> General Public </a:t>
            </a:r>
            <a:r>
              <a:rPr lang="cs-CZ" sz="750" dirty="0" err="1">
                <a:hlinkClick r:id="rId37"/>
              </a:rPr>
              <a:t>License</a:t>
            </a:r>
            <a:r>
              <a:rPr lang="cs-CZ" sz="750" dirty="0">
                <a:hlinkClick r:id="rId37"/>
              </a:rPr>
              <a:t> </a:t>
            </a:r>
            <a:r>
              <a:rPr lang="cs-CZ" sz="750" dirty="0" err="1">
                <a:hlinkClick r:id="rId37"/>
              </a:rPr>
              <a:t>version</a:t>
            </a:r>
            <a:r>
              <a:rPr lang="cs-CZ" sz="750" dirty="0">
                <a:hlinkClick r:id="rId37"/>
              </a:rPr>
              <a:t> 3 (LGPL-3.0)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38"/>
              </a:rPr>
              <a:t>Historical</a:t>
            </a:r>
            <a:r>
              <a:rPr lang="cs-CZ" sz="750" dirty="0">
                <a:hlinkClick r:id="rId38"/>
              </a:rPr>
              <a:t> </a:t>
            </a:r>
            <a:r>
              <a:rPr lang="cs-CZ" sz="750" dirty="0" err="1">
                <a:hlinkClick r:id="rId38"/>
              </a:rPr>
              <a:t>Permission</a:t>
            </a:r>
            <a:r>
              <a:rPr lang="cs-CZ" sz="750" dirty="0">
                <a:hlinkClick r:id="rId38"/>
              </a:rPr>
              <a:t> </a:t>
            </a:r>
            <a:r>
              <a:rPr lang="cs-CZ" sz="750" dirty="0" err="1">
                <a:hlinkClick r:id="rId38"/>
              </a:rPr>
              <a:t>Notice</a:t>
            </a:r>
            <a:r>
              <a:rPr lang="cs-CZ" sz="750" dirty="0">
                <a:hlinkClick r:id="rId38"/>
              </a:rPr>
              <a:t> and </a:t>
            </a:r>
            <a:r>
              <a:rPr lang="cs-CZ" sz="750" dirty="0" err="1">
                <a:hlinkClick r:id="rId38"/>
              </a:rPr>
              <a:t>Disclaimer</a:t>
            </a:r>
            <a:r>
              <a:rPr lang="cs-CZ" sz="750" dirty="0">
                <a:hlinkClick r:id="rId38"/>
              </a:rPr>
              <a:t> (HPND)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39"/>
              </a:rPr>
              <a:t>IBM Public </a:t>
            </a:r>
            <a:r>
              <a:rPr lang="cs-CZ" sz="750" dirty="0" err="1">
                <a:hlinkClick r:id="rId39"/>
              </a:rPr>
              <a:t>License</a:t>
            </a:r>
            <a:r>
              <a:rPr lang="cs-CZ" sz="750" dirty="0">
                <a:hlinkClick r:id="rId39"/>
              </a:rPr>
              <a:t> 1.0 (IPL-1.0)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40"/>
              </a:rPr>
              <a:t>Intel Open Source </a:t>
            </a:r>
            <a:r>
              <a:rPr lang="cs-CZ" sz="750" dirty="0" err="1">
                <a:hlinkClick r:id="rId40"/>
              </a:rPr>
              <a:t>License</a:t>
            </a:r>
            <a:r>
              <a:rPr lang="cs-CZ" sz="750" dirty="0">
                <a:hlinkClick r:id="rId40"/>
              </a:rPr>
              <a:t> (Intel)</a:t>
            </a:r>
            <a:r>
              <a:rPr lang="cs-CZ" sz="750" dirty="0"/>
              <a:t> (</a:t>
            </a:r>
            <a:r>
              <a:rPr lang="cs-CZ" sz="750" dirty="0" err="1"/>
              <a:t>retired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41"/>
              </a:rPr>
              <a:t>IPA Font </a:t>
            </a:r>
            <a:r>
              <a:rPr lang="cs-CZ" sz="750" dirty="0" err="1">
                <a:hlinkClick r:id="rId41"/>
              </a:rPr>
              <a:t>License</a:t>
            </a:r>
            <a:r>
              <a:rPr lang="cs-CZ" sz="750" dirty="0">
                <a:hlinkClick r:id="rId41"/>
              </a:rPr>
              <a:t> (IPA)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42"/>
              </a:rPr>
              <a:t>ISC </a:t>
            </a:r>
            <a:r>
              <a:rPr lang="cs-CZ" sz="750" dirty="0" err="1">
                <a:hlinkClick r:id="rId42"/>
              </a:rPr>
              <a:t>License</a:t>
            </a:r>
            <a:r>
              <a:rPr lang="cs-CZ" sz="750" dirty="0">
                <a:hlinkClick r:id="rId42"/>
              </a:rPr>
              <a:t> (ISC)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43"/>
              </a:rPr>
              <a:t>Jabber</a:t>
            </a:r>
            <a:r>
              <a:rPr lang="cs-CZ" sz="750" dirty="0">
                <a:hlinkClick r:id="rId43"/>
              </a:rPr>
              <a:t> Open Source </a:t>
            </a:r>
            <a:r>
              <a:rPr lang="cs-CZ" sz="750" dirty="0" err="1">
                <a:hlinkClick r:id="rId43"/>
              </a:rPr>
              <a:t>License</a:t>
            </a:r>
            <a:r>
              <a:rPr lang="cs-CZ" sz="750" dirty="0"/>
              <a:t> (</a:t>
            </a:r>
            <a:r>
              <a:rPr lang="cs-CZ" sz="750" dirty="0" err="1"/>
              <a:t>retired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44"/>
              </a:rPr>
              <a:t>LaTeX</a:t>
            </a:r>
            <a:r>
              <a:rPr lang="cs-CZ" sz="750" dirty="0">
                <a:hlinkClick r:id="rId44"/>
              </a:rPr>
              <a:t> Project Public </a:t>
            </a:r>
            <a:r>
              <a:rPr lang="cs-CZ" sz="750" dirty="0" err="1">
                <a:hlinkClick r:id="rId44"/>
              </a:rPr>
              <a:t>License</a:t>
            </a:r>
            <a:r>
              <a:rPr lang="cs-CZ" sz="750" dirty="0">
                <a:hlinkClick r:id="rId44"/>
              </a:rPr>
              <a:t> 1.3c (LPPL-1.3c)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45"/>
              </a:rPr>
              <a:t>Lawrence</a:t>
            </a:r>
            <a:r>
              <a:rPr lang="cs-CZ" sz="750" dirty="0">
                <a:hlinkClick r:id="rId45"/>
              </a:rPr>
              <a:t> </a:t>
            </a:r>
            <a:r>
              <a:rPr lang="cs-CZ" sz="750" dirty="0" err="1">
                <a:hlinkClick r:id="rId45"/>
              </a:rPr>
              <a:t>Berkeley</a:t>
            </a:r>
            <a:r>
              <a:rPr lang="cs-CZ" sz="750" dirty="0">
                <a:hlinkClick r:id="rId45"/>
              </a:rPr>
              <a:t> </a:t>
            </a:r>
            <a:r>
              <a:rPr lang="cs-CZ" sz="750" dirty="0" err="1">
                <a:hlinkClick r:id="rId45"/>
              </a:rPr>
              <a:t>National</a:t>
            </a:r>
            <a:r>
              <a:rPr lang="cs-CZ" sz="750" dirty="0">
                <a:hlinkClick r:id="rId45"/>
              </a:rPr>
              <a:t> </a:t>
            </a:r>
            <a:r>
              <a:rPr lang="cs-CZ" sz="750" dirty="0" err="1">
                <a:hlinkClick r:id="rId45"/>
              </a:rPr>
              <a:t>Labs</a:t>
            </a:r>
            <a:r>
              <a:rPr lang="cs-CZ" sz="750" dirty="0">
                <a:hlinkClick r:id="rId45"/>
              </a:rPr>
              <a:t> BSD Variant </a:t>
            </a:r>
            <a:r>
              <a:rPr lang="cs-CZ" sz="750" dirty="0" err="1">
                <a:hlinkClick r:id="rId45"/>
              </a:rPr>
              <a:t>License</a:t>
            </a:r>
            <a:r>
              <a:rPr lang="cs-CZ" sz="750" dirty="0">
                <a:hlinkClick r:id="rId45"/>
              </a:rPr>
              <a:t> (BSD-3-Clause-LBNL)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46"/>
              </a:rPr>
              <a:t>Licence </a:t>
            </a:r>
            <a:r>
              <a:rPr lang="cs-CZ" sz="750" dirty="0" err="1">
                <a:hlinkClick r:id="rId46"/>
              </a:rPr>
              <a:t>Libre</a:t>
            </a:r>
            <a:r>
              <a:rPr lang="cs-CZ" sz="750" dirty="0">
                <a:hlinkClick r:id="rId46"/>
              </a:rPr>
              <a:t> </a:t>
            </a:r>
            <a:r>
              <a:rPr lang="cs-CZ" sz="750" dirty="0" err="1">
                <a:hlinkClick r:id="rId46"/>
              </a:rPr>
              <a:t>du</a:t>
            </a:r>
            <a:r>
              <a:rPr lang="cs-CZ" sz="750" dirty="0">
                <a:hlinkClick r:id="rId46"/>
              </a:rPr>
              <a:t> </a:t>
            </a:r>
            <a:r>
              <a:rPr lang="cs-CZ" sz="750" dirty="0" err="1">
                <a:hlinkClick r:id="rId46"/>
              </a:rPr>
              <a:t>Québec</a:t>
            </a:r>
            <a:r>
              <a:rPr lang="cs-CZ" sz="750" dirty="0">
                <a:hlinkClick r:id="rId46"/>
              </a:rPr>
              <a:t> – </a:t>
            </a:r>
            <a:r>
              <a:rPr lang="cs-CZ" sz="750" dirty="0" err="1">
                <a:hlinkClick r:id="rId46"/>
              </a:rPr>
              <a:t>Permissive</a:t>
            </a:r>
            <a:r>
              <a:rPr lang="cs-CZ" sz="750" dirty="0">
                <a:hlinkClick r:id="rId46"/>
              </a:rPr>
              <a:t> (</a:t>
            </a:r>
            <a:r>
              <a:rPr lang="cs-CZ" sz="750" dirty="0" err="1">
                <a:hlinkClick r:id="rId46"/>
              </a:rPr>
              <a:t>LiLiQ</a:t>
            </a:r>
            <a:r>
              <a:rPr lang="cs-CZ" sz="750" dirty="0">
                <a:hlinkClick r:id="rId46"/>
              </a:rPr>
              <a:t>-P) </a:t>
            </a:r>
            <a:r>
              <a:rPr lang="cs-CZ" sz="750" dirty="0" err="1">
                <a:hlinkClick r:id="rId46"/>
              </a:rPr>
              <a:t>version</a:t>
            </a:r>
            <a:r>
              <a:rPr lang="cs-CZ" sz="750" dirty="0">
                <a:hlinkClick r:id="rId46"/>
              </a:rPr>
              <a:t> 1.1 (</a:t>
            </a:r>
            <a:r>
              <a:rPr lang="cs-CZ" sz="750" dirty="0" err="1">
                <a:hlinkClick r:id="rId46"/>
              </a:rPr>
              <a:t>LiliQ</a:t>
            </a:r>
            <a:r>
              <a:rPr lang="cs-CZ" sz="750" dirty="0">
                <a:hlinkClick r:id="rId46"/>
              </a:rPr>
              <a:t>-P)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47"/>
              </a:rPr>
              <a:t>Licence </a:t>
            </a:r>
            <a:r>
              <a:rPr lang="cs-CZ" sz="750" dirty="0" err="1">
                <a:hlinkClick r:id="rId47"/>
              </a:rPr>
              <a:t>Libre</a:t>
            </a:r>
            <a:r>
              <a:rPr lang="cs-CZ" sz="750" dirty="0">
                <a:hlinkClick r:id="rId47"/>
              </a:rPr>
              <a:t> </a:t>
            </a:r>
            <a:r>
              <a:rPr lang="cs-CZ" sz="750" dirty="0" err="1">
                <a:hlinkClick r:id="rId47"/>
              </a:rPr>
              <a:t>du</a:t>
            </a:r>
            <a:r>
              <a:rPr lang="cs-CZ" sz="750" dirty="0">
                <a:hlinkClick r:id="rId47"/>
              </a:rPr>
              <a:t> </a:t>
            </a:r>
            <a:r>
              <a:rPr lang="cs-CZ" sz="750" dirty="0" err="1">
                <a:hlinkClick r:id="rId47"/>
              </a:rPr>
              <a:t>Québec</a:t>
            </a:r>
            <a:r>
              <a:rPr lang="cs-CZ" sz="750" dirty="0">
                <a:hlinkClick r:id="rId47"/>
              </a:rPr>
              <a:t> – </a:t>
            </a:r>
            <a:r>
              <a:rPr lang="cs-CZ" sz="750" dirty="0" err="1">
                <a:hlinkClick r:id="rId47"/>
              </a:rPr>
              <a:t>Réciprocité</a:t>
            </a:r>
            <a:r>
              <a:rPr lang="cs-CZ" sz="750" dirty="0">
                <a:hlinkClick r:id="rId47"/>
              </a:rPr>
              <a:t> (</a:t>
            </a:r>
            <a:r>
              <a:rPr lang="cs-CZ" sz="750" dirty="0" err="1">
                <a:hlinkClick r:id="rId47"/>
              </a:rPr>
              <a:t>LiLiQ</a:t>
            </a:r>
            <a:r>
              <a:rPr lang="cs-CZ" sz="750" dirty="0">
                <a:hlinkClick r:id="rId47"/>
              </a:rPr>
              <a:t>-R) </a:t>
            </a:r>
            <a:r>
              <a:rPr lang="cs-CZ" sz="750" dirty="0" err="1">
                <a:hlinkClick r:id="rId47"/>
              </a:rPr>
              <a:t>version</a:t>
            </a:r>
            <a:r>
              <a:rPr lang="cs-CZ" sz="750" dirty="0">
                <a:hlinkClick r:id="rId47"/>
              </a:rPr>
              <a:t> 1.1 (</a:t>
            </a:r>
            <a:r>
              <a:rPr lang="cs-CZ" sz="750" dirty="0" err="1">
                <a:hlinkClick r:id="rId47"/>
              </a:rPr>
              <a:t>LiliQ</a:t>
            </a:r>
            <a:r>
              <a:rPr lang="cs-CZ" sz="750" dirty="0">
                <a:hlinkClick r:id="rId47"/>
              </a:rPr>
              <a:t>-R)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48"/>
              </a:rPr>
              <a:t>Licence </a:t>
            </a:r>
            <a:r>
              <a:rPr lang="cs-CZ" sz="750" dirty="0" err="1">
                <a:hlinkClick r:id="rId48"/>
              </a:rPr>
              <a:t>Libre</a:t>
            </a:r>
            <a:r>
              <a:rPr lang="cs-CZ" sz="750" dirty="0">
                <a:hlinkClick r:id="rId48"/>
              </a:rPr>
              <a:t> </a:t>
            </a:r>
            <a:r>
              <a:rPr lang="cs-CZ" sz="750" dirty="0" err="1">
                <a:hlinkClick r:id="rId48"/>
              </a:rPr>
              <a:t>du</a:t>
            </a:r>
            <a:r>
              <a:rPr lang="cs-CZ" sz="750" dirty="0">
                <a:hlinkClick r:id="rId48"/>
              </a:rPr>
              <a:t> </a:t>
            </a:r>
            <a:r>
              <a:rPr lang="cs-CZ" sz="750" dirty="0" err="1">
                <a:hlinkClick r:id="rId48"/>
              </a:rPr>
              <a:t>Québec</a:t>
            </a:r>
            <a:r>
              <a:rPr lang="cs-CZ" sz="750" dirty="0">
                <a:hlinkClick r:id="rId48"/>
              </a:rPr>
              <a:t> – </a:t>
            </a:r>
            <a:r>
              <a:rPr lang="cs-CZ" sz="750" dirty="0" err="1">
                <a:hlinkClick r:id="rId48"/>
              </a:rPr>
              <a:t>Réciprocité</a:t>
            </a:r>
            <a:r>
              <a:rPr lang="cs-CZ" sz="750" dirty="0">
                <a:hlinkClick r:id="rId48"/>
              </a:rPr>
              <a:t> forte (</a:t>
            </a:r>
            <a:r>
              <a:rPr lang="cs-CZ" sz="750" dirty="0" err="1">
                <a:hlinkClick r:id="rId48"/>
              </a:rPr>
              <a:t>LiLiQ</a:t>
            </a:r>
            <a:r>
              <a:rPr lang="cs-CZ" sz="750" dirty="0">
                <a:hlinkClick r:id="rId48"/>
              </a:rPr>
              <a:t>-R+) </a:t>
            </a:r>
            <a:r>
              <a:rPr lang="cs-CZ" sz="750" dirty="0" err="1">
                <a:hlinkClick r:id="rId48"/>
              </a:rPr>
              <a:t>version</a:t>
            </a:r>
            <a:r>
              <a:rPr lang="cs-CZ" sz="750" dirty="0">
                <a:hlinkClick r:id="rId48"/>
              </a:rPr>
              <a:t> 1.1 (</a:t>
            </a:r>
            <a:r>
              <a:rPr lang="cs-CZ" sz="750" dirty="0" err="1">
                <a:hlinkClick r:id="rId48"/>
              </a:rPr>
              <a:t>LiliQ</a:t>
            </a:r>
            <a:r>
              <a:rPr lang="cs-CZ" sz="750" dirty="0">
                <a:hlinkClick r:id="rId48"/>
              </a:rPr>
              <a:t>-R+)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49"/>
              </a:rPr>
              <a:t>Lucent</a:t>
            </a:r>
            <a:r>
              <a:rPr lang="cs-CZ" sz="750" dirty="0">
                <a:hlinkClick r:id="rId49"/>
              </a:rPr>
              <a:t> Public </a:t>
            </a:r>
            <a:r>
              <a:rPr lang="cs-CZ" sz="750" dirty="0" err="1">
                <a:hlinkClick r:id="rId49"/>
              </a:rPr>
              <a:t>License</a:t>
            </a:r>
            <a:r>
              <a:rPr lang="cs-CZ" sz="750" dirty="0">
                <a:hlinkClick r:id="rId49"/>
              </a:rPr>
              <a:t> ("Plan9"), </a:t>
            </a:r>
            <a:r>
              <a:rPr lang="cs-CZ" sz="750" dirty="0" err="1">
                <a:hlinkClick r:id="rId49"/>
              </a:rPr>
              <a:t>version</a:t>
            </a:r>
            <a:r>
              <a:rPr lang="cs-CZ" sz="750" dirty="0">
                <a:hlinkClick r:id="rId49"/>
              </a:rPr>
              <a:t> 1.0 (LPL-1.0)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50"/>
              </a:rPr>
              <a:t>Lucent</a:t>
            </a:r>
            <a:r>
              <a:rPr lang="cs-CZ" sz="750" dirty="0">
                <a:hlinkClick r:id="rId50"/>
              </a:rPr>
              <a:t> Public </a:t>
            </a:r>
            <a:r>
              <a:rPr lang="cs-CZ" sz="750" dirty="0" err="1">
                <a:hlinkClick r:id="rId50"/>
              </a:rPr>
              <a:t>License</a:t>
            </a:r>
            <a:r>
              <a:rPr lang="cs-CZ" sz="750" dirty="0">
                <a:hlinkClick r:id="rId50"/>
              </a:rPr>
              <a:t> </a:t>
            </a:r>
            <a:r>
              <a:rPr lang="cs-CZ" sz="750" dirty="0" err="1">
                <a:hlinkClick r:id="rId50"/>
              </a:rPr>
              <a:t>Version</a:t>
            </a:r>
            <a:r>
              <a:rPr lang="cs-CZ" sz="750" dirty="0">
                <a:hlinkClick r:id="rId50"/>
              </a:rPr>
              <a:t> 1.02 (LPL-1.02)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51"/>
              </a:rPr>
              <a:t>Microsoft Public </a:t>
            </a:r>
            <a:r>
              <a:rPr lang="cs-CZ" sz="750" dirty="0" err="1">
                <a:hlinkClick r:id="rId51"/>
              </a:rPr>
              <a:t>License</a:t>
            </a:r>
            <a:r>
              <a:rPr lang="cs-CZ" sz="750" dirty="0">
                <a:hlinkClick r:id="rId51"/>
              </a:rPr>
              <a:t> (MS-PL)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52"/>
              </a:rPr>
              <a:t>Microsoft </a:t>
            </a:r>
            <a:r>
              <a:rPr lang="cs-CZ" sz="750" dirty="0" err="1">
                <a:hlinkClick r:id="rId52"/>
              </a:rPr>
              <a:t>Reciprocal</a:t>
            </a:r>
            <a:r>
              <a:rPr lang="cs-CZ" sz="750" dirty="0">
                <a:hlinkClick r:id="rId52"/>
              </a:rPr>
              <a:t> </a:t>
            </a:r>
            <a:r>
              <a:rPr lang="cs-CZ" sz="750" dirty="0" err="1">
                <a:hlinkClick r:id="rId52"/>
              </a:rPr>
              <a:t>License</a:t>
            </a:r>
            <a:r>
              <a:rPr lang="cs-CZ" sz="750" dirty="0">
                <a:hlinkClick r:id="rId52"/>
              </a:rPr>
              <a:t> (MS-RL)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53"/>
              </a:rPr>
              <a:t>MirOS</a:t>
            </a:r>
            <a:r>
              <a:rPr lang="cs-CZ" sz="750" dirty="0">
                <a:hlinkClick r:id="rId53"/>
              </a:rPr>
              <a:t> Licence (</a:t>
            </a:r>
            <a:r>
              <a:rPr lang="cs-CZ" sz="750" dirty="0" err="1">
                <a:hlinkClick r:id="rId53"/>
              </a:rPr>
              <a:t>MirOS</a:t>
            </a:r>
            <a:r>
              <a:rPr lang="cs-CZ" sz="750" dirty="0">
                <a:hlinkClick r:id="rId53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54"/>
              </a:rPr>
              <a:t>MIT </a:t>
            </a:r>
            <a:r>
              <a:rPr lang="cs-CZ" sz="750" dirty="0" err="1">
                <a:hlinkClick r:id="rId54"/>
              </a:rPr>
              <a:t>License</a:t>
            </a:r>
            <a:r>
              <a:rPr lang="cs-CZ" sz="750" dirty="0">
                <a:hlinkClick r:id="rId54"/>
              </a:rPr>
              <a:t> (MIT)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55"/>
              </a:rPr>
              <a:t>MITRE </a:t>
            </a:r>
            <a:r>
              <a:rPr lang="cs-CZ" sz="750" dirty="0" err="1">
                <a:hlinkClick r:id="rId55"/>
              </a:rPr>
              <a:t>Collaborative</a:t>
            </a:r>
            <a:r>
              <a:rPr lang="cs-CZ" sz="750" dirty="0">
                <a:hlinkClick r:id="rId55"/>
              </a:rPr>
              <a:t> </a:t>
            </a:r>
            <a:r>
              <a:rPr lang="cs-CZ" sz="750" dirty="0" err="1">
                <a:hlinkClick r:id="rId55"/>
              </a:rPr>
              <a:t>Virtual</a:t>
            </a:r>
            <a:r>
              <a:rPr lang="cs-CZ" sz="750" dirty="0">
                <a:hlinkClick r:id="rId55"/>
              </a:rPr>
              <a:t> </a:t>
            </a:r>
            <a:r>
              <a:rPr lang="cs-CZ" sz="750" dirty="0" err="1">
                <a:hlinkClick r:id="rId55"/>
              </a:rPr>
              <a:t>Workspace</a:t>
            </a:r>
            <a:r>
              <a:rPr lang="cs-CZ" sz="750" dirty="0">
                <a:hlinkClick r:id="rId55"/>
              </a:rPr>
              <a:t> </a:t>
            </a:r>
            <a:r>
              <a:rPr lang="cs-CZ" sz="750" dirty="0" err="1">
                <a:hlinkClick r:id="rId55"/>
              </a:rPr>
              <a:t>License</a:t>
            </a:r>
            <a:r>
              <a:rPr lang="cs-CZ" sz="750" dirty="0">
                <a:hlinkClick r:id="rId55"/>
              </a:rPr>
              <a:t> (CVW)</a:t>
            </a:r>
            <a:r>
              <a:rPr lang="cs-CZ" sz="750" dirty="0"/>
              <a:t> (</a:t>
            </a:r>
            <a:r>
              <a:rPr lang="cs-CZ" sz="750" dirty="0" err="1"/>
              <a:t>retired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56"/>
              </a:rPr>
              <a:t>Motosoto</a:t>
            </a:r>
            <a:r>
              <a:rPr lang="cs-CZ" sz="750" dirty="0">
                <a:hlinkClick r:id="rId56"/>
              </a:rPr>
              <a:t> </a:t>
            </a:r>
            <a:r>
              <a:rPr lang="cs-CZ" sz="750" dirty="0" err="1">
                <a:hlinkClick r:id="rId56"/>
              </a:rPr>
              <a:t>License</a:t>
            </a:r>
            <a:r>
              <a:rPr lang="cs-CZ" sz="750" dirty="0">
                <a:hlinkClick r:id="rId56"/>
              </a:rPr>
              <a:t> (</a:t>
            </a:r>
            <a:r>
              <a:rPr lang="cs-CZ" sz="750" dirty="0" err="1">
                <a:hlinkClick r:id="rId56"/>
              </a:rPr>
              <a:t>Motosoto</a:t>
            </a:r>
            <a:r>
              <a:rPr lang="cs-CZ" sz="750" dirty="0">
                <a:hlinkClick r:id="rId56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57"/>
              </a:rPr>
              <a:t>Mozilla Public </a:t>
            </a:r>
            <a:r>
              <a:rPr lang="cs-CZ" sz="750" dirty="0" err="1">
                <a:hlinkClick r:id="rId57"/>
              </a:rPr>
              <a:t>License</a:t>
            </a:r>
            <a:r>
              <a:rPr lang="cs-CZ" sz="750" dirty="0">
                <a:hlinkClick r:id="rId57"/>
              </a:rPr>
              <a:t> 1.0 (MPL-1.0)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58"/>
              </a:rPr>
              <a:t>Mozilla Public </a:t>
            </a:r>
            <a:r>
              <a:rPr lang="cs-CZ" sz="750" dirty="0" err="1">
                <a:hlinkClick r:id="rId58"/>
              </a:rPr>
              <a:t>License</a:t>
            </a:r>
            <a:r>
              <a:rPr lang="cs-CZ" sz="750" dirty="0">
                <a:hlinkClick r:id="rId58"/>
              </a:rPr>
              <a:t> 1.1 (MPL-1.1)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59"/>
              </a:rPr>
              <a:t>Mozilla Public </a:t>
            </a:r>
            <a:r>
              <a:rPr lang="cs-CZ" sz="750" dirty="0" err="1">
                <a:hlinkClick r:id="rId59"/>
              </a:rPr>
              <a:t>License</a:t>
            </a:r>
            <a:r>
              <a:rPr lang="cs-CZ" sz="750" dirty="0">
                <a:hlinkClick r:id="rId59"/>
              </a:rPr>
              <a:t> 2.0 (MPL-2.0)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60"/>
              </a:rPr>
              <a:t>Multics</a:t>
            </a:r>
            <a:r>
              <a:rPr lang="cs-CZ" sz="750" dirty="0">
                <a:hlinkClick r:id="rId60"/>
              </a:rPr>
              <a:t> </a:t>
            </a:r>
            <a:r>
              <a:rPr lang="cs-CZ" sz="750" dirty="0" err="1">
                <a:hlinkClick r:id="rId60"/>
              </a:rPr>
              <a:t>License</a:t>
            </a:r>
            <a:r>
              <a:rPr lang="cs-CZ" sz="750" dirty="0">
                <a:hlinkClick r:id="rId60"/>
              </a:rPr>
              <a:t> (</a:t>
            </a:r>
            <a:r>
              <a:rPr lang="cs-CZ" sz="750" dirty="0" err="1">
                <a:hlinkClick r:id="rId60"/>
              </a:rPr>
              <a:t>Multics</a:t>
            </a:r>
            <a:r>
              <a:rPr lang="cs-CZ" sz="750" dirty="0">
                <a:hlinkClick r:id="rId60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1"/>
              </a:rPr>
              <a:t>NASA Open Source </a:t>
            </a:r>
            <a:r>
              <a:rPr lang="cs-CZ" sz="750" dirty="0" err="1">
                <a:hlinkClick r:id="rId61"/>
              </a:rPr>
              <a:t>Agreement</a:t>
            </a:r>
            <a:r>
              <a:rPr lang="cs-CZ" sz="750" dirty="0">
                <a:hlinkClick r:id="rId61"/>
              </a:rPr>
              <a:t> 1.3 (NASA-1.3)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62"/>
              </a:rPr>
              <a:t>Naumen</a:t>
            </a:r>
            <a:r>
              <a:rPr lang="cs-CZ" sz="750" dirty="0">
                <a:hlinkClick r:id="rId62"/>
              </a:rPr>
              <a:t> Public </a:t>
            </a:r>
            <a:r>
              <a:rPr lang="cs-CZ" sz="750" dirty="0" err="1">
                <a:hlinkClick r:id="rId62"/>
              </a:rPr>
              <a:t>License</a:t>
            </a:r>
            <a:r>
              <a:rPr lang="cs-CZ" sz="750" dirty="0">
                <a:hlinkClick r:id="rId62"/>
              </a:rPr>
              <a:t> (</a:t>
            </a:r>
            <a:r>
              <a:rPr lang="cs-CZ" sz="750" dirty="0" err="1">
                <a:hlinkClick r:id="rId62"/>
              </a:rPr>
              <a:t>Naumen</a:t>
            </a:r>
            <a:r>
              <a:rPr lang="cs-CZ" sz="750" dirty="0">
                <a:hlinkClick r:id="rId62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63"/>
              </a:rPr>
              <a:t>Nethack</a:t>
            </a:r>
            <a:r>
              <a:rPr lang="cs-CZ" sz="750" dirty="0">
                <a:hlinkClick r:id="rId63"/>
              </a:rPr>
              <a:t> General Public </a:t>
            </a:r>
            <a:r>
              <a:rPr lang="cs-CZ" sz="750" dirty="0" err="1">
                <a:hlinkClick r:id="rId63"/>
              </a:rPr>
              <a:t>License</a:t>
            </a:r>
            <a:r>
              <a:rPr lang="cs-CZ" sz="750" dirty="0">
                <a:hlinkClick r:id="rId63"/>
              </a:rPr>
              <a:t> (NGPL)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4"/>
              </a:rPr>
              <a:t>Nokia Open Source </a:t>
            </a:r>
            <a:r>
              <a:rPr lang="cs-CZ" sz="750" dirty="0" err="1">
                <a:hlinkClick r:id="rId64"/>
              </a:rPr>
              <a:t>License</a:t>
            </a:r>
            <a:r>
              <a:rPr lang="cs-CZ" sz="750" dirty="0">
                <a:hlinkClick r:id="rId64"/>
              </a:rPr>
              <a:t> (Nokia)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5"/>
              </a:rPr>
              <a:t>Non-Profit Open Software </a:t>
            </a:r>
            <a:r>
              <a:rPr lang="cs-CZ" sz="750" dirty="0" err="1">
                <a:hlinkClick r:id="rId65"/>
              </a:rPr>
              <a:t>License</a:t>
            </a:r>
            <a:r>
              <a:rPr lang="cs-CZ" sz="750" dirty="0">
                <a:hlinkClick r:id="rId65"/>
              </a:rPr>
              <a:t> 3.0 (NPOSL-3.0)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6"/>
              </a:rPr>
              <a:t>NTP </a:t>
            </a:r>
            <a:r>
              <a:rPr lang="cs-CZ" sz="750" dirty="0" err="1">
                <a:hlinkClick r:id="rId66"/>
              </a:rPr>
              <a:t>License</a:t>
            </a:r>
            <a:r>
              <a:rPr lang="cs-CZ" sz="750" dirty="0">
                <a:hlinkClick r:id="rId66"/>
              </a:rPr>
              <a:t> (NTP)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7"/>
              </a:rPr>
              <a:t>OCLC </a:t>
            </a:r>
            <a:r>
              <a:rPr lang="cs-CZ" sz="750" dirty="0" err="1">
                <a:hlinkClick r:id="rId67"/>
              </a:rPr>
              <a:t>Research</a:t>
            </a:r>
            <a:r>
              <a:rPr lang="cs-CZ" sz="750" dirty="0">
                <a:hlinkClick r:id="rId67"/>
              </a:rPr>
              <a:t> Public </a:t>
            </a:r>
            <a:r>
              <a:rPr lang="cs-CZ" sz="750" dirty="0" err="1">
                <a:hlinkClick r:id="rId67"/>
              </a:rPr>
              <a:t>License</a:t>
            </a:r>
            <a:r>
              <a:rPr lang="cs-CZ" sz="750" dirty="0">
                <a:hlinkClick r:id="rId67"/>
              </a:rPr>
              <a:t> 2.0 (OCLC-2.0)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8"/>
              </a:rPr>
              <a:t>Open Group Test </a:t>
            </a:r>
            <a:r>
              <a:rPr lang="cs-CZ" sz="750" dirty="0" err="1">
                <a:hlinkClick r:id="rId68"/>
              </a:rPr>
              <a:t>Suite</a:t>
            </a:r>
            <a:r>
              <a:rPr lang="cs-CZ" sz="750" dirty="0">
                <a:hlinkClick r:id="rId68"/>
              </a:rPr>
              <a:t> </a:t>
            </a:r>
            <a:r>
              <a:rPr lang="cs-CZ" sz="750" dirty="0" err="1">
                <a:hlinkClick r:id="rId68"/>
              </a:rPr>
              <a:t>License</a:t>
            </a:r>
            <a:r>
              <a:rPr lang="cs-CZ" sz="750" dirty="0">
                <a:hlinkClick r:id="rId68"/>
              </a:rPr>
              <a:t> (OGTSL)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69"/>
              </a:rPr>
              <a:t>Open Software </a:t>
            </a:r>
            <a:r>
              <a:rPr lang="cs-CZ" sz="750" dirty="0" err="1">
                <a:hlinkClick r:id="rId69"/>
              </a:rPr>
              <a:t>License</a:t>
            </a:r>
            <a:r>
              <a:rPr lang="cs-CZ" sz="750" dirty="0">
                <a:hlinkClick r:id="rId69"/>
              </a:rPr>
              <a:t> 1.0 (OSL-1.0)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70"/>
              </a:rPr>
              <a:t>Open Software </a:t>
            </a:r>
            <a:r>
              <a:rPr lang="cs-CZ" sz="750" dirty="0" err="1">
                <a:hlinkClick r:id="rId70"/>
              </a:rPr>
              <a:t>License</a:t>
            </a:r>
            <a:r>
              <a:rPr lang="cs-CZ" sz="750" dirty="0">
                <a:hlinkClick r:id="rId70"/>
              </a:rPr>
              <a:t> 2.1 (OSL-2.1)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71"/>
              </a:rPr>
              <a:t>Open Software </a:t>
            </a:r>
            <a:r>
              <a:rPr lang="cs-CZ" sz="750" dirty="0" err="1">
                <a:hlinkClick r:id="rId71"/>
              </a:rPr>
              <a:t>License</a:t>
            </a:r>
            <a:r>
              <a:rPr lang="cs-CZ" sz="750" dirty="0">
                <a:hlinkClick r:id="rId71"/>
              </a:rPr>
              <a:t> 3.0 (OSL-3.0)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72"/>
              </a:rPr>
              <a:t>OSET Public </a:t>
            </a:r>
            <a:r>
              <a:rPr lang="cs-CZ" sz="750" dirty="0" err="1">
                <a:hlinkClick r:id="rId72"/>
              </a:rPr>
              <a:t>License</a:t>
            </a:r>
            <a:r>
              <a:rPr lang="cs-CZ" sz="750" dirty="0">
                <a:hlinkClick r:id="rId72"/>
              </a:rPr>
              <a:t> </a:t>
            </a:r>
            <a:r>
              <a:rPr lang="cs-CZ" sz="750" dirty="0" err="1">
                <a:hlinkClick r:id="rId72"/>
              </a:rPr>
              <a:t>version</a:t>
            </a:r>
            <a:r>
              <a:rPr lang="cs-CZ" sz="750" dirty="0">
                <a:hlinkClick r:id="rId72"/>
              </a:rPr>
              <a:t> 2.1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73"/>
              </a:rPr>
              <a:t>PHP </a:t>
            </a:r>
            <a:r>
              <a:rPr lang="cs-CZ" sz="750" dirty="0" err="1">
                <a:hlinkClick r:id="rId73"/>
              </a:rPr>
              <a:t>License</a:t>
            </a:r>
            <a:r>
              <a:rPr lang="cs-CZ" sz="750" dirty="0">
                <a:hlinkClick r:id="rId73"/>
              </a:rPr>
              <a:t> 3.0 (PHP-3.0)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74"/>
              </a:rPr>
              <a:t>The</a:t>
            </a:r>
            <a:r>
              <a:rPr lang="cs-CZ" sz="750" dirty="0">
                <a:hlinkClick r:id="rId74"/>
              </a:rPr>
              <a:t> </a:t>
            </a:r>
            <a:r>
              <a:rPr lang="cs-CZ" sz="750" dirty="0" err="1">
                <a:hlinkClick r:id="rId74"/>
              </a:rPr>
              <a:t>PostgreSQL</a:t>
            </a:r>
            <a:r>
              <a:rPr lang="cs-CZ" sz="750" dirty="0">
                <a:hlinkClick r:id="rId74"/>
              </a:rPr>
              <a:t> </a:t>
            </a:r>
            <a:r>
              <a:rPr lang="cs-CZ" sz="750" dirty="0" err="1">
                <a:hlinkClick r:id="rId74"/>
              </a:rPr>
              <a:t>License</a:t>
            </a:r>
            <a:r>
              <a:rPr lang="cs-CZ" sz="750" dirty="0">
                <a:hlinkClick r:id="rId74"/>
              </a:rPr>
              <a:t> (</a:t>
            </a:r>
            <a:r>
              <a:rPr lang="cs-CZ" sz="750" dirty="0" err="1">
                <a:hlinkClick r:id="rId74"/>
              </a:rPr>
              <a:t>PostgreSQL</a:t>
            </a:r>
            <a:r>
              <a:rPr lang="cs-CZ" sz="750" dirty="0">
                <a:hlinkClick r:id="rId74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75"/>
              </a:rPr>
              <a:t>Python </a:t>
            </a:r>
            <a:r>
              <a:rPr lang="cs-CZ" sz="750" dirty="0" err="1">
                <a:hlinkClick r:id="rId75"/>
              </a:rPr>
              <a:t>License</a:t>
            </a:r>
            <a:r>
              <a:rPr lang="cs-CZ" sz="750" dirty="0">
                <a:hlinkClick r:id="rId75"/>
              </a:rPr>
              <a:t> (Python-2.0)</a:t>
            </a:r>
            <a:r>
              <a:rPr lang="cs-CZ" sz="750" dirty="0"/>
              <a:t> (</a:t>
            </a:r>
            <a:r>
              <a:rPr lang="cs-CZ" sz="750" dirty="0" err="1"/>
              <a:t>overall</a:t>
            </a:r>
            <a:r>
              <a:rPr lang="cs-CZ" sz="750" dirty="0"/>
              <a:t> Python </a:t>
            </a:r>
            <a:r>
              <a:rPr lang="cs-CZ" sz="750" dirty="0" err="1"/>
              <a:t>license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76"/>
              </a:rPr>
              <a:t>CNRI Python </a:t>
            </a:r>
            <a:r>
              <a:rPr lang="cs-CZ" sz="750" dirty="0" err="1">
                <a:hlinkClick r:id="rId76"/>
              </a:rPr>
              <a:t>license</a:t>
            </a:r>
            <a:r>
              <a:rPr lang="cs-CZ" sz="750" dirty="0">
                <a:hlinkClick r:id="rId76"/>
              </a:rPr>
              <a:t> (CNRI-Python)</a:t>
            </a:r>
            <a:r>
              <a:rPr lang="cs-CZ" sz="750" dirty="0"/>
              <a:t> (CNRI </a:t>
            </a:r>
            <a:r>
              <a:rPr lang="cs-CZ" sz="750" dirty="0" err="1"/>
              <a:t>portion</a:t>
            </a:r>
            <a:r>
              <a:rPr lang="cs-CZ" sz="750" dirty="0"/>
              <a:t> </a:t>
            </a:r>
            <a:r>
              <a:rPr lang="cs-CZ" sz="750" dirty="0" err="1"/>
              <a:t>of</a:t>
            </a:r>
            <a:r>
              <a:rPr lang="cs-CZ" sz="750" dirty="0"/>
              <a:t> Python </a:t>
            </a:r>
            <a:r>
              <a:rPr lang="cs-CZ" sz="750" dirty="0" err="1"/>
              <a:t>License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77"/>
              </a:rPr>
              <a:t>Q Public </a:t>
            </a:r>
            <a:r>
              <a:rPr lang="cs-CZ" sz="750" dirty="0" err="1">
                <a:hlinkClick r:id="rId77"/>
              </a:rPr>
              <a:t>License</a:t>
            </a:r>
            <a:r>
              <a:rPr lang="cs-CZ" sz="750" dirty="0">
                <a:hlinkClick r:id="rId77"/>
              </a:rPr>
              <a:t> (QPL-1.0)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78"/>
              </a:rPr>
              <a:t>RealNetworks</a:t>
            </a:r>
            <a:r>
              <a:rPr lang="cs-CZ" sz="750" dirty="0">
                <a:hlinkClick r:id="rId78"/>
              </a:rPr>
              <a:t> Public Source </a:t>
            </a:r>
            <a:r>
              <a:rPr lang="cs-CZ" sz="750" dirty="0" err="1">
                <a:hlinkClick r:id="rId78"/>
              </a:rPr>
              <a:t>License</a:t>
            </a:r>
            <a:r>
              <a:rPr lang="cs-CZ" sz="750" dirty="0">
                <a:hlinkClick r:id="rId78"/>
              </a:rPr>
              <a:t> V1.0 (RPSL-1.0)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79"/>
              </a:rPr>
              <a:t>Reciprocal</a:t>
            </a:r>
            <a:r>
              <a:rPr lang="cs-CZ" sz="750" dirty="0">
                <a:hlinkClick r:id="rId79"/>
              </a:rPr>
              <a:t> Public </a:t>
            </a:r>
            <a:r>
              <a:rPr lang="cs-CZ" sz="750" dirty="0" err="1">
                <a:hlinkClick r:id="rId79"/>
              </a:rPr>
              <a:t>License</a:t>
            </a:r>
            <a:r>
              <a:rPr lang="cs-CZ" sz="750" dirty="0">
                <a:hlinkClick r:id="rId79"/>
              </a:rPr>
              <a:t>, </a:t>
            </a:r>
            <a:r>
              <a:rPr lang="cs-CZ" sz="750" dirty="0" err="1">
                <a:hlinkClick r:id="rId79"/>
              </a:rPr>
              <a:t>version</a:t>
            </a:r>
            <a:r>
              <a:rPr lang="cs-CZ" sz="750" dirty="0">
                <a:hlinkClick r:id="rId79"/>
              </a:rPr>
              <a:t> 1.1 (RPL-1.1)</a:t>
            </a:r>
            <a:r>
              <a:rPr lang="cs-CZ" sz="750" dirty="0"/>
              <a:t> (</a:t>
            </a:r>
            <a:r>
              <a:rPr lang="cs-CZ" sz="750" dirty="0" err="1"/>
              <a:t>superseded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80"/>
              </a:rPr>
              <a:t>Reciprocal</a:t>
            </a:r>
            <a:r>
              <a:rPr lang="cs-CZ" sz="750" dirty="0">
                <a:hlinkClick r:id="rId80"/>
              </a:rPr>
              <a:t> Public </a:t>
            </a:r>
            <a:r>
              <a:rPr lang="cs-CZ" sz="750" dirty="0" err="1">
                <a:hlinkClick r:id="rId80"/>
              </a:rPr>
              <a:t>License</a:t>
            </a:r>
            <a:r>
              <a:rPr lang="cs-CZ" sz="750" dirty="0">
                <a:hlinkClick r:id="rId80"/>
              </a:rPr>
              <a:t> 1.5 (RPL-1.5)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81"/>
              </a:rPr>
              <a:t>Ricoh</a:t>
            </a:r>
            <a:r>
              <a:rPr lang="cs-CZ" sz="750" dirty="0">
                <a:hlinkClick r:id="rId81"/>
              </a:rPr>
              <a:t> Source </a:t>
            </a:r>
            <a:r>
              <a:rPr lang="cs-CZ" sz="750" dirty="0" err="1">
                <a:hlinkClick r:id="rId81"/>
              </a:rPr>
              <a:t>Code</a:t>
            </a:r>
            <a:r>
              <a:rPr lang="cs-CZ" sz="750" dirty="0">
                <a:hlinkClick r:id="rId81"/>
              </a:rPr>
              <a:t> Public </a:t>
            </a:r>
            <a:r>
              <a:rPr lang="cs-CZ" sz="750" dirty="0" err="1">
                <a:hlinkClick r:id="rId81"/>
              </a:rPr>
              <a:t>License</a:t>
            </a:r>
            <a:r>
              <a:rPr lang="cs-CZ" sz="750" dirty="0">
                <a:hlinkClick r:id="rId81"/>
              </a:rPr>
              <a:t> (RSCPL)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82"/>
              </a:rPr>
              <a:t>SIL Open Font </a:t>
            </a:r>
            <a:r>
              <a:rPr lang="cs-CZ" sz="750" dirty="0" err="1">
                <a:hlinkClick r:id="rId82"/>
              </a:rPr>
              <a:t>License</a:t>
            </a:r>
            <a:r>
              <a:rPr lang="cs-CZ" sz="750" dirty="0">
                <a:hlinkClick r:id="rId82"/>
              </a:rPr>
              <a:t> 1.1 (OFL-1.1)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83"/>
              </a:rPr>
              <a:t>Simple</a:t>
            </a:r>
            <a:r>
              <a:rPr lang="cs-CZ" sz="750" dirty="0">
                <a:hlinkClick r:id="rId83"/>
              </a:rPr>
              <a:t> Public </a:t>
            </a:r>
            <a:r>
              <a:rPr lang="cs-CZ" sz="750" dirty="0" err="1">
                <a:hlinkClick r:id="rId83"/>
              </a:rPr>
              <a:t>License</a:t>
            </a:r>
            <a:r>
              <a:rPr lang="cs-CZ" sz="750" dirty="0">
                <a:hlinkClick r:id="rId83"/>
              </a:rPr>
              <a:t> 2.0 (SimPL-2.0)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84"/>
              </a:rPr>
              <a:t>Sleepycat</a:t>
            </a:r>
            <a:r>
              <a:rPr lang="cs-CZ" sz="750" dirty="0">
                <a:hlinkClick r:id="rId84"/>
              </a:rPr>
              <a:t> </a:t>
            </a:r>
            <a:r>
              <a:rPr lang="cs-CZ" sz="750" dirty="0" err="1">
                <a:hlinkClick r:id="rId84"/>
              </a:rPr>
              <a:t>License</a:t>
            </a:r>
            <a:r>
              <a:rPr lang="cs-CZ" sz="750" dirty="0">
                <a:hlinkClick r:id="rId84"/>
              </a:rPr>
              <a:t> (</a:t>
            </a:r>
            <a:r>
              <a:rPr lang="cs-CZ" sz="750" dirty="0" err="1">
                <a:hlinkClick r:id="rId84"/>
              </a:rPr>
              <a:t>Sleepycat</a:t>
            </a:r>
            <a:r>
              <a:rPr lang="cs-CZ" sz="750" dirty="0">
                <a:hlinkClick r:id="rId84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85"/>
              </a:rPr>
              <a:t>Sun </a:t>
            </a:r>
            <a:r>
              <a:rPr lang="cs-CZ" sz="750" dirty="0" err="1">
                <a:hlinkClick r:id="rId85"/>
              </a:rPr>
              <a:t>Industry</a:t>
            </a:r>
            <a:r>
              <a:rPr lang="cs-CZ" sz="750" dirty="0">
                <a:hlinkClick r:id="rId85"/>
              </a:rPr>
              <a:t> </a:t>
            </a:r>
            <a:r>
              <a:rPr lang="cs-CZ" sz="750" dirty="0" err="1">
                <a:hlinkClick r:id="rId85"/>
              </a:rPr>
              <a:t>Standards</a:t>
            </a:r>
            <a:r>
              <a:rPr lang="cs-CZ" sz="750" dirty="0">
                <a:hlinkClick r:id="rId85"/>
              </a:rPr>
              <a:t> Source </a:t>
            </a:r>
            <a:r>
              <a:rPr lang="cs-CZ" sz="750" dirty="0" err="1">
                <a:hlinkClick r:id="rId85"/>
              </a:rPr>
              <a:t>License</a:t>
            </a:r>
            <a:r>
              <a:rPr lang="cs-CZ" sz="750" dirty="0">
                <a:hlinkClick r:id="rId85"/>
              </a:rPr>
              <a:t> (SISSL)</a:t>
            </a:r>
            <a:r>
              <a:rPr lang="cs-CZ" sz="750" dirty="0"/>
              <a:t> (</a:t>
            </a:r>
            <a:r>
              <a:rPr lang="cs-CZ" sz="750" dirty="0" err="1"/>
              <a:t>retired</a:t>
            </a:r>
            <a:r>
              <a:rPr lang="cs-CZ" sz="750" dirty="0"/>
              <a:t>)</a:t>
            </a:r>
          </a:p>
          <a:p>
            <a:pPr>
              <a:spcBef>
                <a:spcPts val="200"/>
              </a:spcBef>
            </a:pPr>
            <a:r>
              <a:rPr lang="cs-CZ" sz="750" dirty="0">
                <a:hlinkClick r:id="rId86"/>
              </a:rPr>
              <a:t>Sun Public </a:t>
            </a:r>
            <a:r>
              <a:rPr lang="cs-CZ" sz="750" dirty="0" err="1">
                <a:hlinkClick r:id="rId86"/>
              </a:rPr>
              <a:t>License</a:t>
            </a:r>
            <a:r>
              <a:rPr lang="cs-CZ" sz="750" dirty="0">
                <a:hlinkClick r:id="rId86"/>
              </a:rPr>
              <a:t> 1.0 (SPL-1.0)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87"/>
              </a:rPr>
              <a:t>Sybase</a:t>
            </a:r>
            <a:r>
              <a:rPr lang="cs-CZ" sz="750" dirty="0">
                <a:hlinkClick r:id="rId87"/>
              </a:rPr>
              <a:t> Open </a:t>
            </a:r>
            <a:r>
              <a:rPr lang="cs-CZ" sz="750" dirty="0" err="1">
                <a:hlinkClick r:id="rId87"/>
              </a:rPr>
              <a:t>Watcom</a:t>
            </a:r>
            <a:r>
              <a:rPr lang="cs-CZ" sz="750" dirty="0">
                <a:hlinkClick r:id="rId87"/>
              </a:rPr>
              <a:t> Public </a:t>
            </a:r>
            <a:r>
              <a:rPr lang="cs-CZ" sz="750" dirty="0" err="1">
                <a:hlinkClick r:id="rId87"/>
              </a:rPr>
              <a:t>License</a:t>
            </a:r>
            <a:r>
              <a:rPr lang="cs-CZ" sz="750" dirty="0">
                <a:hlinkClick r:id="rId87"/>
              </a:rPr>
              <a:t> 1.0 (Watcom-1.0)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88"/>
              </a:rPr>
              <a:t>Universal </a:t>
            </a:r>
            <a:r>
              <a:rPr lang="cs-CZ" sz="750" dirty="0" err="1">
                <a:hlinkClick r:id="rId88"/>
              </a:rPr>
              <a:t>Permissive</a:t>
            </a:r>
            <a:r>
              <a:rPr lang="cs-CZ" sz="750" dirty="0">
                <a:hlinkClick r:id="rId88"/>
              </a:rPr>
              <a:t> </a:t>
            </a:r>
            <a:r>
              <a:rPr lang="cs-CZ" sz="750" dirty="0" err="1">
                <a:hlinkClick r:id="rId88"/>
              </a:rPr>
              <a:t>License</a:t>
            </a:r>
            <a:r>
              <a:rPr lang="cs-CZ" sz="750" dirty="0">
                <a:hlinkClick r:id="rId88"/>
              </a:rPr>
              <a:t> (UPL)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89"/>
              </a:rPr>
              <a:t>University </a:t>
            </a:r>
            <a:r>
              <a:rPr lang="cs-CZ" sz="750" dirty="0" err="1">
                <a:hlinkClick r:id="rId89"/>
              </a:rPr>
              <a:t>of</a:t>
            </a:r>
            <a:r>
              <a:rPr lang="cs-CZ" sz="750" dirty="0">
                <a:hlinkClick r:id="rId89"/>
              </a:rPr>
              <a:t> Illinois/NCSA Open Source </a:t>
            </a:r>
            <a:r>
              <a:rPr lang="cs-CZ" sz="750" dirty="0" err="1">
                <a:hlinkClick r:id="rId89"/>
              </a:rPr>
              <a:t>License</a:t>
            </a:r>
            <a:r>
              <a:rPr lang="cs-CZ" sz="750" dirty="0">
                <a:hlinkClick r:id="rId89"/>
              </a:rPr>
              <a:t> (NCSA)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0"/>
              </a:rPr>
              <a:t>Upstream</a:t>
            </a:r>
            <a:r>
              <a:rPr lang="cs-CZ" sz="750" dirty="0">
                <a:hlinkClick r:id="rId90"/>
              </a:rPr>
              <a:t> </a:t>
            </a:r>
            <a:r>
              <a:rPr lang="cs-CZ" sz="750" dirty="0" err="1">
                <a:hlinkClick r:id="rId90"/>
              </a:rPr>
              <a:t>Compatibility</a:t>
            </a:r>
            <a:r>
              <a:rPr lang="cs-CZ" sz="750" dirty="0">
                <a:hlinkClick r:id="rId90"/>
              </a:rPr>
              <a:t> </a:t>
            </a:r>
            <a:r>
              <a:rPr lang="cs-CZ" sz="750" dirty="0" err="1">
                <a:hlinkClick r:id="rId90"/>
              </a:rPr>
              <a:t>License</a:t>
            </a:r>
            <a:r>
              <a:rPr lang="cs-CZ" sz="750" dirty="0">
                <a:hlinkClick r:id="rId90"/>
              </a:rPr>
              <a:t> v1.0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1"/>
              </a:rPr>
              <a:t>Vovida</a:t>
            </a:r>
            <a:r>
              <a:rPr lang="cs-CZ" sz="750" dirty="0">
                <a:hlinkClick r:id="rId91"/>
              </a:rPr>
              <a:t> Software </a:t>
            </a:r>
            <a:r>
              <a:rPr lang="cs-CZ" sz="750" dirty="0" err="1">
                <a:hlinkClick r:id="rId91"/>
              </a:rPr>
              <a:t>License</a:t>
            </a:r>
            <a:r>
              <a:rPr lang="cs-CZ" sz="750" dirty="0">
                <a:hlinkClick r:id="rId91"/>
              </a:rPr>
              <a:t> v. 1.0 (VSL-1.0)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92"/>
              </a:rPr>
              <a:t>W3C </a:t>
            </a:r>
            <a:r>
              <a:rPr lang="cs-CZ" sz="750" dirty="0" err="1">
                <a:hlinkClick r:id="rId92"/>
              </a:rPr>
              <a:t>License</a:t>
            </a:r>
            <a:r>
              <a:rPr lang="cs-CZ" sz="750" dirty="0">
                <a:hlinkClick r:id="rId92"/>
              </a:rPr>
              <a:t> (W3C)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3"/>
              </a:rPr>
              <a:t>wxWindows</a:t>
            </a:r>
            <a:r>
              <a:rPr lang="cs-CZ" sz="750" dirty="0">
                <a:hlinkClick r:id="rId93"/>
              </a:rPr>
              <a:t> </a:t>
            </a:r>
            <a:r>
              <a:rPr lang="cs-CZ" sz="750" dirty="0" err="1">
                <a:hlinkClick r:id="rId93"/>
              </a:rPr>
              <a:t>Library</a:t>
            </a:r>
            <a:r>
              <a:rPr lang="cs-CZ" sz="750" dirty="0">
                <a:hlinkClick r:id="rId93"/>
              </a:rPr>
              <a:t> </a:t>
            </a:r>
            <a:r>
              <a:rPr lang="cs-CZ" sz="750" dirty="0" err="1">
                <a:hlinkClick r:id="rId93"/>
              </a:rPr>
              <a:t>License</a:t>
            </a:r>
            <a:r>
              <a:rPr lang="cs-CZ" sz="750" dirty="0">
                <a:hlinkClick r:id="rId93"/>
              </a:rPr>
              <a:t> (</a:t>
            </a:r>
            <a:r>
              <a:rPr lang="cs-CZ" sz="750" dirty="0" err="1">
                <a:hlinkClick r:id="rId93"/>
              </a:rPr>
              <a:t>WXwindows</a:t>
            </a:r>
            <a:r>
              <a:rPr lang="cs-CZ" sz="750" dirty="0">
                <a:hlinkClick r:id="rId93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4"/>
              </a:rPr>
              <a:t>X.Net</a:t>
            </a:r>
            <a:r>
              <a:rPr lang="cs-CZ" sz="750" dirty="0">
                <a:hlinkClick r:id="rId94"/>
              </a:rPr>
              <a:t> </a:t>
            </a:r>
            <a:r>
              <a:rPr lang="cs-CZ" sz="750" dirty="0" err="1">
                <a:hlinkClick r:id="rId94"/>
              </a:rPr>
              <a:t>License</a:t>
            </a:r>
            <a:r>
              <a:rPr lang="cs-CZ" sz="750" dirty="0">
                <a:hlinkClick r:id="rId94"/>
              </a:rPr>
              <a:t> (</a:t>
            </a:r>
            <a:r>
              <a:rPr lang="cs-CZ" sz="750" dirty="0" err="1">
                <a:hlinkClick r:id="rId94"/>
              </a:rPr>
              <a:t>Xnet</a:t>
            </a:r>
            <a:r>
              <a:rPr lang="cs-CZ" sz="750" dirty="0">
                <a:hlinkClick r:id="rId94"/>
              </a:rPr>
              <a:t>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13"/>
              </a:rPr>
              <a:t>Zero-Clause</a:t>
            </a:r>
            <a:r>
              <a:rPr lang="cs-CZ" sz="750" dirty="0">
                <a:hlinkClick r:id="rId13"/>
              </a:rPr>
              <a:t> BSD / Free Public </a:t>
            </a:r>
            <a:r>
              <a:rPr lang="cs-CZ" sz="750" dirty="0" err="1">
                <a:hlinkClick r:id="rId13"/>
              </a:rPr>
              <a:t>License</a:t>
            </a:r>
            <a:r>
              <a:rPr lang="cs-CZ" sz="750" dirty="0">
                <a:hlinkClick r:id="rId13"/>
              </a:rPr>
              <a:t> 1.0.0 (0BSD)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 err="1">
                <a:hlinkClick r:id="rId95"/>
              </a:rPr>
              <a:t>Zope</a:t>
            </a:r>
            <a:r>
              <a:rPr lang="cs-CZ" sz="750" dirty="0">
                <a:hlinkClick r:id="rId95"/>
              </a:rPr>
              <a:t> Public </a:t>
            </a:r>
            <a:r>
              <a:rPr lang="cs-CZ" sz="750" dirty="0" err="1">
                <a:hlinkClick r:id="rId95"/>
              </a:rPr>
              <a:t>License</a:t>
            </a:r>
            <a:r>
              <a:rPr lang="cs-CZ" sz="750" dirty="0">
                <a:hlinkClick r:id="rId95"/>
              </a:rPr>
              <a:t> 2.0 (ZPL-2.0)</a:t>
            </a:r>
            <a:endParaRPr lang="cs-CZ" sz="750" dirty="0"/>
          </a:p>
          <a:p>
            <a:pPr>
              <a:spcBef>
                <a:spcPts val="200"/>
              </a:spcBef>
            </a:pPr>
            <a:r>
              <a:rPr lang="cs-CZ" sz="750" dirty="0">
                <a:hlinkClick r:id="rId96"/>
              </a:rPr>
              <a:t>zlib/</a:t>
            </a:r>
            <a:r>
              <a:rPr lang="cs-CZ" sz="750" dirty="0" err="1">
                <a:hlinkClick r:id="rId96"/>
              </a:rPr>
              <a:t>libpng</a:t>
            </a:r>
            <a:r>
              <a:rPr lang="cs-CZ" sz="750" dirty="0">
                <a:hlinkClick r:id="rId96"/>
              </a:rPr>
              <a:t> </a:t>
            </a:r>
            <a:r>
              <a:rPr lang="cs-CZ" sz="750" dirty="0" err="1">
                <a:hlinkClick r:id="rId96"/>
              </a:rPr>
              <a:t>license</a:t>
            </a:r>
            <a:r>
              <a:rPr lang="cs-CZ" sz="750" dirty="0">
                <a:hlinkClick r:id="rId96"/>
              </a:rPr>
              <a:t> (Zlib)</a:t>
            </a:r>
            <a:endParaRPr lang="cs-CZ" sz="750" dirty="0"/>
          </a:p>
          <a:p>
            <a:pPr>
              <a:spcBef>
                <a:spcPts val="200"/>
              </a:spcBef>
            </a:pPr>
            <a:endParaRPr lang="cs-CZ" sz="750" dirty="0"/>
          </a:p>
        </p:txBody>
      </p:sp>
    </p:spTree>
    <p:extLst>
      <p:ext uri="{BB962C8B-B14F-4D97-AF65-F5344CB8AC3E}">
        <p14:creationId xmlns:p14="http://schemas.microsoft.com/office/powerpoint/2010/main" val="1635529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8E3E93-2C21-416B-A10D-752B1C25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96D53"/>
          </a:solidFill>
          <a:ln>
            <a:solidFill>
              <a:srgbClr val="496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4939" y="499533"/>
            <a:ext cx="3635067" cy="1920240"/>
          </a:xfrm>
        </p:spPr>
        <p:txBody>
          <a:bodyPr anchor="b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Časová osa (a nejen ta)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8889C89-70C7-4A80-A2AD-76C2984E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4" y="3612130"/>
            <a:ext cx="2876690" cy="1984916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A262A5C7-DFB8-4DDA-BD69-23301B15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08" y="1059710"/>
            <a:ext cx="3546601" cy="2358489"/>
          </a:xfrm>
          <a:prstGeom prst="rect">
            <a:avLst/>
          </a:prstGeom>
        </p:spPr>
      </p:pic>
      <p:pic>
        <p:nvPicPr>
          <p:cNvPr id="7" name="Zástupný obsah 3">
            <a:extLst>
              <a:ext uri="{FF2B5EF4-FFF2-40B4-BE49-F238E27FC236}">
                <a16:creationId xmlns:a16="http://schemas.microsoft.com/office/drawing/2014/main" id="{27E76BA2-B472-4152-8121-54A29A68E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396" y="4336767"/>
            <a:ext cx="3546601" cy="183536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4939" y="2419772"/>
            <a:ext cx="3635067" cy="3456639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rgbClr val="FFFFFF"/>
                </a:solidFill>
              </a:rPr>
              <a:t>H5P nabízí nespočet aplikací na tvorbu interaktivního a multimediílního obsahu. Určitě doporučujeme vyzkoušet. Je bezplatné, nabízí intergraci do sytémů jako je Wordpress, Moodle či Drupal.</a:t>
            </a:r>
          </a:p>
          <a:p>
            <a:r>
              <a:rPr lang="cs-CZ" sz="1800">
                <a:solidFill>
                  <a:srgbClr val="FFFFFF"/>
                </a:solidFill>
              </a:rPr>
              <a:t>Dostupné z: </a:t>
            </a:r>
            <a:r>
              <a:rPr lang="cs-CZ" sz="1800">
                <a:solidFill>
                  <a:srgbClr val="FFFFFF"/>
                </a:solidFill>
                <a:hlinkClick r:id="rId5"/>
              </a:rPr>
              <a:t>https://h5p.org/</a:t>
            </a:r>
            <a:endParaRPr lang="cs-CZ" sz="1800">
              <a:solidFill>
                <a:srgbClr val="FFFFFF"/>
              </a:solidFill>
            </a:endParaRPr>
          </a:p>
          <a:p>
            <a:endParaRPr lang="cs-CZ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5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Timerime</a:t>
            </a:r>
          </a:p>
        </p:txBody>
      </p:sp>
      <p:pic>
        <p:nvPicPr>
          <p:cNvPr id="1026" name="Picture 2" descr="http://clanky.rvp.cz/wp-content/upload/obrazky/11435/full/1.png?225548000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r="14910" b="-2"/>
          <a:stretch/>
        </p:blipFill>
        <p:spPr bwMode="auto">
          <a:xfrm>
            <a:off x="633999" y="640080"/>
            <a:ext cx="6278529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cs-CZ" sz="1500"/>
              <a:t>Je jedním z nejrobustnějších a nejlepších nástrojů pro práci s časovou osou. Ve zdarma dostupné variantě nabízí práci s časovou osou do 100 položek, což je pro běžné školní využití poměrně dostatečné. Ke každé položce je možné připojit text, obrázek nebo třeba video z YouTube. Didakticky cenná je možnost vkládat položky více druhů, které jsou navzájem odlišeny, což umožňuje sledovat více fenoménů současně a přitom zachovat přehlednost a jednoduchost práce.</a:t>
            </a:r>
          </a:p>
          <a:p>
            <a:r>
              <a:rPr lang="cs-CZ" sz="1500"/>
              <a:t>Dostupné z: </a:t>
            </a:r>
            <a:r>
              <a:rPr lang="cs-CZ" sz="1500">
                <a:hlinkClick r:id="rId3"/>
              </a:rPr>
              <a:t>www.timerime.com</a:t>
            </a: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750604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lucidchart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3218" r="21447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cs-CZ" sz="1800"/>
              <a:t>Na zkoušku není nutné se ani registrovat a hned je možné si jej vyzkoušet. Bezplatně se můžete zaregistrovat a užívat Free účet, který nabízí několik omezení – je možné na tvorbě schématu spolupracovat jen s jedním dalším člověkem, je zde omezení celkové velikosti dokumentů na 25 MB (což je v případě, že nahráváte vlastní obrázky relativně málo) a na jedné stránce může být maximálně 60 objektů. Za další verze je nutné si připlatit.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137895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Myšlenkové mapy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7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cs-CZ" sz="4400"/>
              <a:t>Motivace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CD834C8-8FA0-4216-A3FC-0FCB649BC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0373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58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Co jsou myšlenkové mapy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Myšlenková mapa (někdy také nepřesně mentální mapa) je graficky uspořádaný text doplněný obrázky s vyznačením souvislostí.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Někdy se mluví o datagramu, v jehož uzlech jsou myšlenky a souvislost mezi nimi jsou hrany grafu.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Jedním z prvních, kdo je začal využívat, byl </a:t>
            </a:r>
            <a:r>
              <a:rPr lang="cs-CZ" dirty="0" err="1"/>
              <a:t>Porfyrios</a:t>
            </a:r>
            <a:r>
              <a:rPr lang="cs-CZ" dirty="0"/>
              <a:t> z </a:t>
            </a:r>
            <a:r>
              <a:rPr lang="cs-CZ" dirty="0" err="1"/>
              <a:t>Tyru</a:t>
            </a:r>
            <a:r>
              <a:rPr lang="cs-CZ" dirty="0"/>
              <a:t> (232–304).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Dále je využívali např. R. </a:t>
            </a:r>
            <a:r>
              <a:rPr lang="cs-CZ" dirty="0" err="1"/>
              <a:t>Lull</a:t>
            </a:r>
            <a:r>
              <a:rPr lang="cs-CZ" dirty="0"/>
              <a:t>, A. M. </a:t>
            </a:r>
            <a:r>
              <a:rPr lang="cs-CZ" dirty="0" err="1"/>
              <a:t>Collins</a:t>
            </a:r>
            <a:r>
              <a:rPr lang="cs-CZ" dirty="0"/>
              <a:t>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Dnešní popularitu jim přinesl T. </a:t>
            </a:r>
            <a:r>
              <a:rPr lang="cs-CZ" dirty="0" err="1"/>
              <a:t>Buzan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81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sz="67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Myšlenková mapa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upload.wikimedia.org/wikipedia/commons/7/7f/Guru_Mind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8180" b="-2"/>
          <a:stretch/>
        </p:blipFill>
        <p:spPr bwMode="auto">
          <a:xfrm>
            <a:off x="6096000" y="629265"/>
            <a:ext cx="5452536" cy="55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8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Proč je využívat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Získání přehledu o souvislostech.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Snadné rozčlenění textu.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Dekompozice problémů (např. u návrhu algoritmu).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Zviditelňují chod myšlenek.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Usnadňují spolupráci více osob na řešení problému.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Zachycují myšlenkovou strukturu.</a:t>
            </a:r>
          </a:p>
        </p:txBody>
      </p:sp>
    </p:spTree>
    <p:extLst>
      <p:ext uri="{BB962C8B-B14F-4D97-AF65-F5344CB8AC3E}">
        <p14:creationId xmlns:p14="http://schemas.microsoft.com/office/powerpoint/2010/main" val="2490747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Jak na to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/>
              <a:t>Začněte ve středu papíru hlavním námětem.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/>
              <a:t>Využijte obrázků, symbolů, kódů.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/>
              <a:t>Vyberte hlavní témata a zdůrazněte pomocí velkých a malých písmen.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/>
              <a:t>Využijte barev.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/>
              <a:t>Vytvořte si svůj osobní styl tvorby</a:t>
            </a:r>
            <a:r>
              <a:rPr lang="en-US"/>
              <a:t> </a:t>
            </a:r>
            <a:r>
              <a:rPr lang="cs-CZ"/>
              <a:t>myšlenkových map.</a:t>
            </a:r>
          </a:p>
        </p:txBody>
      </p:sp>
    </p:spTree>
    <p:extLst>
      <p:ext uri="{BB962C8B-B14F-4D97-AF65-F5344CB8AC3E}">
        <p14:creationId xmlns:p14="http://schemas.microsoft.com/office/powerpoint/2010/main" val="2926875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57224" y="936711"/>
            <a:ext cx="2988265" cy="498457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z="4400">
                <a:solidFill>
                  <a:srgbClr val="FFFFFF"/>
                </a:solidFill>
              </a:rPr>
              <a:t>Jak na to II.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en-US"/>
              <a:t>Důležitý je cvik a soustavnost.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en-US"/>
              <a:t>Časem zjistíte, že vám určitý styl vyhovuje více a jiný méně.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en-US"/>
              <a:t>Nebojte se experimentovat.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en-US"/>
              <a:t>Ne každý problém se dá efektivně řešit pomocí myšlenkových map (např. pohádka Červená karkulka).</a:t>
            </a:r>
          </a:p>
        </p:txBody>
      </p:sp>
    </p:spTree>
    <p:extLst>
      <p:ext uri="{BB962C8B-B14F-4D97-AF65-F5344CB8AC3E}">
        <p14:creationId xmlns:p14="http://schemas.microsoft.com/office/powerpoint/2010/main" val="211209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CE8EF9-9E2C-4042-9EA4-C8EB2140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Cyklus 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F2D3B-50E9-4564-B2C1-902E3418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Najít</a:t>
            </a:r>
          </a:p>
          <a:p>
            <a:r>
              <a:rPr lang="cs-CZ" dirty="0"/>
              <a:t>Vytvořit</a:t>
            </a:r>
          </a:p>
          <a:p>
            <a:r>
              <a:rPr lang="cs-CZ" dirty="0"/>
              <a:t>Přizpůsobit</a:t>
            </a:r>
          </a:p>
          <a:p>
            <a:r>
              <a:rPr lang="cs-CZ" dirty="0"/>
              <a:t>Použít</a:t>
            </a:r>
          </a:p>
          <a:p>
            <a:r>
              <a:rPr lang="cs-CZ" dirty="0"/>
              <a:t>(Evaluovat)</a:t>
            </a:r>
          </a:p>
          <a:p>
            <a:r>
              <a:rPr lang="cs-CZ" dirty="0"/>
              <a:t>Sdílet</a:t>
            </a:r>
          </a:p>
          <a:p>
            <a:endParaRPr lang="cs-CZ" dirty="0"/>
          </a:p>
          <a:p>
            <a:r>
              <a:rPr lang="cs-CZ" dirty="0"/>
              <a:t>Otevřenost je důležitá ve všech fázích cyklu!</a:t>
            </a:r>
          </a:p>
        </p:txBody>
      </p:sp>
    </p:spTree>
    <p:extLst>
      <p:ext uri="{BB962C8B-B14F-4D97-AF65-F5344CB8AC3E}">
        <p14:creationId xmlns:p14="http://schemas.microsoft.com/office/powerpoint/2010/main" val="3702952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Samotná tvorba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Na papír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Je to rychlé a přirozené.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Nedá se příliš pohodlně sdílet, dodatečně upravovat, rozšiřovat.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Na počítači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K tvorbě je potřeba počítač, což není vždy intuitivní.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Výhodou je snadná modifikace struktury, online spolupráce, zanořování struktur, větší možnosti odlišení prvků, jednoduchá editace...</a:t>
            </a:r>
          </a:p>
        </p:txBody>
      </p:sp>
    </p:spTree>
    <p:extLst>
      <p:ext uri="{BB962C8B-B14F-4D97-AF65-F5344CB8AC3E}">
        <p14:creationId xmlns:p14="http://schemas.microsoft.com/office/powerpoint/2010/main" val="3030223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Možné oblasti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sz="1700"/>
              <a:t>Hledání nápadů:</a:t>
            </a:r>
          </a:p>
          <a:p>
            <a:pPr lvl="1"/>
            <a:r>
              <a:rPr lang="cs-CZ" sz="1700"/>
              <a:t>Brainstorming</a:t>
            </a:r>
          </a:p>
          <a:p>
            <a:pPr lvl="1"/>
            <a:r>
              <a:rPr lang="cs-CZ" sz="1700"/>
              <a:t>Myšlenkové klobouky</a:t>
            </a:r>
          </a:p>
          <a:p>
            <a:pPr lvl="1"/>
            <a:r>
              <a:rPr lang="cs-CZ" sz="1700"/>
              <a:t>Tvorba pojmové základny</a:t>
            </a:r>
          </a:p>
          <a:p>
            <a:r>
              <a:rPr lang="cs-CZ" sz="1700"/>
              <a:t>Práce s textem:</a:t>
            </a:r>
          </a:p>
          <a:p>
            <a:pPr lvl="1"/>
            <a:r>
              <a:rPr lang="cs-CZ" sz="1700"/>
              <a:t>Mapa jako obsah práce</a:t>
            </a:r>
          </a:p>
          <a:p>
            <a:pPr lvl="1"/>
            <a:r>
              <a:rPr lang="cs-CZ" sz="1700"/>
              <a:t>Mapa jako reflexe četby</a:t>
            </a:r>
          </a:p>
          <a:p>
            <a:pPr lvl="1"/>
            <a:r>
              <a:rPr lang="cs-CZ" sz="1700"/>
              <a:t>Mapa jako příprava před čtením</a:t>
            </a:r>
          </a:p>
          <a:p>
            <a:r>
              <a:rPr lang="cs-CZ" sz="1700"/>
              <a:t>Mapa jako zápis z přednášek</a:t>
            </a:r>
          </a:p>
          <a:p>
            <a:r>
              <a:rPr lang="cs-CZ" sz="1700"/>
              <a:t>Mapa jako nástroj pro řízení projektu</a:t>
            </a:r>
          </a:p>
          <a:p>
            <a:r>
              <a:rPr lang="cs-CZ" sz="1700"/>
              <a:t>Mapa jako nástroj pro podporu literární tvorby</a:t>
            </a:r>
          </a:p>
          <a:p>
            <a:r>
              <a:rPr lang="cs-CZ" sz="1700"/>
              <a:t>Mapa pro dekompozici problémů</a:t>
            </a:r>
          </a:p>
          <a:p>
            <a:r>
              <a:rPr lang="cs-CZ" sz="1700"/>
              <a:t>Mapa jako podklad pro presentaci</a:t>
            </a:r>
          </a:p>
          <a:p>
            <a:r>
              <a:rPr lang="cs-CZ" sz="1700"/>
              <a:t>Mapa pro vyprávění příběhů,…</a:t>
            </a:r>
          </a:p>
        </p:txBody>
      </p:sp>
    </p:spTree>
    <p:extLst>
      <p:ext uri="{BB962C8B-B14F-4D97-AF65-F5344CB8AC3E}">
        <p14:creationId xmlns:p14="http://schemas.microsoft.com/office/powerpoint/2010/main" val="1095104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Asi nejznámější software na tvorbu myšlenkových map.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Je zdarma.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K dispozici je v také v češtině.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Je napsaný v JAVA.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Dostupný pro Windows, Linux i MAC OS.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/>
              <a:t>&lt;</a:t>
            </a:r>
            <a:r>
              <a:rPr lang="cs-CZ">
                <a:hlinkClick r:id="rId3"/>
              </a:rPr>
              <a:t>http://freemind.sourceforge.net/</a:t>
            </a:r>
            <a:r>
              <a:rPr lang="cs-CZ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59816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948408" y="1"/>
            <a:ext cx="8228974" cy="61306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</a:pPr>
            <a:endParaRPr lang="cs-CZ" sz="1633">
              <a:solidFill>
                <a:srgbClr val="FFFFFF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2050" name="Picture 2" descr="http://i.iinfo.cz/images/48/freemind-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57" y="1197257"/>
            <a:ext cx="6914151" cy="50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02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Umožňuje připojit k uzlům obrázek.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Plně formátovaný text v uzlech.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Ke každému uzlu je možné vkládat formátované poznámky.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Lze nastavit vzhled mapy.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Řada příznakových obrázků.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Možnost skrýt nepotřebné kategorie.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Práce s více mapami současně, jejich spojování, rozdělování...</a:t>
            </a:r>
          </a:p>
        </p:txBody>
      </p:sp>
    </p:spTree>
    <p:extLst>
      <p:ext uri="{BB962C8B-B14F-4D97-AF65-F5344CB8AC3E}">
        <p14:creationId xmlns:p14="http://schemas.microsoft.com/office/powerpoint/2010/main" val="3561842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35271" rIns="91440" bIns="45720" rtlCol="0" anchorCtr="0"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25474" rIns="91440" bIns="45720" rtlCol="0" anchor="ctr" anchorCtr="0">
            <a:norm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Možnosti exportu: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HTML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PNG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Java Applet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 err="1"/>
              <a:t>Flash</a:t>
            </a:r>
            <a:endParaRPr lang="cs-CZ" dirty="0"/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…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Import z jiných aplikací.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A řada dalších možností.</a:t>
            </a:r>
          </a:p>
        </p:txBody>
      </p:sp>
    </p:spTree>
    <p:extLst>
      <p:ext uri="{BB962C8B-B14F-4D97-AF65-F5344CB8AC3E}">
        <p14:creationId xmlns:p14="http://schemas.microsoft.com/office/powerpoint/2010/main" val="642695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49495" y="104564"/>
            <a:ext cx="5518986" cy="394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le:FreeMind-freemind-development-0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2726955"/>
            <a:ext cx="5678412" cy="41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44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70460" y="0"/>
            <a:ext cx="4698021" cy="328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948408" y="1"/>
            <a:ext cx="8228974" cy="61306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</a:pPr>
            <a:endParaRPr lang="cs-CZ" sz="1633">
              <a:solidFill>
                <a:srgbClr val="FFFFFF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4100" name="Picture 4" descr="File:FreeMind-my-health-0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1538691"/>
            <a:ext cx="6912726" cy="50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10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XMind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Profesionální software, není otevřený, je určený pro profesionální využití.</a:t>
            </a:r>
          </a:p>
          <a:p>
            <a:r>
              <a:rPr lang="cs-CZ" dirty="0"/>
              <a:t>Podpora online sdílení map, kooperace na dálku.</a:t>
            </a:r>
          </a:p>
          <a:p>
            <a:r>
              <a:rPr lang="cs-CZ" dirty="0"/>
              <a:t>Je možné pracovat i s jinými diagramy.</a:t>
            </a:r>
          </a:p>
          <a:p>
            <a:r>
              <a:rPr lang="cs-CZ" dirty="0"/>
              <a:t>Velice dobré grafické výstupy a intuitivní práce.</a:t>
            </a:r>
          </a:p>
          <a:p>
            <a:r>
              <a:rPr lang="cs-CZ" dirty="0"/>
              <a:t>Multiplatformní (Java).</a:t>
            </a:r>
          </a:p>
          <a:p>
            <a:r>
              <a:rPr lang="cs-CZ" dirty="0"/>
              <a:t>Zvukové komentáře, správa revizí atp.</a:t>
            </a:r>
          </a:p>
        </p:txBody>
      </p:sp>
    </p:spTree>
    <p:extLst>
      <p:ext uri="{BB962C8B-B14F-4D97-AF65-F5344CB8AC3E}">
        <p14:creationId xmlns:p14="http://schemas.microsoft.com/office/powerpoint/2010/main" val="3503726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023800" y="160020"/>
            <a:ext cx="3713095" cy="2379873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47" y="1844375"/>
            <a:ext cx="8342596" cy="4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56099C-C4D8-4EA8-9DFE-F1BD60A4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Open source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86E61-5A61-4DC9-BF91-39148FA24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numCol="2" anchor="ctr">
            <a:normAutofit lnSpcReduction="10000"/>
          </a:bodyPr>
          <a:lstStyle/>
          <a:p>
            <a:r>
              <a:rPr lang="cs-CZ" sz="1700" dirty="0"/>
              <a:t>LibreOffice</a:t>
            </a:r>
          </a:p>
          <a:p>
            <a:r>
              <a:rPr lang="cs-CZ" sz="1700" dirty="0"/>
              <a:t>Firefox</a:t>
            </a:r>
          </a:p>
          <a:p>
            <a:r>
              <a:rPr lang="cs-CZ" sz="1700" dirty="0"/>
              <a:t>Brave Browser</a:t>
            </a:r>
          </a:p>
          <a:p>
            <a:r>
              <a:rPr lang="cs-CZ" sz="1700" dirty="0"/>
              <a:t>VLC Media </a:t>
            </a:r>
            <a:r>
              <a:rPr lang="cs-CZ" sz="1700" dirty="0" err="1"/>
              <a:t>Player</a:t>
            </a:r>
            <a:endParaRPr lang="cs-CZ" sz="1700" dirty="0"/>
          </a:p>
          <a:p>
            <a:r>
              <a:rPr lang="cs-CZ" sz="1700" dirty="0"/>
              <a:t>GIMP</a:t>
            </a:r>
          </a:p>
          <a:p>
            <a:r>
              <a:rPr lang="cs-CZ" sz="1700" dirty="0" err="1"/>
              <a:t>Shotcut</a:t>
            </a:r>
            <a:endParaRPr lang="cs-CZ" sz="1700" dirty="0"/>
          </a:p>
          <a:p>
            <a:r>
              <a:rPr lang="cs-CZ" sz="1700" dirty="0" err="1"/>
              <a:t>Audacity</a:t>
            </a:r>
            <a:endParaRPr lang="cs-CZ" sz="1700" dirty="0"/>
          </a:p>
          <a:p>
            <a:r>
              <a:rPr lang="cs-CZ" sz="1700" dirty="0" err="1"/>
              <a:t>Thunderbird</a:t>
            </a:r>
            <a:endParaRPr lang="cs-CZ" sz="1700" dirty="0"/>
          </a:p>
          <a:p>
            <a:r>
              <a:rPr lang="cs-CZ" sz="1700" dirty="0" err="1"/>
              <a:t>Krita</a:t>
            </a:r>
            <a:endParaRPr lang="cs-CZ" sz="1700" dirty="0"/>
          </a:p>
          <a:p>
            <a:r>
              <a:rPr lang="cs-CZ" sz="1700" dirty="0" err="1"/>
              <a:t>KeePass</a:t>
            </a:r>
            <a:endParaRPr lang="cs-CZ" sz="1700" dirty="0"/>
          </a:p>
          <a:p>
            <a:r>
              <a:rPr lang="cs-CZ" sz="1700" dirty="0" err="1"/>
              <a:t>Inscape</a:t>
            </a:r>
            <a:endParaRPr lang="cs-CZ" sz="1700" dirty="0"/>
          </a:p>
          <a:p>
            <a:r>
              <a:rPr lang="cs-CZ" sz="1700" dirty="0" err="1"/>
              <a:t>Scribd</a:t>
            </a:r>
            <a:endParaRPr lang="cs-CZ" sz="1700" dirty="0"/>
          </a:p>
          <a:p>
            <a:r>
              <a:rPr lang="cs-CZ" sz="1700" dirty="0"/>
              <a:t>PDF </a:t>
            </a:r>
            <a:r>
              <a:rPr lang="cs-CZ" sz="1700" dirty="0" err="1"/>
              <a:t>Creator</a:t>
            </a:r>
            <a:endParaRPr lang="cs-CZ" sz="1700" dirty="0"/>
          </a:p>
          <a:p>
            <a:r>
              <a:rPr lang="cs-CZ" sz="1700" dirty="0" err="1"/>
              <a:t>FreeMind</a:t>
            </a:r>
            <a:endParaRPr lang="cs-CZ" sz="1700" dirty="0"/>
          </a:p>
          <a:p>
            <a:r>
              <a:rPr lang="cs-CZ" sz="1700" dirty="0" err="1"/>
              <a:t>VirtualBox</a:t>
            </a:r>
            <a:endParaRPr lang="cs-CZ" sz="1700" dirty="0"/>
          </a:p>
          <a:p>
            <a:r>
              <a:rPr lang="cs-CZ" sz="1700" dirty="0"/>
              <a:t>Notepad</a:t>
            </a:r>
            <a:r>
              <a:rPr lang="en-US" sz="1700" dirty="0"/>
              <a:t>++</a:t>
            </a:r>
          </a:p>
          <a:p>
            <a:r>
              <a:rPr lang="en-US" sz="1700" dirty="0"/>
              <a:t>Blender</a:t>
            </a:r>
          </a:p>
          <a:p>
            <a:r>
              <a:rPr lang="en-US" sz="1700" dirty="0"/>
              <a:t>7-Zip</a:t>
            </a:r>
          </a:p>
          <a:p>
            <a:r>
              <a:rPr lang="en-US" sz="1700" dirty="0" err="1"/>
              <a:t>Dia</a:t>
            </a:r>
            <a:endParaRPr lang="en-US" sz="1700" dirty="0"/>
          </a:p>
          <a:p>
            <a:r>
              <a:rPr lang="en-US" sz="1700" dirty="0"/>
              <a:t>Chromium</a:t>
            </a:r>
          </a:p>
          <a:p>
            <a:r>
              <a:rPr lang="en-US" sz="1700" dirty="0"/>
              <a:t>…</a:t>
            </a:r>
            <a:endParaRPr lang="cs-CZ" sz="1700" dirty="0"/>
          </a:p>
          <a:p>
            <a:r>
              <a:rPr lang="cs-CZ" sz="1700" dirty="0" err="1"/>
              <a:t>Hadoop</a:t>
            </a:r>
            <a:endParaRPr lang="cs-CZ" sz="1700" dirty="0"/>
          </a:p>
          <a:p>
            <a:r>
              <a:rPr lang="cs-CZ" sz="1700" dirty="0" err="1"/>
              <a:t>Apache</a:t>
            </a:r>
            <a:endParaRPr lang="cs-CZ" sz="1700" dirty="0"/>
          </a:p>
          <a:p>
            <a:r>
              <a:rPr lang="cs-CZ" sz="1700" dirty="0" err="1"/>
              <a:t>WordPress</a:t>
            </a:r>
            <a:endParaRPr lang="cs-CZ" sz="1700" dirty="0"/>
          </a:p>
          <a:p>
            <a:r>
              <a:rPr lang="cs-CZ" sz="1700" dirty="0" err="1"/>
              <a:t>Drupal</a:t>
            </a:r>
            <a:endParaRPr lang="cs-CZ" sz="1700" dirty="0"/>
          </a:p>
          <a:p>
            <a:r>
              <a:rPr lang="cs-CZ" sz="1700" dirty="0" err="1"/>
              <a:t>Moodle</a:t>
            </a:r>
            <a:endParaRPr lang="cs-CZ" sz="1700" dirty="0"/>
          </a:p>
          <a:p>
            <a:r>
              <a:rPr lang="cs-CZ" sz="1700" dirty="0"/>
              <a:t>diaspora*</a:t>
            </a:r>
          </a:p>
        </p:txBody>
      </p:sp>
    </p:spTree>
    <p:extLst>
      <p:ext uri="{BB962C8B-B14F-4D97-AF65-F5344CB8AC3E}">
        <p14:creationId xmlns:p14="http://schemas.microsoft.com/office/powerpoint/2010/main" val="2663214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57224" y="936711"/>
            <a:ext cx="2988265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400">
                <a:solidFill>
                  <a:srgbClr val="FFFFFF"/>
                </a:solidFill>
              </a:rPr>
              <a:t>VYM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Složitější ovládání</a:t>
            </a:r>
          </a:p>
          <a:p>
            <a:pPr lvl="0"/>
            <a:r>
              <a:rPr lang="en-US"/>
              <a:t>Propracované klávesové zkratky.</a:t>
            </a:r>
          </a:p>
          <a:p>
            <a:pPr lvl="0"/>
            <a:r>
              <a:rPr lang="en-US"/>
              <a:t>Velké množství funkcí</a:t>
            </a:r>
          </a:p>
          <a:p>
            <a:pPr lvl="0"/>
            <a:r>
              <a:rPr lang="en-US"/>
              <a:t>Dávkové zpracování</a:t>
            </a:r>
          </a:p>
          <a:p>
            <a:pPr lvl="0"/>
            <a:r>
              <a:rPr lang="en-US"/>
              <a:t>Podpora diáře, time managemet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Velice slušný export mapy.</a:t>
            </a:r>
          </a:p>
        </p:txBody>
      </p:sp>
    </p:spTree>
    <p:extLst>
      <p:ext uri="{BB962C8B-B14F-4D97-AF65-F5344CB8AC3E}">
        <p14:creationId xmlns:p14="http://schemas.microsoft.com/office/powerpoint/2010/main" val="3063533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iinfo.cz/images/678/vym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0" y="194278"/>
            <a:ext cx="8729925" cy="48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iinfo.cz/images/678/vym-3-pr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57" y="3918074"/>
            <a:ext cx="5306209" cy="2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90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Další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err="1"/>
              <a:t>Kdissert</a:t>
            </a:r>
            <a:endParaRPr lang="cs-CZ"/>
          </a:p>
          <a:p>
            <a:r>
              <a:rPr lang="cs-CZ" err="1"/>
              <a:t>Labyrinth</a:t>
            </a:r>
            <a:r>
              <a:rPr lang="cs-CZ"/>
              <a:t> </a:t>
            </a:r>
            <a:r>
              <a:rPr lang="cs-CZ" err="1"/>
              <a:t>Maps</a:t>
            </a:r>
            <a:endParaRPr lang="cs-CZ"/>
          </a:p>
          <a:p>
            <a:r>
              <a:rPr lang="cs-CZ" err="1"/>
              <a:t>FreePlane</a:t>
            </a:r>
            <a:endParaRPr lang="cs-CZ"/>
          </a:p>
          <a:p>
            <a:r>
              <a:rPr lang="cs-CZ" err="1"/>
              <a:t>SciPlore</a:t>
            </a:r>
            <a:endParaRPr lang="cs-CZ"/>
          </a:p>
          <a:p>
            <a:endParaRPr lang="cs-CZ"/>
          </a:p>
          <a:p>
            <a:r>
              <a:rPr lang="cs-CZ"/>
              <a:t>Bubbl.us</a:t>
            </a:r>
          </a:p>
          <a:p>
            <a:r>
              <a:rPr lang="cs-CZ" err="1"/>
              <a:t>Wikimindmap</a:t>
            </a:r>
            <a:endParaRPr lang="cs-CZ"/>
          </a:p>
          <a:p>
            <a:r>
              <a:rPr lang="cs-CZ" err="1"/>
              <a:t>Prezi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pPr lvl="0"/>
            <a:r>
              <a:rPr lang="cs-CZ" sz="4400">
                <a:solidFill>
                  <a:srgbClr val="FFFFFF"/>
                </a:solidFill>
              </a:rPr>
              <a:t>Coogl.it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/>
              <a:t>Online aplikace</a:t>
            </a:r>
          </a:p>
          <a:p>
            <a:r>
              <a:rPr lang="cs-CZ"/>
              <a:t>Propojení s Google účtem a diskem</a:t>
            </a:r>
          </a:p>
          <a:p>
            <a:r>
              <a:rPr lang="cs-CZ"/>
              <a:t>Mapy vypadají „organicky“</a:t>
            </a:r>
          </a:p>
          <a:p>
            <a:r>
              <a:rPr lang="cs-CZ"/>
              <a:t>Podpora </a:t>
            </a:r>
            <a:r>
              <a:rPr lang="cs-CZ" err="1"/>
              <a:t>Markdown</a:t>
            </a:r>
            <a:endParaRPr lang="cs-CZ"/>
          </a:p>
          <a:p>
            <a:r>
              <a:rPr lang="cs-CZ"/>
              <a:t>Podpora pokročilého formátování</a:t>
            </a:r>
          </a:p>
          <a:p>
            <a:r>
              <a:rPr lang="cs-CZ"/>
              <a:t>Možnost exportu do PDF</a:t>
            </a:r>
          </a:p>
          <a:p>
            <a:r>
              <a:rPr lang="cs-CZ"/>
              <a:t>Zdarma</a:t>
            </a:r>
          </a:p>
        </p:txBody>
      </p:sp>
    </p:spTree>
    <p:extLst>
      <p:ext uri="{BB962C8B-B14F-4D97-AF65-F5344CB8AC3E}">
        <p14:creationId xmlns:p14="http://schemas.microsoft.com/office/powerpoint/2010/main" val="10983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slenkove-mapy.cz/res/WLX.Content.Library/img/02AoGlAy/coogl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04" y="1289268"/>
            <a:ext cx="8970976" cy="43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80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476B9-8BEC-4102-9F0A-460DEC40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a tvorba textu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062AFE3-0693-4DB0-8F91-BA189230C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260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Papír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Velká svoboda analogové tvorby</a:t>
            </a:r>
          </a:p>
          <a:p>
            <a:r>
              <a:rPr lang="cs-CZ" dirty="0"/>
              <a:t>Pro většinu lidí poměrně kreativní forma práce</a:t>
            </a:r>
          </a:p>
          <a:p>
            <a:r>
              <a:rPr lang="cs-CZ" dirty="0"/>
              <a:t>Teoreticky výborná životnost</a:t>
            </a:r>
          </a:p>
          <a:p>
            <a:endParaRPr lang="cs-CZ" dirty="0"/>
          </a:p>
          <a:p>
            <a:r>
              <a:rPr lang="cs-CZ" dirty="0"/>
              <a:t>Ale:</a:t>
            </a:r>
          </a:p>
          <a:p>
            <a:pPr lvl="1"/>
            <a:r>
              <a:rPr lang="cs-CZ" dirty="0"/>
              <a:t>Malé možnosti sdílení, editace, kopírování,…</a:t>
            </a:r>
          </a:p>
          <a:p>
            <a:pPr lvl="1"/>
            <a:r>
              <a:rPr lang="cs-CZ" dirty="0"/>
              <a:t>Žádná </a:t>
            </a:r>
            <a:r>
              <a:rPr lang="cs-CZ" dirty="0" err="1"/>
              <a:t>multimedialita</a:t>
            </a:r>
            <a:endParaRPr lang="cs-CZ" dirty="0"/>
          </a:p>
          <a:p>
            <a:pPr lvl="1"/>
            <a:r>
              <a:rPr lang="cs-CZ" dirty="0"/>
              <a:t>Omezená možnost spolupráce</a:t>
            </a:r>
          </a:p>
          <a:p>
            <a:pPr lvl="1"/>
            <a:r>
              <a:rPr lang="cs-CZ" dirty="0"/>
              <a:t>A reálně poměrně nevelká životnost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0151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Softwarové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Obecně zajišťují práci s poznámkami na tabletu, telefonu či počítači, ať již to znamená cokoli.</a:t>
            </a:r>
          </a:p>
          <a:p>
            <a:r>
              <a:rPr lang="cs-CZ" dirty="0"/>
              <a:t>Uživatel by měl dopředu definovat své potřeby, nebo si vyzkoušet různé nástroje a zjistit, co mu vyhovuje.</a:t>
            </a:r>
          </a:p>
          <a:p>
            <a:r>
              <a:rPr lang="cs-CZ" dirty="0"/>
              <a:t>V dnešní době většinou vyžadujeme práci s </a:t>
            </a:r>
            <a:r>
              <a:rPr lang="cs-CZ" dirty="0" err="1"/>
              <a:t>cloudovými</a:t>
            </a:r>
            <a:r>
              <a:rPr lang="cs-CZ" dirty="0"/>
              <a:t> uložišti – chceme se k datům dostat odkudkoli a kdykoli, kde je internet. A někdy i bez něj.</a:t>
            </a:r>
          </a:p>
          <a:p>
            <a:r>
              <a:rPr lang="cs-CZ" dirty="0"/>
              <a:t>Různé nástroje nabízejí zcela odlišné koncepty práce.</a:t>
            </a:r>
          </a:p>
        </p:txBody>
      </p:sp>
    </p:spTree>
    <p:extLst>
      <p:ext uri="{BB962C8B-B14F-4D97-AF65-F5344CB8AC3E}">
        <p14:creationId xmlns:p14="http://schemas.microsoft.com/office/powerpoint/2010/main" val="4129351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Nejširší pojetí: Kancelářský balík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Potřebujeme mít poznámky opravdu řešené robustně.</a:t>
            </a:r>
          </a:p>
          <a:p>
            <a:r>
              <a:rPr lang="cs-CZ" dirty="0"/>
              <a:t>Př.: Chceme vést klasifikační deník s tím, že chceme dát různým známkám různou hodnotu (vážený průměr výsledné známky) apod.</a:t>
            </a:r>
          </a:p>
          <a:p>
            <a:r>
              <a:rPr lang="cs-CZ" dirty="0"/>
              <a:t>Př.: Chceme z dat generovat grafy v reálném čase.</a:t>
            </a:r>
          </a:p>
          <a:p>
            <a:r>
              <a:rPr lang="cs-CZ" dirty="0"/>
              <a:t>Př.: Chceme poznámky tvořit formou klasické presentace.</a:t>
            </a:r>
          </a:p>
          <a:p>
            <a:endParaRPr lang="cs-CZ" dirty="0"/>
          </a:p>
          <a:p>
            <a:r>
              <a:rPr lang="cs-CZ" dirty="0"/>
              <a:t>Ideální řešení je využít některý z dostupných online kancelářských balíků.</a:t>
            </a:r>
          </a:p>
        </p:txBody>
      </p:sp>
    </p:spTree>
    <p:extLst>
      <p:ext uri="{BB962C8B-B14F-4D97-AF65-F5344CB8AC3E}">
        <p14:creationId xmlns:p14="http://schemas.microsoft.com/office/powerpoint/2010/main" val="1243783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886" y="1391456"/>
            <a:ext cx="3564228" cy="54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6" y="1165668"/>
            <a:ext cx="3684814" cy="5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209F3B-1057-4F77-B3FF-0AA3FB74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Linux</a:t>
            </a:r>
            <a:endParaRPr lang="cs-CZ" sz="4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CEA90-A71E-45AE-A8AC-A097D4FA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en-US" dirty="0"/>
              <a:t>V</a:t>
            </a:r>
            <a:r>
              <a:rPr lang="cs-CZ" dirty="0" err="1"/>
              <a:t>znik</a:t>
            </a:r>
            <a:r>
              <a:rPr lang="cs-CZ" dirty="0"/>
              <a:t> 1991: Linus </a:t>
            </a:r>
            <a:r>
              <a:rPr lang="cs-CZ" dirty="0" err="1"/>
              <a:t>Torvalds</a:t>
            </a:r>
            <a:endParaRPr lang="cs-CZ" dirty="0"/>
          </a:p>
          <a:p>
            <a:r>
              <a:rPr lang="cs-CZ" dirty="0"/>
              <a:t>Logo: </a:t>
            </a:r>
            <a:r>
              <a:rPr lang="cs-CZ" dirty="0" err="1"/>
              <a:t>Tux</a:t>
            </a:r>
            <a:r>
              <a:rPr lang="cs-CZ" dirty="0"/>
              <a:t> 1996</a:t>
            </a:r>
          </a:p>
          <a:p>
            <a:r>
              <a:rPr lang="cs-CZ" dirty="0" err="1"/>
              <a:t>Repozitářová</a:t>
            </a:r>
            <a:r>
              <a:rPr lang="cs-CZ" dirty="0"/>
              <a:t> struktura</a:t>
            </a:r>
          </a:p>
          <a:p>
            <a:r>
              <a:rPr lang="cs-CZ" dirty="0"/>
              <a:t>Vychází z </a:t>
            </a:r>
            <a:r>
              <a:rPr lang="cs-CZ" dirty="0" err="1"/>
              <a:t>unixu</a:t>
            </a:r>
            <a:endParaRPr lang="cs-CZ" dirty="0"/>
          </a:p>
          <a:p>
            <a:r>
              <a:rPr lang="cs-CZ" dirty="0"/>
              <a:t>Problematický běh Windows aplikací</a:t>
            </a:r>
          </a:p>
          <a:p>
            <a:r>
              <a:rPr lang="cs-CZ" dirty="0"/>
              <a:t>Různá grafická rozhraní</a:t>
            </a:r>
          </a:p>
          <a:p>
            <a:r>
              <a:rPr lang="cs-CZ" dirty="0"/>
              <a:t>Silná decentralizace řešení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609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Office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MS Office nabízí nově bezplatně verzi 365 pro tablety s </a:t>
            </a:r>
            <a:r>
              <a:rPr lang="cs-CZ" dirty="0" err="1"/>
              <a:t>iOS</a:t>
            </a:r>
            <a:r>
              <a:rPr lang="cs-CZ" dirty="0"/>
              <a:t> nebo Androidem zdarma.</a:t>
            </a:r>
          </a:p>
          <a:p>
            <a:r>
              <a:rPr lang="cs-CZ" dirty="0"/>
              <a:t>Hodně podobné stolní verzi, velké množství funkcí, známé ovládání.</a:t>
            </a:r>
          </a:p>
          <a:p>
            <a:r>
              <a:rPr lang="cs-CZ" dirty="0"/>
              <a:t>Synchronizace dat přes </a:t>
            </a:r>
            <a:r>
              <a:rPr lang="cs-CZ" dirty="0" err="1"/>
              <a:t>OneDrive</a:t>
            </a:r>
            <a:r>
              <a:rPr lang="cs-CZ" dirty="0"/>
              <a:t> nebo </a:t>
            </a:r>
            <a:r>
              <a:rPr lang="cs-CZ" dirty="0" err="1"/>
              <a:t>Dropbox</a:t>
            </a:r>
            <a:r>
              <a:rPr lang="cs-CZ" dirty="0"/>
              <a:t> (pozor – nikoli business účet).</a:t>
            </a:r>
          </a:p>
          <a:p>
            <a:r>
              <a:rPr lang="cs-CZ" dirty="0"/>
              <a:t>Pro klasické poznámky je určený OneNote, který je v základní verzi zcela zdarma (a bude o něm ještě řeč).</a:t>
            </a:r>
          </a:p>
        </p:txBody>
      </p:sp>
    </p:spTree>
    <p:extLst>
      <p:ext uri="{BB962C8B-B14F-4D97-AF65-F5344CB8AC3E}">
        <p14:creationId xmlns:p14="http://schemas.microsoft.com/office/powerpoint/2010/main" val="2862758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Office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4" y="2812659"/>
            <a:ext cx="6935168" cy="391532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4" y="1359592"/>
            <a:ext cx="7011378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93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Další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 err="1"/>
              <a:t>iOS</a:t>
            </a:r>
            <a:r>
              <a:rPr lang="cs-CZ" dirty="0"/>
              <a:t> má svůj </a:t>
            </a:r>
            <a:r>
              <a:rPr lang="cs-CZ" dirty="0" err="1"/>
              <a:t>iWork</a:t>
            </a:r>
            <a:endParaRPr lang="cs-CZ" dirty="0"/>
          </a:p>
          <a:p>
            <a:r>
              <a:rPr lang="cs-CZ" dirty="0" err="1"/>
              <a:t>KingSoftOffice</a:t>
            </a:r>
            <a:r>
              <a:rPr lang="cs-CZ" dirty="0"/>
              <a:t> pro Android</a:t>
            </a:r>
          </a:p>
          <a:p>
            <a:r>
              <a:rPr lang="cs-CZ" dirty="0"/>
              <a:t>OpenOffice.org či </a:t>
            </a:r>
            <a:r>
              <a:rPr lang="cs-CZ" dirty="0" err="1"/>
              <a:t>LibreOffice</a:t>
            </a:r>
            <a:r>
              <a:rPr lang="cs-CZ" dirty="0"/>
              <a:t> pro Windows</a:t>
            </a:r>
          </a:p>
          <a:p>
            <a:r>
              <a:rPr lang="cs-CZ" dirty="0" err="1"/>
              <a:t>Zoho</a:t>
            </a:r>
            <a:r>
              <a:rPr lang="cs-CZ" dirty="0"/>
              <a:t> je online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9054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Speciality na tvorbu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 err="1"/>
              <a:t>Gingkoapp</a:t>
            </a:r>
            <a:r>
              <a:rPr lang="cs-CZ" dirty="0"/>
              <a:t> – nástroj pro nelineární práci s textem</a:t>
            </a:r>
          </a:p>
          <a:p>
            <a:r>
              <a:rPr lang="cs-CZ" dirty="0"/>
              <a:t>Dillinger.io a Stackedit.io – online editory </a:t>
            </a:r>
            <a:r>
              <a:rPr lang="cs-CZ" dirty="0" err="1"/>
              <a:t>markdownu</a:t>
            </a:r>
            <a:endParaRPr lang="cs-CZ" dirty="0"/>
          </a:p>
          <a:p>
            <a:r>
              <a:rPr lang="cs-CZ" dirty="0" err="1"/>
              <a:t>CalmlyWriter</a:t>
            </a:r>
            <a:r>
              <a:rPr lang="cs-CZ" dirty="0"/>
              <a:t> – minimalistický editor textu</a:t>
            </a:r>
          </a:p>
          <a:p>
            <a:r>
              <a:rPr lang="cs-CZ" dirty="0" err="1"/>
              <a:t>FocusWriter</a:t>
            </a:r>
            <a:r>
              <a:rPr lang="cs-CZ" dirty="0"/>
              <a:t> – minimalistický editor textu (instalovaný)</a:t>
            </a:r>
          </a:p>
          <a:p>
            <a:r>
              <a:rPr lang="cs-CZ" dirty="0"/>
              <a:t>Writeordie2 – pro psaná na výkon</a:t>
            </a:r>
          </a:p>
          <a:p>
            <a:endParaRPr lang="cs-CZ" dirty="0"/>
          </a:p>
          <a:p>
            <a:r>
              <a:rPr lang="cs-CZ" dirty="0"/>
              <a:t>Miro – tvorba podkladové tematické nástěnky (ala </a:t>
            </a:r>
            <a:r>
              <a:rPr lang="cs-CZ" dirty="0" err="1"/>
              <a:t>Scapple</a:t>
            </a:r>
            <a:r>
              <a:rPr lang="cs-CZ" dirty="0"/>
              <a:t>)</a:t>
            </a:r>
          </a:p>
          <a:p>
            <a:r>
              <a:rPr lang="cs-CZ" dirty="0" err="1"/>
              <a:t>Coggleit</a:t>
            </a:r>
            <a:r>
              <a:rPr lang="cs-CZ" dirty="0"/>
              <a:t> – tvorba myšlenkových map + spolupráce + </a:t>
            </a:r>
            <a:r>
              <a:rPr lang="cs-CZ" dirty="0" err="1"/>
              <a:t>markdown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1150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Top nástroje na práci s poznámkami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Specializované programy na robustní práci s poznámkami.</a:t>
            </a:r>
          </a:p>
          <a:p>
            <a:r>
              <a:rPr lang="cs-CZ" dirty="0"/>
              <a:t>Většinou kombinují online klienta a aplikace.</a:t>
            </a:r>
          </a:p>
          <a:p>
            <a:r>
              <a:rPr lang="cs-CZ" dirty="0"/>
              <a:t>V základním provedení jsou zdarma.</a:t>
            </a:r>
          </a:p>
          <a:p>
            <a:r>
              <a:rPr lang="cs-CZ" dirty="0"/>
              <a:t>Zřejmě ideální náhrada diáře</a:t>
            </a:r>
          </a:p>
          <a:p>
            <a:endParaRPr lang="cs-CZ" dirty="0"/>
          </a:p>
          <a:p>
            <a:r>
              <a:rPr lang="cs-CZ" dirty="0" err="1"/>
              <a:t>Příkady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OneNote</a:t>
            </a:r>
          </a:p>
          <a:p>
            <a:pPr lvl="1"/>
            <a:r>
              <a:rPr lang="cs-CZ" dirty="0" err="1"/>
              <a:t>Evernote</a:t>
            </a:r>
            <a:r>
              <a:rPr lang="cs-CZ" dirty="0"/>
              <a:t> a spol.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5574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OneNote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Aplikace od Microsoftu</a:t>
            </a:r>
          </a:p>
          <a:p>
            <a:r>
              <a:rPr lang="cs-CZ" dirty="0"/>
              <a:t>V každém prostředí se chová trochu jinak (v </a:t>
            </a:r>
            <a:r>
              <a:rPr lang="cs-CZ" dirty="0" err="1"/>
              <a:t>cloudu</a:t>
            </a:r>
            <a:r>
              <a:rPr lang="cs-CZ" dirty="0"/>
              <a:t> se nedá psát či kreslit prstem).</a:t>
            </a:r>
          </a:p>
          <a:p>
            <a:r>
              <a:rPr lang="cs-CZ" dirty="0"/>
              <a:t>U poznámek je možné sledovat historii verzí</a:t>
            </a:r>
          </a:p>
          <a:p>
            <a:r>
              <a:rPr lang="cs-CZ" dirty="0"/>
              <a:t>Snadné sdílení poznámek či celých bloků</a:t>
            </a:r>
          </a:p>
          <a:p>
            <a:r>
              <a:rPr lang="cs-CZ" dirty="0"/>
              <a:t>Podpora vkládání obrázků, odkazů a tabulek</a:t>
            </a:r>
          </a:p>
          <a:p>
            <a:r>
              <a:rPr lang="cs-CZ" dirty="0"/>
              <a:t>Na každou stránku se pak skládají samostatné panely s dalším obsahem (jako </a:t>
            </a:r>
            <a:r>
              <a:rPr lang="cs-CZ" dirty="0" err="1"/>
              <a:t>postity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8093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OneNote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29416"/>
            <a:ext cx="4098476" cy="635789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9" y="1690688"/>
            <a:ext cx="2934109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1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Evernote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Nejde o jedinou aplikaci, ale o celý soubor</a:t>
            </a:r>
          </a:p>
          <a:p>
            <a:r>
              <a:rPr lang="cs-CZ" dirty="0"/>
              <a:t>Podporuje </a:t>
            </a:r>
            <a:r>
              <a:rPr lang="cs-CZ" dirty="0" err="1"/>
              <a:t>tagy</a:t>
            </a:r>
            <a:endParaRPr lang="cs-CZ" dirty="0"/>
          </a:p>
          <a:p>
            <a:r>
              <a:rPr lang="cs-CZ" dirty="0"/>
              <a:t>Možnost kreslit ručně poznámky, diktovat je, přidávat přílohy a nebo možnost obyčejně psát</a:t>
            </a:r>
          </a:p>
          <a:p>
            <a:r>
              <a:rPr lang="cs-CZ" dirty="0"/>
              <a:t>Dobrá podpora vyhledávání (u placené verze ještě o něco lepší)</a:t>
            </a:r>
          </a:p>
          <a:p>
            <a:r>
              <a:rPr lang="cs-CZ" dirty="0"/>
              <a:t>V základní verzi jen možnost sdílení, nikoli spolupráce v reálném čase</a:t>
            </a:r>
          </a:p>
          <a:p>
            <a:r>
              <a:rPr lang="cs-CZ" dirty="0"/>
              <a:t>Příjemné ovládání</a:t>
            </a:r>
          </a:p>
          <a:p>
            <a:r>
              <a:rPr lang="cs-CZ" dirty="0"/>
              <a:t>Pro desktopové Windows existují hned tři paralelní verze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0642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Evernote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" y="2506662"/>
            <a:ext cx="6889618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89" y="1404257"/>
            <a:ext cx="7354326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7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Skitch</a:t>
            </a:r>
            <a:r>
              <a:rPr lang="cs-CZ" b="1" dirty="0"/>
              <a:t> a Food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1" y="1545465"/>
            <a:ext cx="7026604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" y="1545465"/>
            <a:ext cx="3599161" cy="51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1C67B3-4CA9-4928-ADD2-44CF9C69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597C7-0676-485B-979C-AC948D15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 err="1"/>
              <a:t>Ubuntu</a:t>
            </a:r>
            <a:endParaRPr lang="cs-CZ" dirty="0"/>
          </a:p>
          <a:p>
            <a:r>
              <a:rPr lang="cs-CZ" dirty="0"/>
              <a:t>Fedora</a:t>
            </a:r>
          </a:p>
          <a:p>
            <a:r>
              <a:rPr lang="cs-CZ" dirty="0" err="1"/>
              <a:t>Mint</a:t>
            </a:r>
            <a:endParaRPr lang="cs-CZ" dirty="0"/>
          </a:p>
          <a:p>
            <a:r>
              <a:rPr lang="cs-CZ" dirty="0" err="1"/>
              <a:t>SuSe</a:t>
            </a:r>
            <a:endParaRPr lang="cs-CZ" dirty="0"/>
          </a:p>
          <a:p>
            <a:r>
              <a:rPr lang="cs-CZ" dirty="0" err="1"/>
              <a:t>Debian</a:t>
            </a:r>
            <a:endParaRPr lang="cs-CZ" dirty="0"/>
          </a:p>
          <a:p>
            <a:r>
              <a:rPr lang="cs-CZ" dirty="0" err="1"/>
              <a:t>ArchLinux</a:t>
            </a:r>
            <a:endParaRPr lang="cs-CZ" dirty="0"/>
          </a:p>
          <a:p>
            <a:r>
              <a:rPr lang="cs-CZ" dirty="0" err="1"/>
              <a:t>Gentoo</a:t>
            </a:r>
            <a:endParaRPr lang="cs-CZ" dirty="0"/>
          </a:p>
          <a:p>
            <a:r>
              <a:rPr lang="cs-CZ" dirty="0" err="1"/>
              <a:t>CentOS</a:t>
            </a:r>
            <a:endParaRPr lang="cs-CZ" dirty="0"/>
          </a:p>
          <a:p>
            <a:r>
              <a:rPr lang="cs-CZ" dirty="0" err="1"/>
              <a:t>Mageia</a:t>
            </a:r>
            <a:endParaRPr lang="cs-CZ" dirty="0"/>
          </a:p>
          <a:p>
            <a:r>
              <a:rPr lang="cs-CZ" dirty="0"/>
              <a:t>Chrome OS</a:t>
            </a:r>
          </a:p>
        </p:txBody>
      </p:sp>
    </p:spTree>
    <p:extLst>
      <p:ext uri="{BB962C8B-B14F-4D97-AF65-F5344CB8AC3E}">
        <p14:creationId xmlns:p14="http://schemas.microsoft.com/office/powerpoint/2010/main" val="30296261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Google Keep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Velice jednoduchá služba, která funguje jako nástěnka</a:t>
            </a:r>
          </a:p>
          <a:p>
            <a:r>
              <a:rPr lang="cs-CZ" dirty="0"/>
              <a:t>Jednotlivé lístečky odpovídají poznámkám</a:t>
            </a:r>
          </a:p>
          <a:p>
            <a:r>
              <a:rPr lang="cs-CZ" dirty="0"/>
              <a:t>Poznámky mohou být buď psané nebo obrázkové (focené)</a:t>
            </a:r>
          </a:p>
          <a:p>
            <a:r>
              <a:rPr lang="cs-CZ" dirty="0"/>
              <a:t>Podpora připomínání, sdílení atp.</a:t>
            </a:r>
          </a:p>
          <a:p>
            <a:r>
              <a:rPr lang="cs-CZ" dirty="0"/>
              <a:t>Velice rychlé a dobré vyhledávání</a:t>
            </a:r>
          </a:p>
          <a:p>
            <a:r>
              <a:rPr lang="cs-CZ" dirty="0"/>
              <a:t>Aplikace </a:t>
            </a:r>
            <a:r>
              <a:rPr lang="cs-CZ" dirty="0" err="1"/>
              <a:t>iOS</a:t>
            </a:r>
            <a:r>
              <a:rPr lang="cs-CZ" dirty="0"/>
              <a:t> a Android, pro Windows doplněk do Chrome nebo online aplikace.</a:t>
            </a:r>
          </a:p>
        </p:txBody>
      </p:sp>
    </p:spTree>
    <p:extLst>
      <p:ext uri="{BB962C8B-B14F-4D97-AF65-F5344CB8AC3E}">
        <p14:creationId xmlns:p14="http://schemas.microsoft.com/office/powerpoint/2010/main" val="2890232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" y="2506662"/>
            <a:ext cx="6971757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0" y="1424647"/>
            <a:ext cx="7445748" cy="45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Open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Data veřejné zprávy</a:t>
            </a:r>
          </a:p>
          <a:p>
            <a:r>
              <a:rPr lang="cs-CZ" dirty="0"/>
              <a:t>Nejde jen o zveřejňování dat, ale také o zpracovatelnou formu</a:t>
            </a:r>
          </a:p>
          <a:p>
            <a:r>
              <a:rPr lang="cs-CZ" dirty="0"/>
              <a:t>Součást eGovernmentu</a:t>
            </a:r>
          </a:p>
          <a:p>
            <a:r>
              <a:rPr lang="cs-CZ" dirty="0"/>
              <a:t>Jsou ale i data ze soukromých zdrojů: CERN </a:t>
            </a:r>
            <a:r>
              <a:rPr lang="cs-CZ" dirty="0" err="1"/>
              <a:t>Grid</a:t>
            </a:r>
            <a:r>
              <a:rPr lang="cs-CZ" dirty="0"/>
              <a:t>, datová žurnalistika v podání </a:t>
            </a:r>
            <a:r>
              <a:rPr lang="cs-CZ" dirty="0" err="1"/>
              <a:t>iHNed</a:t>
            </a:r>
            <a:r>
              <a:rPr lang="cs-CZ" dirty="0"/>
              <a:t> či ČRo atp.</a:t>
            </a:r>
          </a:p>
          <a:p>
            <a:r>
              <a:rPr lang="cs-CZ" dirty="0"/>
              <a:t>Nové možnosti v kontextu Big data</a:t>
            </a:r>
          </a:p>
          <a:p>
            <a:r>
              <a:rPr lang="cs-CZ" dirty="0"/>
              <a:t>Dnes třeba aktuální data z Ministerstva zdravotnictví ke COVID-19 nebo otázka inteligentní karantény.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9244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22" ma:contentTypeDescription="Vytvoří nový dokument" ma:contentTypeScope="" ma:versionID="d1deb294f94fd36d91ef879401308b3a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b22a2a3e90e396f6d74939a46d807faf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E49971-763A-49C6-9A2D-368307288A79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customXml/itemProps2.xml><?xml version="1.0" encoding="utf-8"?>
<ds:datastoreItem xmlns:ds="http://schemas.openxmlformats.org/officeDocument/2006/customXml" ds:itemID="{5314CD92-E6C4-4E7C-8B59-6504875A83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25EC01-144B-4C98-B047-EB6237D09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3034</Words>
  <Application>Microsoft Office PowerPoint</Application>
  <PresentationFormat>Širokoúhlá obrazovka</PresentationFormat>
  <Paragraphs>564</Paragraphs>
  <Slides>81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Arial Unicode MS</vt:lpstr>
      <vt:lpstr>Calibri</vt:lpstr>
      <vt:lpstr>Calibri Light</vt:lpstr>
      <vt:lpstr>Metropole</vt:lpstr>
      <vt:lpstr>Otevřenost jako přístup</vt:lpstr>
      <vt:lpstr>Katedrála a tržiště</vt:lpstr>
      <vt:lpstr>Open Access</vt:lpstr>
      <vt:lpstr>Licence - otevřené</vt:lpstr>
      <vt:lpstr>Cyklus využití</vt:lpstr>
      <vt:lpstr>Open source software</vt:lpstr>
      <vt:lpstr>Linux</vt:lpstr>
      <vt:lpstr>Linux</vt:lpstr>
      <vt:lpstr>Open Data</vt:lpstr>
      <vt:lpstr>Otevřená data v astrofyzice</vt:lpstr>
      <vt:lpstr>SIMBAD</vt:lpstr>
      <vt:lpstr>SIMBAD</vt:lpstr>
      <vt:lpstr>SIMBAD</vt:lpstr>
      <vt:lpstr>Další zdroje</vt:lpstr>
      <vt:lpstr>MAST</vt:lpstr>
      <vt:lpstr>MOOC</vt:lpstr>
      <vt:lpstr>Open source filmy</vt:lpstr>
      <vt:lpstr>Nástroje na tvorbu obsahu</vt:lpstr>
      <vt:lpstr>Fotografie</vt:lpstr>
      <vt:lpstr>Fotografie</vt:lpstr>
      <vt:lpstr>Fotografie</vt:lpstr>
      <vt:lpstr>Fotografie - mobilní</vt:lpstr>
      <vt:lpstr>Fotografie - desktopová</vt:lpstr>
      <vt:lpstr>Online galerie</vt:lpstr>
      <vt:lpstr>Video</vt:lpstr>
      <vt:lpstr>Video</vt:lpstr>
      <vt:lpstr>Video - mobil</vt:lpstr>
      <vt:lpstr>Video - desktop</vt:lpstr>
      <vt:lpstr>Kód</vt:lpstr>
      <vt:lpstr>Online repozitáře</vt:lpstr>
      <vt:lpstr>Presentace</vt:lpstr>
      <vt:lpstr>Presentace</vt:lpstr>
      <vt:lpstr>Infografika a diagramy</vt:lpstr>
      <vt:lpstr>Jak vyrobit dokonalý diagram?</vt:lpstr>
      <vt:lpstr>Rozdělení infografiky</vt:lpstr>
      <vt:lpstr>Jak na to</vt:lpstr>
      <vt:lpstr>Infogr​.am</vt:lpstr>
      <vt:lpstr>Piktochart</vt:lpstr>
      <vt:lpstr>easel.ly</vt:lpstr>
      <vt:lpstr>Časová osa (a nejen ta)</vt:lpstr>
      <vt:lpstr>Timerime</vt:lpstr>
      <vt:lpstr>lucidchart</vt:lpstr>
      <vt:lpstr>Myšlenkové mapy</vt:lpstr>
      <vt:lpstr>Motivace</vt:lpstr>
      <vt:lpstr>Co jsou myšlenkové mapy</vt:lpstr>
      <vt:lpstr>Myšlenková mapa</vt:lpstr>
      <vt:lpstr>Proč je využívat</vt:lpstr>
      <vt:lpstr>Jak na to</vt:lpstr>
      <vt:lpstr>Jak na to II.</vt:lpstr>
      <vt:lpstr>Samotná tvorba</vt:lpstr>
      <vt:lpstr>Možné oblasti využití</vt:lpstr>
      <vt:lpstr>FreeMind</vt:lpstr>
      <vt:lpstr>Prezentace aplikace PowerPoint</vt:lpstr>
      <vt:lpstr>FreeMind</vt:lpstr>
      <vt:lpstr>FreeMind</vt:lpstr>
      <vt:lpstr>Prezentace aplikace PowerPoint</vt:lpstr>
      <vt:lpstr>Prezentace aplikace PowerPoint</vt:lpstr>
      <vt:lpstr>XMind</vt:lpstr>
      <vt:lpstr>Prezentace aplikace PowerPoint</vt:lpstr>
      <vt:lpstr>VYM</vt:lpstr>
      <vt:lpstr>Prezentace aplikace PowerPoint</vt:lpstr>
      <vt:lpstr>Další</vt:lpstr>
      <vt:lpstr>Coogl.it</vt:lpstr>
      <vt:lpstr>Prezentace aplikace PowerPoint</vt:lpstr>
      <vt:lpstr>Poznámky a tvorba textu</vt:lpstr>
      <vt:lpstr>Papír</vt:lpstr>
      <vt:lpstr>Softwarové nástroje</vt:lpstr>
      <vt:lpstr>Nejširší pojetí: Kancelářský balík</vt:lpstr>
      <vt:lpstr>Google Apps</vt:lpstr>
      <vt:lpstr>MS Office</vt:lpstr>
      <vt:lpstr>MS Office</vt:lpstr>
      <vt:lpstr>Další nástroje</vt:lpstr>
      <vt:lpstr>Speciality na tvorbu textu</vt:lpstr>
      <vt:lpstr>Top nástroje na práci s poznámkami</vt:lpstr>
      <vt:lpstr>OneNote</vt:lpstr>
      <vt:lpstr>OneNote</vt:lpstr>
      <vt:lpstr>Evernote</vt:lpstr>
      <vt:lpstr>Evernote</vt:lpstr>
      <vt:lpstr>Skitch a Food</vt:lpstr>
      <vt:lpstr>Google Keep</vt:lpstr>
      <vt:lpstr>Google Keep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Otevřenost jako přístup</dc:title>
  <dc:creator>Michal Černý</dc:creator>
  <cp:lastModifiedBy>Michal Černý</cp:lastModifiedBy>
  <cp:revision>1</cp:revision>
  <dcterms:created xsi:type="dcterms:W3CDTF">2020-04-03T08:41:31Z</dcterms:created>
  <dcterms:modified xsi:type="dcterms:W3CDTF">2020-04-03T11:49:16Z</dcterms:modified>
</cp:coreProperties>
</file>