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3" r:id="rId6"/>
    <p:sldId id="262" r:id="rId7"/>
  </p:sldIdLst>
  <p:sldSz cx="12192000" cy="6858000"/>
  <p:notesSz cx="6858000" cy="9144000"/>
  <p:custDataLst>
    <p:tags r:id="rId8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439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80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729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2262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904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789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1051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676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9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406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363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62B8D-4833-4491-9D83-457FE12B94BA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845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-DAUcHlOUwHWgZ_1QUfcrmBgCETD5_RIOxsAKuYEefQ/edi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forms/d/e/1FAIpQLSeTjmklqB-ERK2hvBE0rZD3-cpPWXuff1gbkNw8CaeBWI_i5Q/viewfor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380588" y="965199"/>
            <a:ext cx="6766078" cy="4927601"/>
          </a:xfrm>
        </p:spPr>
        <p:txBody>
          <a:bodyPr anchor="ctr">
            <a:normAutofit/>
          </a:bodyPr>
          <a:lstStyle/>
          <a:p>
            <a:pPr algn="l"/>
            <a:r>
              <a:rPr lang="cs-CZ" sz="4800" i="1" dirty="0">
                <a:solidFill>
                  <a:schemeClr val="bg1"/>
                </a:solidFill>
              </a:rPr>
              <a:t>„</a:t>
            </a:r>
            <a:r>
              <a:rPr lang="pt-BR" sz="4800" i="1" dirty="0">
                <a:solidFill>
                  <a:schemeClr val="bg1"/>
                </a:solidFill>
              </a:rPr>
              <a:t>Serva ordinem, et ordo servabit te</a:t>
            </a:r>
            <a:r>
              <a:rPr lang="cs-CZ" sz="4800" i="1">
                <a:solidFill>
                  <a:schemeClr val="bg1"/>
                </a:solidFill>
              </a:rPr>
              <a:t>“</a:t>
            </a:r>
            <a:endParaRPr lang="cs-CZ" sz="4800" i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23257" y="965198"/>
            <a:ext cx="2707937" cy="4927602"/>
          </a:xfrm>
        </p:spPr>
        <p:txBody>
          <a:bodyPr anchor="ctr">
            <a:normAutofit/>
          </a:bodyPr>
          <a:lstStyle/>
          <a:p>
            <a:pPr algn="r"/>
            <a:r>
              <a:rPr lang="cs-CZ" sz="2000" i="1" dirty="0">
                <a:solidFill>
                  <a:schemeClr val="accent4"/>
                </a:solidFill>
              </a:rPr>
              <a:t>Organizační pokyny</a:t>
            </a:r>
          </a:p>
          <a:p>
            <a:pPr algn="r"/>
            <a:endParaRPr lang="cs-CZ" sz="2000" dirty="0">
              <a:solidFill>
                <a:schemeClr val="accent4"/>
              </a:solidFill>
            </a:endParaRPr>
          </a:p>
          <a:p>
            <a:pPr algn="r"/>
            <a:endParaRPr lang="cs-CZ" sz="2000" dirty="0">
              <a:solidFill>
                <a:schemeClr val="accent4"/>
              </a:solidFill>
            </a:endParaRPr>
          </a:p>
          <a:p>
            <a:pPr algn="r"/>
            <a:r>
              <a:rPr lang="cs-CZ" sz="2000" b="1">
                <a:solidFill>
                  <a:schemeClr val="accent4"/>
                </a:solidFill>
              </a:rPr>
              <a:t>Učící </a:t>
            </a:r>
            <a:r>
              <a:rPr lang="cs-CZ" sz="2000" b="1" dirty="0">
                <a:solidFill>
                  <a:schemeClr val="accent4"/>
                </a:solidFill>
              </a:rPr>
              <a:t>se společnost</a:t>
            </a:r>
          </a:p>
          <a:p>
            <a:pPr algn="r"/>
            <a:r>
              <a:rPr lang="cs-CZ" sz="2000" dirty="0">
                <a:solidFill>
                  <a:schemeClr val="accent4"/>
                </a:solidFill>
              </a:rPr>
              <a:t>0. přednáška</a:t>
            </a:r>
          </a:p>
          <a:p>
            <a:pPr algn="r"/>
            <a:r>
              <a:rPr lang="cs-CZ" sz="2000" dirty="0">
                <a:solidFill>
                  <a:schemeClr val="accent4"/>
                </a:solidFill>
              </a:rPr>
              <a:t>Michal Černý</a:t>
            </a:r>
          </a:p>
        </p:txBody>
      </p:sp>
    </p:spTree>
    <p:extLst>
      <p:ext uri="{BB962C8B-B14F-4D97-AF65-F5344CB8AC3E}">
        <p14:creationId xmlns:p14="http://schemas.microsoft.com/office/powerpoint/2010/main" val="3326370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cs-CZ" sz="3200" dirty="0"/>
              <a:t>Jak a 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Základní myšlenka: první polovina je přednáška, druhá diskuse</a:t>
            </a:r>
          </a:p>
          <a:p>
            <a:r>
              <a:rPr lang="cs-CZ" sz="2400" dirty="0">
                <a:solidFill>
                  <a:schemeClr val="bg1"/>
                </a:solidFill>
              </a:rPr>
              <a:t>K diskusi je dobré mít načteno</a:t>
            </a:r>
          </a:p>
          <a:p>
            <a:r>
              <a:rPr lang="cs-CZ" sz="2400" dirty="0">
                <a:solidFill>
                  <a:schemeClr val="bg1"/>
                </a:solidFill>
              </a:rPr>
              <a:t>Snažme se nepsat do šuplíku, ale na Medium</a:t>
            </a:r>
          </a:p>
        </p:txBody>
      </p:sp>
    </p:spTree>
    <p:extLst>
      <p:ext uri="{BB962C8B-B14F-4D97-AF65-F5344CB8AC3E}">
        <p14:creationId xmlns:p14="http://schemas.microsoft.com/office/powerpoint/2010/main" val="166259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cs-CZ" sz="3200" dirty="0">
                <a:hlinkClick r:id="rId2"/>
              </a:rPr>
              <a:t>Témata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pPr>
              <a:lnSpc>
                <a:spcPct val="70000"/>
              </a:lnSpc>
            </a:pPr>
            <a:r>
              <a:rPr lang="cs-CZ" sz="1700" dirty="0">
                <a:solidFill>
                  <a:schemeClr val="bg1"/>
                </a:solidFill>
              </a:rPr>
              <a:t>Nic není definitivního!</a:t>
            </a:r>
          </a:p>
          <a:p>
            <a:pPr>
              <a:lnSpc>
                <a:spcPct val="70000"/>
              </a:lnSpc>
            </a:pPr>
            <a:r>
              <a:rPr lang="cs-CZ" sz="1700" dirty="0">
                <a:solidFill>
                  <a:schemeClr val="bg1"/>
                </a:solidFill>
              </a:rPr>
              <a:t>Koncept práce s otevřeným sylabem</a:t>
            </a:r>
          </a:p>
        </p:txBody>
      </p:sp>
    </p:spTree>
    <p:extLst>
      <p:ext uri="{BB962C8B-B14F-4D97-AF65-F5344CB8AC3E}">
        <p14:creationId xmlns:p14="http://schemas.microsoft.com/office/powerpoint/2010/main" val="297955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cs-CZ" sz="3200" dirty="0"/>
              <a:t>Co se musí…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Na polovinu přednášek odevzdat přípravu – krátký text s něčím zajímavým, načteným, diskusním. A </a:t>
            </a:r>
            <a:r>
              <a:rPr lang="cs-CZ" sz="2400" dirty="0" err="1">
                <a:solidFill>
                  <a:schemeClr val="bg1"/>
                </a:solidFill>
              </a:rPr>
              <a:t>ozdrojovaný</a:t>
            </a:r>
            <a:r>
              <a:rPr lang="cs-CZ" sz="2400" dirty="0">
                <a:solidFill>
                  <a:schemeClr val="bg1"/>
                </a:solidFill>
              </a:rPr>
              <a:t> – bude na Mediu pro nás pro všechny.</a:t>
            </a:r>
          </a:p>
          <a:p>
            <a:r>
              <a:rPr lang="cs-CZ" sz="2400" dirty="0">
                <a:solidFill>
                  <a:schemeClr val="bg1"/>
                </a:solidFill>
              </a:rPr>
              <a:t>Přípravy je třeba odevzdat do středeční půlnoci před příslušnou přednáškou</a:t>
            </a:r>
          </a:p>
          <a:p>
            <a:r>
              <a:rPr lang="cs-CZ" sz="2400" dirty="0">
                <a:solidFill>
                  <a:schemeClr val="bg1"/>
                </a:solidFill>
              </a:rPr>
              <a:t>Chodit na polovinu setkání (kombinovaní jen na ta svoje)</a:t>
            </a:r>
          </a:p>
          <a:p>
            <a:r>
              <a:rPr lang="cs-CZ" sz="2400" dirty="0">
                <a:solidFill>
                  <a:schemeClr val="bg1"/>
                </a:solidFill>
              </a:rPr>
              <a:t>Odevzdat závěrečný úkol (Medium) a složit zkoušku</a:t>
            </a:r>
          </a:p>
          <a:p>
            <a:r>
              <a:rPr lang="cs-CZ" sz="2400" dirty="0">
                <a:solidFill>
                  <a:schemeClr val="bg1"/>
                </a:solidFill>
              </a:rPr>
              <a:t>Přemýšlet, těšit se, diskutovat,…. snad.</a:t>
            </a:r>
          </a:p>
        </p:txBody>
      </p:sp>
    </p:spTree>
    <p:extLst>
      <p:ext uri="{BB962C8B-B14F-4D97-AF65-F5344CB8AC3E}">
        <p14:creationId xmlns:p14="http://schemas.microsoft.com/office/powerpoint/2010/main" val="4267191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cs-CZ" sz="3200" dirty="0"/>
              <a:t>Krátká příprava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Bude nahraná v Mediu</a:t>
            </a:r>
          </a:p>
          <a:p>
            <a:r>
              <a:rPr lang="cs-CZ" sz="2400" dirty="0">
                <a:solidFill>
                  <a:schemeClr val="bg1"/>
                </a:solidFill>
              </a:rPr>
              <a:t>Rozsah min. 2000 znaků včetně mezer</a:t>
            </a:r>
          </a:p>
          <a:p>
            <a:r>
              <a:rPr lang="cs-CZ" sz="2400" dirty="0">
                <a:solidFill>
                  <a:schemeClr val="bg1"/>
                </a:solidFill>
              </a:rPr>
              <a:t>Pracujte s odkazy (URL)</a:t>
            </a:r>
          </a:p>
          <a:p>
            <a:r>
              <a:rPr lang="cs-CZ" sz="2400" dirty="0">
                <a:solidFill>
                  <a:schemeClr val="bg1"/>
                </a:solidFill>
              </a:rPr>
              <a:t>Snažte se najít něco zajímavého pro vás, nikoli obecniny</a:t>
            </a:r>
          </a:p>
          <a:p>
            <a:r>
              <a:rPr lang="cs-CZ" sz="2400" dirty="0">
                <a:solidFill>
                  <a:schemeClr val="bg1"/>
                </a:solidFill>
              </a:rPr>
              <a:t>Bodování 1-3 body za každou</a:t>
            </a:r>
          </a:p>
          <a:p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334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cs-CZ" sz="3200" dirty="0"/>
              <a:t>Do příště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cs-CZ" sz="2400" dirty="0">
                <a:solidFill>
                  <a:schemeClr val="bg1"/>
                </a:solidFill>
                <a:hlinkClick r:id="rId2"/>
              </a:rPr>
              <a:t>Vyplňte Google Formulář </a:t>
            </a:r>
            <a:r>
              <a:rPr lang="cs-CZ" sz="2400" dirty="0">
                <a:solidFill>
                  <a:schemeClr val="bg1"/>
                </a:solidFill>
              </a:rPr>
              <a:t>s </a:t>
            </a:r>
            <a:r>
              <a:rPr lang="cs-CZ" sz="2400" dirty="0" err="1">
                <a:solidFill>
                  <a:schemeClr val="bg1"/>
                </a:solidFill>
              </a:rPr>
              <a:t>nikem</a:t>
            </a:r>
            <a:r>
              <a:rPr lang="cs-CZ" sz="2400" dirty="0">
                <a:solidFill>
                  <a:schemeClr val="bg1"/>
                </a:solidFill>
              </a:rPr>
              <a:t> na Medium. </a:t>
            </a:r>
          </a:p>
        </p:txBody>
      </p:sp>
    </p:spTree>
    <p:extLst>
      <p:ext uri="{BB962C8B-B14F-4D97-AF65-F5344CB8AC3E}">
        <p14:creationId xmlns:p14="http://schemas.microsoft.com/office/powerpoint/2010/main" val="364395217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9d72fd7c27cf38244911148ca6f7e6f351b4e6e"/>
</p:tagLst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Application>Microsoft Office PowerPoint</Application>
  <PresentationFormat>Širokoúhlá obrazovka</PresentationFormat>
  <Paragraphs>28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„Serva ordinem, et ordo servabit te“</vt:lpstr>
      <vt:lpstr>Jak a co</vt:lpstr>
      <vt:lpstr>Témata</vt:lpstr>
      <vt:lpstr>Co se musí…</vt:lpstr>
      <vt:lpstr>Krátká příprava</vt:lpstr>
      <vt:lpstr>Do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„Zachovej řád a řád zachová tebe“</dc:title>
  <dc:creator>Michal Cerny</dc:creator>
  <cp:lastModifiedBy>Michal Černý</cp:lastModifiedBy>
  <cp:revision>9</cp:revision>
  <dcterms:created xsi:type="dcterms:W3CDTF">2017-02-23T22:22:14Z</dcterms:created>
  <dcterms:modified xsi:type="dcterms:W3CDTF">2021-03-07T08:06:47Z</dcterms:modified>
</cp:coreProperties>
</file>