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70" r:id="rId4"/>
    <p:sldId id="271" r:id="rId5"/>
    <p:sldId id="272" r:id="rId6"/>
    <p:sldId id="257" r:id="rId7"/>
    <p:sldId id="263" r:id="rId8"/>
    <p:sldId id="259" r:id="rId9"/>
    <p:sldId id="260" r:id="rId10"/>
    <p:sldId id="258"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BF047F-FB2F-4AA0-8511-2E1934DEF0DB}" v="52" dt="2021-05-21T08:12:5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Černý" userId="47f2631e-daed-4119-b393-426e990e8c21" providerId="ADAL" clId="{B9BF047F-FB2F-4AA0-8511-2E1934DEF0DB}"/>
    <pc:docChg chg="undo custSel addSld delSld modSld sldOrd">
      <pc:chgData name="Michal Černý" userId="47f2631e-daed-4119-b393-426e990e8c21" providerId="ADAL" clId="{B9BF047F-FB2F-4AA0-8511-2E1934DEF0DB}" dt="2021-05-21T08:13:27.058" v="827" actId="20577"/>
      <pc:docMkLst>
        <pc:docMk/>
      </pc:docMkLst>
      <pc:sldChg chg="addSp modSp del mod setBg">
        <pc:chgData name="Michal Černý" userId="47f2631e-daed-4119-b393-426e990e8c21" providerId="ADAL" clId="{B9BF047F-FB2F-4AA0-8511-2E1934DEF0DB}" dt="2021-05-20T11:47:16.325" v="808" actId="47"/>
        <pc:sldMkLst>
          <pc:docMk/>
          <pc:sldMk cId="416200241" sldId="256"/>
        </pc:sldMkLst>
        <pc:spChg chg="mod">
          <ac:chgData name="Michal Černý" userId="47f2631e-daed-4119-b393-426e990e8c21" providerId="ADAL" clId="{B9BF047F-FB2F-4AA0-8511-2E1934DEF0DB}" dt="2021-05-20T10:09:51.435" v="4" actId="26606"/>
          <ac:spMkLst>
            <pc:docMk/>
            <pc:sldMk cId="416200241" sldId="256"/>
            <ac:spMk id="2" creationId="{00000000-0000-0000-0000-000000000000}"/>
          </ac:spMkLst>
        </pc:spChg>
        <pc:spChg chg="mod">
          <ac:chgData name="Michal Černý" userId="47f2631e-daed-4119-b393-426e990e8c21" providerId="ADAL" clId="{B9BF047F-FB2F-4AA0-8511-2E1934DEF0DB}" dt="2021-05-20T10:09:51.435" v="4" actId="26606"/>
          <ac:spMkLst>
            <pc:docMk/>
            <pc:sldMk cId="416200241" sldId="256"/>
            <ac:spMk id="4" creationId="{00000000-0000-0000-0000-000000000000}"/>
          </ac:spMkLst>
        </pc:spChg>
        <pc:spChg chg="add">
          <ac:chgData name="Michal Černý" userId="47f2631e-daed-4119-b393-426e990e8c21" providerId="ADAL" clId="{B9BF047F-FB2F-4AA0-8511-2E1934DEF0DB}" dt="2021-05-20T10:09:51.435" v="4" actId="26606"/>
          <ac:spMkLst>
            <pc:docMk/>
            <pc:sldMk cId="416200241" sldId="256"/>
            <ac:spMk id="9" creationId="{8775F366-526C-4C42-8931-696FFE8AA517}"/>
          </ac:spMkLst>
        </pc:spChg>
        <pc:spChg chg="add">
          <ac:chgData name="Michal Černý" userId="47f2631e-daed-4119-b393-426e990e8c21" providerId="ADAL" clId="{B9BF047F-FB2F-4AA0-8511-2E1934DEF0DB}" dt="2021-05-20T10:09:51.435" v="4" actId="26606"/>
          <ac:spMkLst>
            <pc:docMk/>
            <pc:sldMk cId="416200241" sldId="256"/>
            <ac:spMk id="11" creationId="{2FE8DED1-24FF-4A79-873B-ECE3ABE73035}"/>
          </ac:spMkLst>
        </pc:spChg>
        <pc:spChg chg="add">
          <ac:chgData name="Michal Černý" userId="47f2631e-daed-4119-b393-426e990e8c21" providerId="ADAL" clId="{B9BF047F-FB2F-4AA0-8511-2E1934DEF0DB}" dt="2021-05-20T10:09:51.435" v="4" actId="26606"/>
          <ac:spMkLst>
            <pc:docMk/>
            <pc:sldMk cId="416200241" sldId="256"/>
            <ac:spMk id="13" creationId="{0AA6A048-501A-4387-906B-B8A8543E7B11}"/>
          </ac:spMkLst>
        </pc:spChg>
      </pc:sldChg>
      <pc:sldChg chg="addSp delSp modSp mod setBg">
        <pc:chgData name="Michal Černý" userId="47f2631e-daed-4119-b393-426e990e8c21" providerId="ADAL" clId="{B9BF047F-FB2F-4AA0-8511-2E1934DEF0DB}" dt="2021-05-21T08:13:13.102" v="825" actId="20577"/>
        <pc:sldMkLst>
          <pc:docMk/>
          <pc:sldMk cId="478359088" sldId="257"/>
        </pc:sldMkLst>
        <pc:spChg chg="mod">
          <ac:chgData name="Michal Černý" userId="47f2631e-daed-4119-b393-426e990e8c21" providerId="ADAL" clId="{B9BF047F-FB2F-4AA0-8511-2E1934DEF0DB}" dt="2021-05-20T11:34:29.182" v="10" actId="26606"/>
          <ac:spMkLst>
            <pc:docMk/>
            <pc:sldMk cId="478359088" sldId="257"/>
            <ac:spMk id="2" creationId="{00000000-0000-0000-0000-000000000000}"/>
          </ac:spMkLst>
        </pc:spChg>
        <pc:spChg chg="mod">
          <ac:chgData name="Michal Černý" userId="47f2631e-daed-4119-b393-426e990e8c21" providerId="ADAL" clId="{B9BF047F-FB2F-4AA0-8511-2E1934DEF0DB}" dt="2021-05-21T08:13:13.102" v="825" actId="20577"/>
          <ac:spMkLst>
            <pc:docMk/>
            <pc:sldMk cId="478359088" sldId="257"/>
            <ac:spMk id="3" creationId="{00000000-0000-0000-0000-000000000000}"/>
          </ac:spMkLst>
        </pc:spChg>
        <pc:spChg chg="add del">
          <ac:chgData name="Michal Černý" userId="47f2631e-daed-4119-b393-426e990e8c21" providerId="ADAL" clId="{B9BF047F-FB2F-4AA0-8511-2E1934DEF0DB}" dt="2021-05-20T11:34:29.174" v="9" actId="26606"/>
          <ac:spMkLst>
            <pc:docMk/>
            <pc:sldMk cId="478359088" sldId="257"/>
            <ac:spMk id="8" creationId="{F1E0D4A3-ECB8-4689-ABDB-9CE848CE83B9}"/>
          </ac:spMkLst>
        </pc:spChg>
        <pc:spChg chg="add del">
          <ac:chgData name="Michal Černý" userId="47f2631e-daed-4119-b393-426e990e8c21" providerId="ADAL" clId="{B9BF047F-FB2F-4AA0-8511-2E1934DEF0DB}" dt="2021-05-20T11:34:29.174" v="9" actId="26606"/>
          <ac:spMkLst>
            <pc:docMk/>
            <pc:sldMk cId="478359088" sldId="257"/>
            <ac:spMk id="10" creationId="{8854772B-9C8F-4037-89E0-3A45208AB395}"/>
          </ac:spMkLst>
        </pc:spChg>
        <pc:spChg chg="add">
          <ac:chgData name="Michal Černý" userId="47f2631e-daed-4119-b393-426e990e8c21" providerId="ADAL" clId="{B9BF047F-FB2F-4AA0-8511-2E1934DEF0DB}" dt="2021-05-20T11:34:29.182" v="10" actId="26606"/>
          <ac:spMkLst>
            <pc:docMk/>
            <pc:sldMk cId="478359088" sldId="257"/>
            <ac:spMk id="12" creationId="{35C44DBB-AD7C-4682-B258-6367305D207B}"/>
          </ac:spMkLst>
        </pc:spChg>
        <pc:cxnChg chg="add">
          <ac:chgData name="Michal Černý" userId="47f2631e-daed-4119-b393-426e990e8c21" providerId="ADAL" clId="{B9BF047F-FB2F-4AA0-8511-2E1934DEF0DB}" dt="2021-05-20T11:34:29.182" v="10" actId="26606"/>
          <ac:cxnSpMkLst>
            <pc:docMk/>
            <pc:sldMk cId="478359088" sldId="257"/>
            <ac:cxnSpMk id="13" creationId="{A1CED323-FAF0-4E0B-8717-FC1F468A28FE}"/>
          </ac:cxnSpMkLst>
        </pc:cxnChg>
      </pc:sldChg>
      <pc:sldChg chg="addSp delSp modSp mod setBg setClrOvrMap">
        <pc:chgData name="Michal Černý" userId="47f2631e-daed-4119-b393-426e990e8c21" providerId="ADAL" clId="{B9BF047F-FB2F-4AA0-8511-2E1934DEF0DB}" dt="2021-05-20T11:34:56.302" v="11" actId="26606"/>
        <pc:sldMkLst>
          <pc:docMk/>
          <pc:sldMk cId="3268075224" sldId="258"/>
        </pc:sldMkLst>
        <pc:spChg chg="mod">
          <ac:chgData name="Michal Černý" userId="47f2631e-daed-4119-b393-426e990e8c21" providerId="ADAL" clId="{B9BF047F-FB2F-4AA0-8511-2E1934DEF0DB}" dt="2021-05-20T11:34:56.302" v="11" actId="26606"/>
          <ac:spMkLst>
            <pc:docMk/>
            <pc:sldMk cId="3268075224" sldId="258"/>
            <ac:spMk id="2" creationId="{00000000-0000-0000-0000-000000000000}"/>
          </ac:spMkLst>
        </pc:spChg>
        <pc:spChg chg="del">
          <ac:chgData name="Michal Černý" userId="47f2631e-daed-4119-b393-426e990e8c21" providerId="ADAL" clId="{B9BF047F-FB2F-4AA0-8511-2E1934DEF0DB}" dt="2021-05-20T11:34:56.302" v="11" actId="26606"/>
          <ac:spMkLst>
            <pc:docMk/>
            <pc:sldMk cId="3268075224" sldId="258"/>
            <ac:spMk id="3" creationId="{00000000-0000-0000-0000-000000000000}"/>
          </ac:spMkLst>
        </pc:spChg>
        <pc:spChg chg="add">
          <ac:chgData name="Michal Černý" userId="47f2631e-daed-4119-b393-426e990e8c21" providerId="ADAL" clId="{B9BF047F-FB2F-4AA0-8511-2E1934DEF0DB}" dt="2021-05-20T11:34:56.302" v="11" actId="26606"/>
          <ac:spMkLst>
            <pc:docMk/>
            <pc:sldMk cId="3268075224" sldId="258"/>
            <ac:spMk id="9" creationId="{056824CE-083D-4ED5-94A5-655345BBE75E}"/>
          </ac:spMkLst>
        </pc:spChg>
        <pc:spChg chg="add">
          <ac:chgData name="Michal Černý" userId="47f2631e-daed-4119-b393-426e990e8c21" providerId="ADAL" clId="{B9BF047F-FB2F-4AA0-8511-2E1934DEF0DB}" dt="2021-05-20T11:34:56.302" v="11" actId="26606"/>
          <ac:spMkLst>
            <pc:docMk/>
            <pc:sldMk cId="3268075224" sldId="258"/>
            <ac:spMk id="11" creationId="{0785D83B-2124-40CD-9E29-811BC2B7CE64}"/>
          </ac:spMkLst>
        </pc:spChg>
        <pc:graphicFrameChg chg="add">
          <ac:chgData name="Michal Černý" userId="47f2631e-daed-4119-b393-426e990e8c21" providerId="ADAL" clId="{B9BF047F-FB2F-4AA0-8511-2E1934DEF0DB}" dt="2021-05-20T11:34:56.302" v="11" actId="26606"/>
          <ac:graphicFrameMkLst>
            <pc:docMk/>
            <pc:sldMk cId="3268075224" sldId="258"/>
            <ac:graphicFrameMk id="5" creationId="{CCF11CB5-4B94-4084-ACD7-D398D1C5B794}"/>
          </ac:graphicFrameMkLst>
        </pc:graphicFrameChg>
      </pc:sldChg>
      <pc:sldChg chg="addSp modSp mod ord setBg">
        <pc:chgData name="Michal Černý" userId="47f2631e-daed-4119-b393-426e990e8c21" providerId="ADAL" clId="{B9BF047F-FB2F-4AA0-8511-2E1934DEF0DB}" dt="2021-05-20T11:46:15.965" v="763"/>
        <pc:sldMkLst>
          <pc:docMk/>
          <pc:sldMk cId="2447630575" sldId="259"/>
        </pc:sldMkLst>
        <pc:spChg chg="mod">
          <ac:chgData name="Michal Černý" userId="47f2631e-daed-4119-b393-426e990e8c21" providerId="ADAL" clId="{B9BF047F-FB2F-4AA0-8511-2E1934DEF0DB}" dt="2021-05-20T11:35:06.746" v="12" actId="26606"/>
          <ac:spMkLst>
            <pc:docMk/>
            <pc:sldMk cId="2447630575" sldId="259"/>
            <ac:spMk id="2" creationId="{00000000-0000-0000-0000-000000000000}"/>
          </ac:spMkLst>
        </pc:spChg>
        <pc:spChg chg="mod">
          <ac:chgData name="Michal Černý" userId="47f2631e-daed-4119-b393-426e990e8c21" providerId="ADAL" clId="{B9BF047F-FB2F-4AA0-8511-2E1934DEF0DB}" dt="2021-05-20T11:35:06.746" v="12" actId="26606"/>
          <ac:spMkLst>
            <pc:docMk/>
            <pc:sldMk cId="2447630575" sldId="259"/>
            <ac:spMk id="3" creationId="{00000000-0000-0000-0000-000000000000}"/>
          </ac:spMkLst>
        </pc:spChg>
        <pc:spChg chg="add">
          <ac:chgData name="Michal Černý" userId="47f2631e-daed-4119-b393-426e990e8c21" providerId="ADAL" clId="{B9BF047F-FB2F-4AA0-8511-2E1934DEF0DB}" dt="2021-05-20T11:35:06.746" v="12" actId="26606"/>
          <ac:spMkLst>
            <pc:docMk/>
            <pc:sldMk cId="2447630575" sldId="259"/>
            <ac:spMk id="8" creationId="{35C44DBB-AD7C-4682-B258-6367305D207B}"/>
          </ac:spMkLst>
        </pc:spChg>
        <pc:cxnChg chg="add">
          <ac:chgData name="Michal Černý" userId="47f2631e-daed-4119-b393-426e990e8c21" providerId="ADAL" clId="{B9BF047F-FB2F-4AA0-8511-2E1934DEF0DB}" dt="2021-05-20T11:35:06.746" v="12" actId="26606"/>
          <ac:cxnSpMkLst>
            <pc:docMk/>
            <pc:sldMk cId="2447630575" sldId="259"/>
            <ac:cxnSpMk id="10" creationId="{A1CED323-FAF0-4E0B-8717-FC1F468A28FE}"/>
          </ac:cxnSpMkLst>
        </pc:cxnChg>
      </pc:sldChg>
      <pc:sldChg chg="addSp modSp mod ord setBg">
        <pc:chgData name="Michal Černý" userId="47f2631e-daed-4119-b393-426e990e8c21" providerId="ADAL" clId="{B9BF047F-FB2F-4AA0-8511-2E1934DEF0DB}" dt="2021-05-20T11:46:18.605" v="765"/>
        <pc:sldMkLst>
          <pc:docMk/>
          <pc:sldMk cId="429943749" sldId="260"/>
        </pc:sldMkLst>
        <pc:spChg chg="mod">
          <ac:chgData name="Michal Černý" userId="47f2631e-daed-4119-b393-426e990e8c21" providerId="ADAL" clId="{B9BF047F-FB2F-4AA0-8511-2E1934DEF0DB}" dt="2021-05-20T11:35:11.554" v="13" actId="26606"/>
          <ac:spMkLst>
            <pc:docMk/>
            <pc:sldMk cId="429943749" sldId="260"/>
            <ac:spMk id="2" creationId="{00000000-0000-0000-0000-000000000000}"/>
          </ac:spMkLst>
        </pc:spChg>
        <pc:spChg chg="mod">
          <ac:chgData name="Michal Černý" userId="47f2631e-daed-4119-b393-426e990e8c21" providerId="ADAL" clId="{B9BF047F-FB2F-4AA0-8511-2E1934DEF0DB}" dt="2021-05-20T11:35:11.554" v="13" actId="26606"/>
          <ac:spMkLst>
            <pc:docMk/>
            <pc:sldMk cId="429943749" sldId="260"/>
            <ac:spMk id="3" creationId="{00000000-0000-0000-0000-000000000000}"/>
          </ac:spMkLst>
        </pc:spChg>
        <pc:spChg chg="add">
          <ac:chgData name="Michal Černý" userId="47f2631e-daed-4119-b393-426e990e8c21" providerId="ADAL" clId="{B9BF047F-FB2F-4AA0-8511-2E1934DEF0DB}" dt="2021-05-20T11:35:11.554" v="13" actId="26606"/>
          <ac:spMkLst>
            <pc:docMk/>
            <pc:sldMk cId="429943749" sldId="260"/>
            <ac:spMk id="8" creationId="{35C44DBB-AD7C-4682-B258-6367305D207B}"/>
          </ac:spMkLst>
        </pc:spChg>
        <pc:cxnChg chg="add">
          <ac:chgData name="Michal Černý" userId="47f2631e-daed-4119-b393-426e990e8c21" providerId="ADAL" clId="{B9BF047F-FB2F-4AA0-8511-2E1934DEF0DB}" dt="2021-05-20T11:35:11.554" v="13" actId="26606"/>
          <ac:cxnSpMkLst>
            <pc:docMk/>
            <pc:sldMk cId="429943749" sldId="260"/>
            <ac:cxnSpMk id="10" creationId="{A1CED323-FAF0-4E0B-8717-FC1F468A28FE}"/>
          </ac:cxnSpMkLst>
        </pc:cxnChg>
      </pc:sldChg>
      <pc:sldChg chg="del">
        <pc:chgData name="Michal Černý" userId="47f2631e-daed-4119-b393-426e990e8c21" providerId="ADAL" clId="{B9BF047F-FB2F-4AA0-8511-2E1934DEF0DB}" dt="2021-05-20T11:35:44.013" v="17" actId="47"/>
        <pc:sldMkLst>
          <pc:docMk/>
          <pc:sldMk cId="25391896" sldId="261"/>
        </pc:sldMkLst>
      </pc:sldChg>
      <pc:sldChg chg="del">
        <pc:chgData name="Michal Černý" userId="47f2631e-daed-4119-b393-426e990e8c21" providerId="ADAL" clId="{B9BF047F-FB2F-4AA0-8511-2E1934DEF0DB}" dt="2021-05-20T11:35:44.013" v="17" actId="47"/>
        <pc:sldMkLst>
          <pc:docMk/>
          <pc:sldMk cId="3452045886" sldId="262"/>
        </pc:sldMkLst>
      </pc:sldChg>
      <pc:sldChg chg="addSp modSp mod ord setBg">
        <pc:chgData name="Michal Černý" userId="47f2631e-daed-4119-b393-426e990e8c21" providerId="ADAL" clId="{B9BF047F-FB2F-4AA0-8511-2E1934DEF0DB}" dt="2021-05-21T08:13:27.058" v="827" actId="20577"/>
        <pc:sldMkLst>
          <pc:docMk/>
          <pc:sldMk cId="3663764874" sldId="263"/>
        </pc:sldMkLst>
        <pc:spChg chg="mod">
          <ac:chgData name="Michal Černý" userId="47f2631e-daed-4119-b393-426e990e8c21" providerId="ADAL" clId="{B9BF047F-FB2F-4AA0-8511-2E1934DEF0DB}" dt="2021-05-20T11:35:24.844" v="16" actId="26606"/>
          <ac:spMkLst>
            <pc:docMk/>
            <pc:sldMk cId="3663764874" sldId="263"/>
            <ac:spMk id="6" creationId="{00000000-0000-0000-0000-000000000000}"/>
          </ac:spMkLst>
        </pc:spChg>
        <pc:spChg chg="mod">
          <ac:chgData name="Michal Černý" userId="47f2631e-daed-4119-b393-426e990e8c21" providerId="ADAL" clId="{B9BF047F-FB2F-4AA0-8511-2E1934DEF0DB}" dt="2021-05-21T08:13:27.058" v="827" actId="20577"/>
          <ac:spMkLst>
            <pc:docMk/>
            <pc:sldMk cId="3663764874" sldId="263"/>
            <ac:spMk id="7" creationId="{00000000-0000-0000-0000-000000000000}"/>
          </ac:spMkLst>
        </pc:spChg>
        <pc:spChg chg="add">
          <ac:chgData name="Michal Černý" userId="47f2631e-daed-4119-b393-426e990e8c21" providerId="ADAL" clId="{B9BF047F-FB2F-4AA0-8511-2E1934DEF0DB}" dt="2021-05-20T11:35:24.844" v="16" actId="26606"/>
          <ac:spMkLst>
            <pc:docMk/>
            <pc:sldMk cId="3663764874" sldId="263"/>
            <ac:spMk id="12" creationId="{35C44DBB-AD7C-4682-B258-6367305D207B}"/>
          </ac:spMkLst>
        </pc:spChg>
        <pc:cxnChg chg="add">
          <ac:chgData name="Michal Černý" userId="47f2631e-daed-4119-b393-426e990e8c21" providerId="ADAL" clId="{B9BF047F-FB2F-4AA0-8511-2E1934DEF0DB}" dt="2021-05-20T11:35:24.844" v="16" actId="26606"/>
          <ac:cxnSpMkLst>
            <pc:docMk/>
            <pc:sldMk cId="3663764874" sldId="263"/>
            <ac:cxnSpMk id="14" creationId="{A1CED323-FAF0-4E0B-8717-FC1F468A28FE}"/>
          </ac:cxnSpMkLst>
        </pc:cxnChg>
      </pc:sldChg>
      <pc:sldChg chg="del">
        <pc:chgData name="Michal Černý" userId="47f2631e-daed-4119-b393-426e990e8c21" providerId="ADAL" clId="{B9BF047F-FB2F-4AA0-8511-2E1934DEF0DB}" dt="2021-05-20T11:35:44.013" v="17" actId="47"/>
        <pc:sldMkLst>
          <pc:docMk/>
          <pc:sldMk cId="2535822396" sldId="264"/>
        </pc:sldMkLst>
      </pc:sldChg>
      <pc:sldChg chg="del">
        <pc:chgData name="Michal Černý" userId="47f2631e-daed-4119-b393-426e990e8c21" providerId="ADAL" clId="{B9BF047F-FB2F-4AA0-8511-2E1934DEF0DB}" dt="2021-05-20T11:35:44.013" v="17" actId="47"/>
        <pc:sldMkLst>
          <pc:docMk/>
          <pc:sldMk cId="2134511796" sldId="265"/>
        </pc:sldMkLst>
      </pc:sldChg>
      <pc:sldChg chg="del">
        <pc:chgData name="Michal Černý" userId="47f2631e-daed-4119-b393-426e990e8c21" providerId="ADAL" clId="{B9BF047F-FB2F-4AA0-8511-2E1934DEF0DB}" dt="2021-05-20T11:35:44.013" v="17" actId="47"/>
        <pc:sldMkLst>
          <pc:docMk/>
          <pc:sldMk cId="2195370545" sldId="266"/>
        </pc:sldMkLst>
      </pc:sldChg>
      <pc:sldChg chg="addSp modSp mod setBg">
        <pc:chgData name="Michal Černý" userId="47f2631e-daed-4119-b393-426e990e8c21" providerId="ADAL" clId="{B9BF047F-FB2F-4AA0-8511-2E1934DEF0DB}" dt="2021-05-20T11:35:50.159" v="18" actId="26606"/>
        <pc:sldMkLst>
          <pc:docMk/>
          <pc:sldMk cId="4017656314" sldId="267"/>
        </pc:sldMkLst>
        <pc:spChg chg="mod">
          <ac:chgData name="Michal Černý" userId="47f2631e-daed-4119-b393-426e990e8c21" providerId="ADAL" clId="{B9BF047F-FB2F-4AA0-8511-2E1934DEF0DB}" dt="2021-05-20T11:35:50.159" v="18" actId="26606"/>
          <ac:spMkLst>
            <pc:docMk/>
            <pc:sldMk cId="4017656314" sldId="267"/>
            <ac:spMk id="2" creationId="{00000000-0000-0000-0000-000000000000}"/>
          </ac:spMkLst>
        </pc:spChg>
        <pc:spChg chg="mod">
          <ac:chgData name="Michal Černý" userId="47f2631e-daed-4119-b393-426e990e8c21" providerId="ADAL" clId="{B9BF047F-FB2F-4AA0-8511-2E1934DEF0DB}" dt="2021-05-20T11:35:50.159" v="18" actId="26606"/>
          <ac:spMkLst>
            <pc:docMk/>
            <pc:sldMk cId="4017656314" sldId="267"/>
            <ac:spMk id="3" creationId="{00000000-0000-0000-0000-000000000000}"/>
          </ac:spMkLst>
        </pc:spChg>
        <pc:spChg chg="add">
          <ac:chgData name="Michal Černý" userId="47f2631e-daed-4119-b393-426e990e8c21" providerId="ADAL" clId="{B9BF047F-FB2F-4AA0-8511-2E1934DEF0DB}" dt="2021-05-20T11:35:50.159" v="18" actId="26606"/>
          <ac:spMkLst>
            <pc:docMk/>
            <pc:sldMk cId="4017656314" sldId="267"/>
            <ac:spMk id="8" creationId="{8775F366-526C-4C42-8931-696FFE8AA517}"/>
          </ac:spMkLst>
        </pc:spChg>
        <pc:spChg chg="add">
          <ac:chgData name="Michal Černý" userId="47f2631e-daed-4119-b393-426e990e8c21" providerId="ADAL" clId="{B9BF047F-FB2F-4AA0-8511-2E1934DEF0DB}" dt="2021-05-20T11:35:50.159" v="18" actId="26606"/>
          <ac:spMkLst>
            <pc:docMk/>
            <pc:sldMk cId="4017656314" sldId="267"/>
            <ac:spMk id="10" creationId="{B8F5419B-BCBD-42A2-BFFF-781C607339F3}"/>
          </ac:spMkLst>
        </pc:spChg>
      </pc:sldChg>
      <pc:sldChg chg="addSp delSp modSp mod setBg addAnim modAnim">
        <pc:chgData name="Michal Černý" userId="47f2631e-daed-4119-b393-426e990e8c21" providerId="ADAL" clId="{B9BF047F-FB2F-4AA0-8511-2E1934DEF0DB}" dt="2021-05-21T08:11:04.696" v="809" actId="12"/>
        <pc:sldMkLst>
          <pc:docMk/>
          <pc:sldMk cId="3544393534" sldId="268"/>
        </pc:sldMkLst>
        <pc:spChg chg="mod">
          <ac:chgData name="Michal Černý" userId="47f2631e-daed-4119-b393-426e990e8c21" providerId="ADAL" clId="{B9BF047F-FB2F-4AA0-8511-2E1934DEF0DB}" dt="2021-05-20T10:09:57.227" v="5" actId="26606"/>
          <ac:spMkLst>
            <pc:docMk/>
            <pc:sldMk cId="3544393534" sldId="268"/>
            <ac:spMk id="2" creationId="{00000000-0000-0000-0000-000000000000}"/>
          </ac:spMkLst>
        </pc:spChg>
        <pc:spChg chg="mod">
          <ac:chgData name="Michal Černý" userId="47f2631e-daed-4119-b393-426e990e8c21" providerId="ADAL" clId="{B9BF047F-FB2F-4AA0-8511-2E1934DEF0DB}" dt="2021-05-21T08:11:04.696" v="809" actId="12"/>
          <ac:spMkLst>
            <pc:docMk/>
            <pc:sldMk cId="3544393534" sldId="268"/>
            <ac:spMk id="3" creationId="{00000000-0000-0000-0000-000000000000}"/>
          </ac:spMkLst>
        </pc:spChg>
        <pc:spChg chg="add del">
          <ac:chgData name="Michal Černý" userId="47f2631e-daed-4119-b393-426e990e8c21" providerId="ADAL" clId="{B9BF047F-FB2F-4AA0-8511-2E1934DEF0DB}" dt="2021-05-20T10:09:57.227" v="5" actId="26606"/>
          <ac:spMkLst>
            <pc:docMk/>
            <pc:sldMk cId="3544393534" sldId="268"/>
            <ac:spMk id="8" creationId="{8EE457FF-670E-4EC1-ACD4-1173DA9A7975}"/>
          </ac:spMkLst>
        </pc:spChg>
        <pc:spChg chg="add del">
          <ac:chgData name="Michal Černý" userId="47f2631e-daed-4119-b393-426e990e8c21" providerId="ADAL" clId="{B9BF047F-FB2F-4AA0-8511-2E1934DEF0DB}" dt="2021-05-20T10:09:57.227" v="5" actId="26606"/>
          <ac:spMkLst>
            <pc:docMk/>
            <pc:sldMk cId="3544393534" sldId="268"/>
            <ac:spMk id="10" creationId="{F1E0D4A3-ECB8-4689-ABDB-9CE848CE83B9}"/>
          </ac:spMkLst>
        </pc:spChg>
        <pc:spChg chg="add del">
          <ac:chgData name="Michal Černý" userId="47f2631e-daed-4119-b393-426e990e8c21" providerId="ADAL" clId="{B9BF047F-FB2F-4AA0-8511-2E1934DEF0DB}" dt="2021-05-20T10:09:57.227" v="5" actId="26606"/>
          <ac:spMkLst>
            <pc:docMk/>
            <pc:sldMk cId="3544393534" sldId="268"/>
            <ac:spMk id="12" creationId="{8854772B-9C8F-4037-89E0-3A45208AB395}"/>
          </ac:spMkLst>
        </pc:spChg>
        <pc:spChg chg="add">
          <ac:chgData name="Michal Černý" userId="47f2631e-daed-4119-b393-426e990e8c21" providerId="ADAL" clId="{B9BF047F-FB2F-4AA0-8511-2E1934DEF0DB}" dt="2021-05-20T10:09:57.227" v="5" actId="26606"/>
          <ac:spMkLst>
            <pc:docMk/>
            <pc:sldMk cId="3544393534" sldId="268"/>
            <ac:spMk id="17" creationId="{B8F5419B-BCBD-42A2-BFFF-781C607339F3}"/>
          </ac:spMkLst>
        </pc:spChg>
      </pc:sldChg>
      <pc:sldChg chg="addSp delSp modSp new mod setBg modClrScheme chgLayout">
        <pc:chgData name="Michal Černý" userId="47f2631e-daed-4119-b393-426e990e8c21" providerId="ADAL" clId="{B9BF047F-FB2F-4AA0-8511-2E1934DEF0DB}" dt="2021-05-20T11:38:48.908" v="213" actId="20577"/>
        <pc:sldMkLst>
          <pc:docMk/>
          <pc:sldMk cId="283259255" sldId="269"/>
        </pc:sldMkLst>
        <pc:spChg chg="del mod ord">
          <ac:chgData name="Michal Černý" userId="47f2631e-daed-4119-b393-426e990e8c21" providerId="ADAL" clId="{B9BF047F-FB2F-4AA0-8511-2E1934DEF0DB}" dt="2021-05-20T11:36:22.659" v="20" actId="700"/>
          <ac:spMkLst>
            <pc:docMk/>
            <pc:sldMk cId="283259255" sldId="269"/>
            <ac:spMk id="2" creationId="{ACA197AD-FA47-4E81-A301-D69EBDC3C47E}"/>
          </ac:spMkLst>
        </pc:spChg>
        <pc:spChg chg="del mod ord">
          <ac:chgData name="Michal Černý" userId="47f2631e-daed-4119-b393-426e990e8c21" providerId="ADAL" clId="{B9BF047F-FB2F-4AA0-8511-2E1934DEF0DB}" dt="2021-05-20T11:36:22.659" v="20" actId="700"/>
          <ac:spMkLst>
            <pc:docMk/>
            <pc:sldMk cId="283259255" sldId="269"/>
            <ac:spMk id="3" creationId="{58CD759A-997D-4299-8B7B-9D8955565C8B}"/>
          </ac:spMkLst>
        </pc:spChg>
        <pc:spChg chg="add mod ord">
          <ac:chgData name="Michal Černý" userId="47f2631e-daed-4119-b393-426e990e8c21" providerId="ADAL" clId="{B9BF047F-FB2F-4AA0-8511-2E1934DEF0DB}" dt="2021-05-20T11:36:39.225" v="40" actId="20577"/>
          <ac:spMkLst>
            <pc:docMk/>
            <pc:sldMk cId="283259255" sldId="269"/>
            <ac:spMk id="4" creationId="{9F7919E1-241C-42B7-BEEA-BCBA4DF0075B}"/>
          </ac:spMkLst>
        </pc:spChg>
        <pc:spChg chg="add mod ord">
          <ac:chgData name="Michal Černý" userId="47f2631e-daed-4119-b393-426e990e8c21" providerId="ADAL" clId="{B9BF047F-FB2F-4AA0-8511-2E1934DEF0DB}" dt="2021-05-20T11:38:48.908" v="213" actId="20577"/>
          <ac:spMkLst>
            <pc:docMk/>
            <pc:sldMk cId="283259255" sldId="269"/>
            <ac:spMk id="5" creationId="{52FE9BB7-61CA-4FCB-B14C-9B75420767EF}"/>
          </ac:spMkLst>
        </pc:spChg>
        <pc:spChg chg="add">
          <ac:chgData name="Michal Černý" userId="47f2631e-daed-4119-b393-426e990e8c21" providerId="ADAL" clId="{B9BF047F-FB2F-4AA0-8511-2E1934DEF0DB}" dt="2021-05-20T11:36:25.537" v="21" actId="26606"/>
          <ac:spMkLst>
            <pc:docMk/>
            <pc:sldMk cId="283259255" sldId="269"/>
            <ac:spMk id="10" creationId="{35C44DBB-AD7C-4682-B258-6367305D207B}"/>
          </ac:spMkLst>
        </pc:spChg>
        <pc:cxnChg chg="add">
          <ac:chgData name="Michal Černý" userId="47f2631e-daed-4119-b393-426e990e8c21" providerId="ADAL" clId="{B9BF047F-FB2F-4AA0-8511-2E1934DEF0DB}" dt="2021-05-20T11:36:25.537" v="21" actId="26606"/>
          <ac:cxnSpMkLst>
            <pc:docMk/>
            <pc:sldMk cId="283259255" sldId="269"/>
            <ac:cxnSpMk id="12" creationId="{A1CED323-FAF0-4E0B-8717-FC1F468A28FE}"/>
          </ac:cxnSpMkLst>
        </pc:cxnChg>
      </pc:sldChg>
      <pc:sldChg chg="addSp delSp modSp new mod setBg">
        <pc:chgData name="Michal Černý" userId="47f2631e-daed-4119-b393-426e990e8c21" providerId="ADAL" clId="{B9BF047F-FB2F-4AA0-8511-2E1934DEF0DB}" dt="2021-05-21T08:12:06.971" v="813"/>
        <pc:sldMkLst>
          <pc:docMk/>
          <pc:sldMk cId="1329463031" sldId="270"/>
        </pc:sldMkLst>
        <pc:spChg chg="mod">
          <ac:chgData name="Michal Černý" userId="47f2631e-daed-4119-b393-426e990e8c21" providerId="ADAL" clId="{B9BF047F-FB2F-4AA0-8511-2E1934DEF0DB}" dt="2021-05-20T11:42:05.446" v="395" actId="26606"/>
          <ac:spMkLst>
            <pc:docMk/>
            <pc:sldMk cId="1329463031" sldId="270"/>
            <ac:spMk id="2" creationId="{DE5DF02F-5D24-4D25-8C92-CE55CEF81625}"/>
          </ac:spMkLst>
        </pc:spChg>
        <pc:spChg chg="add del mod">
          <ac:chgData name="Michal Černý" userId="47f2631e-daed-4119-b393-426e990e8c21" providerId="ADAL" clId="{B9BF047F-FB2F-4AA0-8511-2E1934DEF0DB}" dt="2021-05-20T11:42:22.580" v="431" actId="20577"/>
          <ac:spMkLst>
            <pc:docMk/>
            <pc:sldMk cId="1329463031" sldId="270"/>
            <ac:spMk id="3" creationId="{A3B96CD7-FED8-4374-AD55-5AFF1EAC73F5}"/>
          </ac:spMkLst>
        </pc:spChg>
        <pc:spChg chg="add mod">
          <ac:chgData name="Michal Černý" userId="47f2631e-daed-4119-b393-426e990e8c21" providerId="ADAL" clId="{B9BF047F-FB2F-4AA0-8511-2E1934DEF0DB}" dt="2021-05-20T11:39:52.885" v="216"/>
          <ac:spMkLst>
            <pc:docMk/>
            <pc:sldMk cId="1329463031" sldId="270"/>
            <ac:spMk id="4" creationId="{B37C475E-6C67-42FE-B22C-2556FF91486F}"/>
          </ac:spMkLst>
        </pc:spChg>
        <pc:spChg chg="add">
          <ac:chgData name="Michal Černý" userId="47f2631e-daed-4119-b393-426e990e8c21" providerId="ADAL" clId="{B9BF047F-FB2F-4AA0-8511-2E1934DEF0DB}" dt="2021-05-20T11:42:05.446" v="395" actId="26606"/>
          <ac:spMkLst>
            <pc:docMk/>
            <pc:sldMk cId="1329463031" sldId="270"/>
            <ac:spMk id="8" creationId="{35C44DBB-AD7C-4682-B258-6367305D207B}"/>
          </ac:spMkLst>
        </pc:spChg>
        <pc:graphicFrameChg chg="add del mod">
          <ac:chgData name="Michal Černý" userId="47f2631e-daed-4119-b393-426e990e8c21" providerId="ADAL" clId="{B9BF047F-FB2F-4AA0-8511-2E1934DEF0DB}" dt="2021-05-20T11:41:29.737" v="317" actId="21"/>
          <ac:graphicFrameMkLst>
            <pc:docMk/>
            <pc:sldMk cId="1329463031" sldId="270"/>
            <ac:graphicFrameMk id="5" creationId="{A539FDF4-E8B8-438B-8AB8-1E33D9EC4EB7}"/>
          </ac:graphicFrameMkLst>
        </pc:graphicFrameChg>
        <pc:graphicFrameChg chg="add mod">
          <ac:chgData name="Michal Černý" userId="47f2631e-daed-4119-b393-426e990e8c21" providerId="ADAL" clId="{B9BF047F-FB2F-4AA0-8511-2E1934DEF0DB}" dt="2021-05-20T11:42:10.826" v="397" actId="1076"/>
          <ac:graphicFrameMkLst>
            <pc:docMk/>
            <pc:sldMk cId="1329463031" sldId="270"/>
            <ac:graphicFrameMk id="9" creationId="{623DC82E-3736-4335-97F8-57AAFE1DF478}"/>
          </ac:graphicFrameMkLst>
        </pc:graphicFrameChg>
        <pc:picChg chg="add mod">
          <ac:chgData name="Michal Černý" userId="47f2631e-daed-4119-b393-426e990e8c21" providerId="ADAL" clId="{B9BF047F-FB2F-4AA0-8511-2E1934DEF0DB}" dt="2021-05-21T08:12:06.971" v="813"/>
          <ac:picMkLst>
            <pc:docMk/>
            <pc:sldMk cId="1329463031" sldId="270"/>
            <ac:picMk id="1026" creationId="{DFB3A7D0-F3DC-4528-8488-91FBA12352DB}"/>
          </ac:picMkLst>
        </pc:picChg>
        <pc:cxnChg chg="add">
          <ac:chgData name="Michal Černý" userId="47f2631e-daed-4119-b393-426e990e8c21" providerId="ADAL" clId="{B9BF047F-FB2F-4AA0-8511-2E1934DEF0DB}" dt="2021-05-20T11:42:05.446" v="395" actId="26606"/>
          <ac:cxnSpMkLst>
            <pc:docMk/>
            <pc:sldMk cId="1329463031" sldId="270"/>
            <ac:cxnSpMk id="10" creationId="{A1CED323-FAF0-4E0B-8717-FC1F468A28FE}"/>
          </ac:cxnSpMkLst>
        </pc:cxnChg>
      </pc:sldChg>
      <pc:sldChg chg="addSp modSp new mod setBg">
        <pc:chgData name="Michal Černý" userId="47f2631e-daed-4119-b393-426e990e8c21" providerId="ADAL" clId="{B9BF047F-FB2F-4AA0-8511-2E1934DEF0DB}" dt="2021-05-20T11:43:58.711" v="552" actId="26606"/>
        <pc:sldMkLst>
          <pc:docMk/>
          <pc:sldMk cId="1213995116" sldId="271"/>
        </pc:sldMkLst>
        <pc:spChg chg="mod">
          <ac:chgData name="Michal Černý" userId="47f2631e-daed-4119-b393-426e990e8c21" providerId="ADAL" clId="{B9BF047F-FB2F-4AA0-8511-2E1934DEF0DB}" dt="2021-05-20T11:43:58.711" v="552" actId="26606"/>
          <ac:spMkLst>
            <pc:docMk/>
            <pc:sldMk cId="1213995116" sldId="271"/>
            <ac:spMk id="2" creationId="{CBA593B1-0109-4A03-A29C-FC65CD9B7EDD}"/>
          </ac:spMkLst>
        </pc:spChg>
        <pc:spChg chg="mod">
          <ac:chgData name="Michal Černý" userId="47f2631e-daed-4119-b393-426e990e8c21" providerId="ADAL" clId="{B9BF047F-FB2F-4AA0-8511-2E1934DEF0DB}" dt="2021-05-20T11:43:58.711" v="552" actId="26606"/>
          <ac:spMkLst>
            <pc:docMk/>
            <pc:sldMk cId="1213995116" sldId="271"/>
            <ac:spMk id="3" creationId="{9CCD9678-2F57-4F68-ACFB-D8AA93934DC4}"/>
          </ac:spMkLst>
        </pc:spChg>
        <pc:spChg chg="add">
          <ac:chgData name="Michal Černý" userId="47f2631e-daed-4119-b393-426e990e8c21" providerId="ADAL" clId="{B9BF047F-FB2F-4AA0-8511-2E1934DEF0DB}" dt="2021-05-20T11:43:58.711" v="552" actId="26606"/>
          <ac:spMkLst>
            <pc:docMk/>
            <pc:sldMk cId="1213995116" sldId="271"/>
            <ac:spMk id="8" creationId="{35C44DBB-AD7C-4682-B258-6367305D207B}"/>
          </ac:spMkLst>
        </pc:spChg>
        <pc:cxnChg chg="add">
          <ac:chgData name="Michal Černý" userId="47f2631e-daed-4119-b393-426e990e8c21" providerId="ADAL" clId="{B9BF047F-FB2F-4AA0-8511-2E1934DEF0DB}" dt="2021-05-20T11:43:58.711" v="552" actId="26606"/>
          <ac:cxnSpMkLst>
            <pc:docMk/>
            <pc:sldMk cId="1213995116" sldId="271"/>
            <ac:cxnSpMk id="10" creationId="{A1CED323-FAF0-4E0B-8717-FC1F468A28FE}"/>
          </ac:cxnSpMkLst>
        </pc:cxnChg>
      </pc:sldChg>
      <pc:sldChg chg="addSp modSp new mod setBg">
        <pc:chgData name="Michal Černý" userId="47f2631e-daed-4119-b393-426e990e8c21" providerId="ADAL" clId="{B9BF047F-FB2F-4AA0-8511-2E1934DEF0DB}" dt="2021-05-20T11:46:00.595" v="759" actId="26606"/>
        <pc:sldMkLst>
          <pc:docMk/>
          <pc:sldMk cId="4165094746" sldId="272"/>
        </pc:sldMkLst>
        <pc:spChg chg="mod">
          <ac:chgData name="Michal Černý" userId="47f2631e-daed-4119-b393-426e990e8c21" providerId="ADAL" clId="{B9BF047F-FB2F-4AA0-8511-2E1934DEF0DB}" dt="2021-05-20T11:46:00.595" v="759" actId="26606"/>
          <ac:spMkLst>
            <pc:docMk/>
            <pc:sldMk cId="4165094746" sldId="272"/>
            <ac:spMk id="2" creationId="{94C7A61F-15CD-449B-A5F7-4205E7F3B067}"/>
          </ac:spMkLst>
        </pc:spChg>
        <pc:spChg chg="mod">
          <ac:chgData name="Michal Černý" userId="47f2631e-daed-4119-b393-426e990e8c21" providerId="ADAL" clId="{B9BF047F-FB2F-4AA0-8511-2E1934DEF0DB}" dt="2021-05-20T11:46:00.595" v="759" actId="26606"/>
          <ac:spMkLst>
            <pc:docMk/>
            <pc:sldMk cId="4165094746" sldId="272"/>
            <ac:spMk id="3" creationId="{16F2C30C-9396-417E-BE0A-428F2729EECC}"/>
          </ac:spMkLst>
        </pc:spChg>
        <pc:spChg chg="add">
          <ac:chgData name="Michal Černý" userId="47f2631e-daed-4119-b393-426e990e8c21" providerId="ADAL" clId="{B9BF047F-FB2F-4AA0-8511-2E1934DEF0DB}" dt="2021-05-20T11:46:00.595" v="759" actId="26606"/>
          <ac:spMkLst>
            <pc:docMk/>
            <pc:sldMk cId="4165094746" sldId="272"/>
            <ac:spMk id="8" creationId="{35C44DBB-AD7C-4682-B258-6367305D207B}"/>
          </ac:spMkLst>
        </pc:spChg>
        <pc:cxnChg chg="add">
          <ac:chgData name="Michal Černý" userId="47f2631e-daed-4119-b393-426e990e8c21" providerId="ADAL" clId="{B9BF047F-FB2F-4AA0-8511-2E1934DEF0DB}" dt="2021-05-20T11:46:00.595" v="759" actId="26606"/>
          <ac:cxnSpMkLst>
            <pc:docMk/>
            <pc:sldMk cId="4165094746" sldId="272"/>
            <ac:cxnSpMk id="10" creationId="{A1CED323-FAF0-4E0B-8717-FC1F468A28FE}"/>
          </ac:cxnSpMkLst>
        </pc:cxnChg>
      </pc:sldChg>
    </pc:docChg>
  </pc:docChgLst>
</pc:chgInfo>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A98C59-33D0-4C72-AAF5-D584C5DCB988}"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cs-CZ"/>
        </a:p>
      </dgm:t>
    </dgm:pt>
    <dgm:pt modelId="{E964D060-B4FA-46C8-866E-6837B829C3A8}">
      <dgm:prSet phldrT="[Text]"/>
      <dgm:spPr/>
      <dgm:t>
        <a:bodyPr/>
        <a:lstStyle/>
        <a:p>
          <a:pPr algn="ctr"/>
          <a:r>
            <a:rPr lang="cs-CZ"/>
            <a:t>Komplexní</a:t>
          </a:r>
        </a:p>
      </dgm:t>
    </dgm:pt>
    <dgm:pt modelId="{00CFBC1D-4D7D-4BF8-8E57-037D8FCB6285}" type="parTrans" cxnId="{699A1086-C6D4-4BD2-A252-011DBBE25C14}">
      <dgm:prSet/>
      <dgm:spPr/>
      <dgm:t>
        <a:bodyPr/>
        <a:lstStyle/>
        <a:p>
          <a:pPr algn="ctr"/>
          <a:endParaRPr lang="cs-CZ"/>
        </a:p>
      </dgm:t>
    </dgm:pt>
    <dgm:pt modelId="{36F27E63-AE52-4ECE-8C6E-B358B1C7BD26}" type="sibTrans" cxnId="{699A1086-C6D4-4BD2-A252-011DBBE25C14}">
      <dgm:prSet/>
      <dgm:spPr/>
      <dgm:t>
        <a:bodyPr/>
        <a:lstStyle/>
        <a:p>
          <a:pPr algn="ctr"/>
          <a:endParaRPr lang="cs-CZ"/>
        </a:p>
      </dgm:t>
    </dgm:pt>
    <dgm:pt modelId="{D2C9FDF5-7597-44A8-B01F-E46E79EE5547}">
      <dgm:prSet phldrT="[Text]"/>
      <dgm:spPr/>
      <dgm:t>
        <a:bodyPr/>
        <a:lstStyle/>
        <a:p>
          <a:pPr algn="ctr"/>
          <a:r>
            <a:rPr lang="cs-CZ"/>
            <a:t>Komplikované</a:t>
          </a:r>
        </a:p>
      </dgm:t>
    </dgm:pt>
    <dgm:pt modelId="{BFE0243E-C5D3-4D40-A1EB-1B893DCA39AB}" type="parTrans" cxnId="{A283367A-E785-419E-806C-B6E24661442C}">
      <dgm:prSet/>
      <dgm:spPr/>
      <dgm:t>
        <a:bodyPr/>
        <a:lstStyle/>
        <a:p>
          <a:pPr algn="ctr"/>
          <a:endParaRPr lang="cs-CZ"/>
        </a:p>
      </dgm:t>
    </dgm:pt>
    <dgm:pt modelId="{9357BF37-AE8D-41DC-A91C-684DD5098263}" type="sibTrans" cxnId="{A283367A-E785-419E-806C-B6E24661442C}">
      <dgm:prSet/>
      <dgm:spPr/>
      <dgm:t>
        <a:bodyPr/>
        <a:lstStyle/>
        <a:p>
          <a:pPr algn="ctr"/>
          <a:endParaRPr lang="cs-CZ"/>
        </a:p>
      </dgm:t>
    </dgm:pt>
    <dgm:pt modelId="{1FF980E7-3255-4EC5-9173-4F0E7FCB5FEF}">
      <dgm:prSet phldrT="[Text]"/>
      <dgm:spPr/>
      <dgm:t>
        <a:bodyPr/>
        <a:lstStyle/>
        <a:p>
          <a:pPr algn="ctr"/>
          <a:r>
            <a:rPr lang="cs-CZ"/>
            <a:t>Chaotické</a:t>
          </a:r>
        </a:p>
      </dgm:t>
    </dgm:pt>
    <dgm:pt modelId="{558DA15C-F970-4EC0-913C-83DD3D452148}" type="parTrans" cxnId="{7BF0FD5A-4F57-4BAD-BE94-E78A2F649C6E}">
      <dgm:prSet/>
      <dgm:spPr/>
      <dgm:t>
        <a:bodyPr/>
        <a:lstStyle/>
        <a:p>
          <a:pPr algn="ctr"/>
          <a:endParaRPr lang="cs-CZ"/>
        </a:p>
      </dgm:t>
    </dgm:pt>
    <dgm:pt modelId="{C08A3431-5ACA-46C0-BDD3-2B7F025DC875}" type="sibTrans" cxnId="{7BF0FD5A-4F57-4BAD-BE94-E78A2F649C6E}">
      <dgm:prSet/>
      <dgm:spPr/>
      <dgm:t>
        <a:bodyPr/>
        <a:lstStyle/>
        <a:p>
          <a:pPr algn="ctr"/>
          <a:endParaRPr lang="cs-CZ"/>
        </a:p>
      </dgm:t>
    </dgm:pt>
    <dgm:pt modelId="{1E424F43-B45C-46F5-9BFB-624D831B40FB}">
      <dgm:prSet phldrT="[Text]"/>
      <dgm:spPr/>
      <dgm:t>
        <a:bodyPr/>
        <a:lstStyle/>
        <a:p>
          <a:pPr algn="ctr"/>
          <a:r>
            <a:rPr lang="cs-CZ"/>
            <a:t>Zřejmé</a:t>
          </a:r>
        </a:p>
      </dgm:t>
    </dgm:pt>
    <dgm:pt modelId="{8DCB872C-10F6-4784-969A-35D61B9FF561}" type="parTrans" cxnId="{EE738375-3C83-477E-BCB2-40B52AFF0366}">
      <dgm:prSet/>
      <dgm:spPr/>
      <dgm:t>
        <a:bodyPr/>
        <a:lstStyle/>
        <a:p>
          <a:pPr algn="ctr"/>
          <a:endParaRPr lang="cs-CZ"/>
        </a:p>
      </dgm:t>
    </dgm:pt>
    <dgm:pt modelId="{7520ACE1-8636-4B64-ABA3-027DFB6289CA}" type="sibTrans" cxnId="{EE738375-3C83-477E-BCB2-40B52AFF0366}">
      <dgm:prSet/>
      <dgm:spPr/>
      <dgm:t>
        <a:bodyPr/>
        <a:lstStyle/>
        <a:p>
          <a:pPr algn="ctr"/>
          <a:endParaRPr lang="cs-CZ"/>
        </a:p>
      </dgm:t>
    </dgm:pt>
    <dgm:pt modelId="{FCBCDB00-BDE7-4DE5-B332-67E14C770959}" type="pres">
      <dgm:prSet presAssocID="{C4A98C59-33D0-4C72-AAF5-D584C5DCB988}" presName="matrix" presStyleCnt="0">
        <dgm:presLayoutVars>
          <dgm:chMax val="1"/>
          <dgm:dir/>
          <dgm:resizeHandles val="exact"/>
        </dgm:presLayoutVars>
      </dgm:prSet>
      <dgm:spPr/>
    </dgm:pt>
    <dgm:pt modelId="{4CC314E1-079E-4B81-AE5A-FB20A2201EA7}" type="pres">
      <dgm:prSet presAssocID="{C4A98C59-33D0-4C72-AAF5-D584C5DCB988}" presName="diamond" presStyleLbl="bgShp" presStyleIdx="0" presStyleCnt="1"/>
      <dgm:spPr/>
    </dgm:pt>
    <dgm:pt modelId="{B04CB08B-F4F0-4A79-A843-CD97618D87D4}" type="pres">
      <dgm:prSet presAssocID="{C4A98C59-33D0-4C72-AAF5-D584C5DCB988}" presName="quad1" presStyleLbl="node1" presStyleIdx="0" presStyleCnt="4">
        <dgm:presLayoutVars>
          <dgm:chMax val="0"/>
          <dgm:chPref val="0"/>
          <dgm:bulletEnabled val="1"/>
        </dgm:presLayoutVars>
      </dgm:prSet>
      <dgm:spPr/>
    </dgm:pt>
    <dgm:pt modelId="{72767937-D6CA-4FCA-A4DA-289968F1F892}" type="pres">
      <dgm:prSet presAssocID="{C4A98C59-33D0-4C72-AAF5-D584C5DCB988}" presName="quad2" presStyleLbl="node1" presStyleIdx="1" presStyleCnt="4">
        <dgm:presLayoutVars>
          <dgm:chMax val="0"/>
          <dgm:chPref val="0"/>
          <dgm:bulletEnabled val="1"/>
        </dgm:presLayoutVars>
      </dgm:prSet>
      <dgm:spPr/>
    </dgm:pt>
    <dgm:pt modelId="{C0477979-41C3-4DDC-849B-E5618B0B854A}" type="pres">
      <dgm:prSet presAssocID="{C4A98C59-33D0-4C72-AAF5-D584C5DCB988}" presName="quad3" presStyleLbl="node1" presStyleIdx="2" presStyleCnt="4">
        <dgm:presLayoutVars>
          <dgm:chMax val="0"/>
          <dgm:chPref val="0"/>
          <dgm:bulletEnabled val="1"/>
        </dgm:presLayoutVars>
      </dgm:prSet>
      <dgm:spPr/>
    </dgm:pt>
    <dgm:pt modelId="{DDB82A22-832D-4882-A488-7B8DCE975C5F}" type="pres">
      <dgm:prSet presAssocID="{C4A98C59-33D0-4C72-AAF5-D584C5DCB988}" presName="quad4" presStyleLbl="node1" presStyleIdx="3" presStyleCnt="4">
        <dgm:presLayoutVars>
          <dgm:chMax val="0"/>
          <dgm:chPref val="0"/>
          <dgm:bulletEnabled val="1"/>
        </dgm:presLayoutVars>
      </dgm:prSet>
      <dgm:spPr/>
    </dgm:pt>
  </dgm:ptLst>
  <dgm:cxnLst>
    <dgm:cxn modelId="{A8DD3009-EFAF-4682-AEE5-0EF85562CDF2}" type="presOf" srcId="{1FF980E7-3255-4EC5-9173-4F0E7FCB5FEF}" destId="{C0477979-41C3-4DDC-849B-E5618B0B854A}" srcOrd="0" destOrd="0" presId="urn:microsoft.com/office/officeart/2005/8/layout/matrix3"/>
    <dgm:cxn modelId="{E7CB8967-4895-4A29-89E9-84FD62E6DE7E}" type="presOf" srcId="{E964D060-B4FA-46C8-866E-6837B829C3A8}" destId="{B04CB08B-F4F0-4A79-A843-CD97618D87D4}" srcOrd="0" destOrd="0" presId="urn:microsoft.com/office/officeart/2005/8/layout/matrix3"/>
    <dgm:cxn modelId="{01233272-7907-421D-A222-F68E2896AA11}" type="presOf" srcId="{C4A98C59-33D0-4C72-AAF5-D584C5DCB988}" destId="{FCBCDB00-BDE7-4DE5-B332-67E14C770959}" srcOrd="0" destOrd="0" presId="urn:microsoft.com/office/officeart/2005/8/layout/matrix3"/>
    <dgm:cxn modelId="{EE738375-3C83-477E-BCB2-40B52AFF0366}" srcId="{C4A98C59-33D0-4C72-AAF5-D584C5DCB988}" destId="{1E424F43-B45C-46F5-9BFB-624D831B40FB}" srcOrd="3" destOrd="0" parTransId="{8DCB872C-10F6-4784-969A-35D61B9FF561}" sibTransId="{7520ACE1-8636-4B64-ABA3-027DFB6289CA}"/>
    <dgm:cxn modelId="{A283367A-E785-419E-806C-B6E24661442C}" srcId="{C4A98C59-33D0-4C72-AAF5-D584C5DCB988}" destId="{D2C9FDF5-7597-44A8-B01F-E46E79EE5547}" srcOrd="1" destOrd="0" parTransId="{BFE0243E-C5D3-4D40-A1EB-1B893DCA39AB}" sibTransId="{9357BF37-AE8D-41DC-A91C-684DD5098263}"/>
    <dgm:cxn modelId="{7BF0FD5A-4F57-4BAD-BE94-E78A2F649C6E}" srcId="{C4A98C59-33D0-4C72-AAF5-D584C5DCB988}" destId="{1FF980E7-3255-4EC5-9173-4F0E7FCB5FEF}" srcOrd="2" destOrd="0" parTransId="{558DA15C-F970-4EC0-913C-83DD3D452148}" sibTransId="{C08A3431-5ACA-46C0-BDD3-2B7F025DC875}"/>
    <dgm:cxn modelId="{699A1086-C6D4-4BD2-A252-011DBBE25C14}" srcId="{C4A98C59-33D0-4C72-AAF5-D584C5DCB988}" destId="{E964D060-B4FA-46C8-866E-6837B829C3A8}" srcOrd="0" destOrd="0" parTransId="{00CFBC1D-4D7D-4BF8-8E57-037D8FCB6285}" sibTransId="{36F27E63-AE52-4ECE-8C6E-B358B1C7BD26}"/>
    <dgm:cxn modelId="{2402D0EB-D73B-4A15-86E2-2ED72094C3FC}" type="presOf" srcId="{1E424F43-B45C-46F5-9BFB-624D831B40FB}" destId="{DDB82A22-832D-4882-A488-7B8DCE975C5F}" srcOrd="0" destOrd="0" presId="urn:microsoft.com/office/officeart/2005/8/layout/matrix3"/>
    <dgm:cxn modelId="{2F9FBBF1-5440-467B-BBFE-0D9632427716}" type="presOf" srcId="{D2C9FDF5-7597-44A8-B01F-E46E79EE5547}" destId="{72767937-D6CA-4FCA-A4DA-289968F1F892}" srcOrd="0" destOrd="0" presId="urn:microsoft.com/office/officeart/2005/8/layout/matrix3"/>
    <dgm:cxn modelId="{B06FC0F0-6144-4F62-BE04-088FCBDE39AD}" type="presParOf" srcId="{FCBCDB00-BDE7-4DE5-B332-67E14C770959}" destId="{4CC314E1-079E-4B81-AE5A-FB20A2201EA7}" srcOrd="0" destOrd="0" presId="urn:microsoft.com/office/officeart/2005/8/layout/matrix3"/>
    <dgm:cxn modelId="{9089E6EF-32FC-4417-B47E-69632F8E2316}" type="presParOf" srcId="{FCBCDB00-BDE7-4DE5-B332-67E14C770959}" destId="{B04CB08B-F4F0-4A79-A843-CD97618D87D4}" srcOrd="1" destOrd="0" presId="urn:microsoft.com/office/officeart/2005/8/layout/matrix3"/>
    <dgm:cxn modelId="{4F78AC9F-F5E7-475C-8064-B6AFC8A6576C}" type="presParOf" srcId="{FCBCDB00-BDE7-4DE5-B332-67E14C770959}" destId="{72767937-D6CA-4FCA-A4DA-289968F1F892}" srcOrd="2" destOrd="0" presId="urn:microsoft.com/office/officeart/2005/8/layout/matrix3"/>
    <dgm:cxn modelId="{30B9B39F-AFBC-40A9-8627-7E080EB92E64}" type="presParOf" srcId="{FCBCDB00-BDE7-4DE5-B332-67E14C770959}" destId="{C0477979-41C3-4DDC-849B-E5618B0B854A}" srcOrd="3" destOrd="0" presId="urn:microsoft.com/office/officeart/2005/8/layout/matrix3"/>
    <dgm:cxn modelId="{0D67DD69-9707-421A-B5D8-420872EBB623}" type="presParOf" srcId="{FCBCDB00-BDE7-4DE5-B332-67E14C770959}" destId="{DDB82A22-832D-4882-A488-7B8DCE975C5F}"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4D0252-A0C2-41D1-8879-C7215E7E0890}" type="doc">
      <dgm:prSet loTypeId="urn:microsoft.com/office/officeart/2016/7/layout/LinearBlockProcessNumbered" loCatId="process" qsTypeId="urn:microsoft.com/office/officeart/2005/8/quickstyle/simple4" qsCatId="simple" csTypeId="urn:microsoft.com/office/officeart/2005/8/colors/colorful1" csCatId="colorful"/>
      <dgm:spPr/>
      <dgm:t>
        <a:bodyPr/>
        <a:lstStyle/>
        <a:p>
          <a:endParaRPr lang="en-US"/>
        </a:p>
      </dgm:t>
    </dgm:pt>
    <dgm:pt modelId="{9351785F-C53D-4DF0-A023-3D0CEBD71384}">
      <dgm:prSet/>
      <dgm:spPr/>
      <dgm:t>
        <a:bodyPr/>
        <a:lstStyle/>
        <a:p>
          <a:r>
            <a:rPr lang="cs-CZ"/>
            <a:t>Otázka značky a HR</a:t>
          </a:r>
          <a:endParaRPr lang="en-US"/>
        </a:p>
      </dgm:t>
    </dgm:pt>
    <dgm:pt modelId="{39CDE4CA-B005-440F-8EE8-28A230605D80}" type="parTrans" cxnId="{3EF2B66E-3E27-43F9-A7AF-404D6C0F76ED}">
      <dgm:prSet/>
      <dgm:spPr/>
      <dgm:t>
        <a:bodyPr/>
        <a:lstStyle/>
        <a:p>
          <a:endParaRPr lang="en-US"/>
        </a:p>
      </dgm:t>
    </dgm:pt>
    <dgm:pt modelId="{295910C3-0648-464A-82D7-592A4B7B136D}" type="sibTrans" cxnId="{3EF2B66E-3E27-43F9-A7AF-404D6C0F76ED}">
      <dgm:prSet phldrT="01" phldr="0"/>
      <dgm:spPr/>
      <dgm:t>
        <a:bodyPr/>
        <a:lstStyle/>
        <a:p>
          <a:r>
            <a:rPr lang="en-US"/>
            <a:t>01</a:t>
          </a:r>
        </a:p>
      </dgm:t>
    </dgm:pt>
    <dgm:pt modelId="{8BEC9143-2792-48FD-8524-120DB4ABA7B2}">
      <dgm:prSet/>
      <dgm:spPr/>
      <dgm:t>
        <a:bodyPr/>
        <a:lstStyle/>
        <a:p>
          <a:r>
            <a:rPr lang="cs-CZ"/>
            <a:t>Otázka kyberšikany a zneužitelnost</a:t>
          </a:r>
          <a:endParaRPr lang="en-US"/>
        </a:p>
      </dgm:t>
    </dgm:pt>
    <dgm:pt modelId="{221FA830-797F-4570-AA3B-A1DF06924B79}" type="parTrans" cxnId="{F5BDE79A-414A-4756-99D4-C9EE6D26F33F}">
      <dgm:prSet/>
      <dgm:spPr/>
      <dgm:t>
        <a:bodyPr/>
        <a:lstStyle/>
        <a:p>
          <a:endParaRPr lang="en-US"/>
        </a:p>
      </dgm:t>
    </dgm:pt>
    <dgm:pt modelId="{21C5E39B-0E3B-4FA2-BF47-99880F537E4E}" type="sibTrans" cxnId="{F5BDE79A-414A-4756-99D4-C9EE6D26F33F}">
      <dgm:prSet phldrT="02" phldr="0"/>
      <dgm:spPr/>
      <dgm:t>
        <a:bodyPr/>
        <a:lstStyle/>
        <a:p>
          <a:r>
            <a:rPr lang="en-US"/>
            <a:t>02</a:t>
          </a:r>
        </a:p>
      </dgm:t>
    </dgm:pt>
    <dgm:pt modelId="{41C74CA8-11C1-4D26-8EA8-755A3C797F7C}">
      <dgm:prSet/>
      <dgm:spPr/>
      <dgm:t>
        <a:bodyPr/>
        <a:lstStyle/>
        <a:p>
          <a:r>
            <a:rPr lang="cs-CZ"/>
            <a:t>Vztah mezi digitálním a fyzickým Já</a:t>
          </a:r>
          <a:endParaRPr lang="en-US"/>
        </a:p>
      </dgm:t>
    </dgm:pt>
    <dgm:pt modelId="{3C9D9CF8-9DD8-4049-B5C8-8D685B74C1B3}" type="parTrans" cxnId="{0348CFAD-CC99-4C92-824E-8A8AA03397C2}">
      <dgm:prSet/>
      <dgm:spPr/>
      <dgm:t>
        <a:bodyPr/>
        <a:lstStyle/>
        <a:p>
          <a:endParaRPr lang="en-US"/>
        </a:p>
      </dgm:t>
    </dgm:pt>
    <dgm:pt modelId="{E725204E-3400-48F6-9915-20A4A6B97A77}" type="sibTrans" cxnId="{0348CFAD-CC99-4C92-824E-8A8AA03397C2}">
      <dgm:prSet phldrT="03" phldr="0"/>
      <dgm:spPr/>
      <dgm:t>
        <a:bodyPr/>
        <a:lstStyle/>
        <a:p>
          <a:r>
            <a:rPr lang="en-US"/>
            <a:t>03</a:t>
          </a:r>
        </a:p>
      </dgm:t>
    </dgm:pt>
    <dgm:pt modelId="{87FDA423-D862-40AE-AAEA-BF1128DE7EDD}">
      <dgm:prSet/>
      <dgm:spPr/>
      <dgm:t>
        <a:bodyPr/>
        <a:lstStyle/>
        <a:p>
          <a:r>
            <a:rPr lang="cs-CZ"/>
            <a:t>Co tvoří digitální identitu?</a:t>
          </a:r>
          <a:endParaRPr lang="en-US"/>
        </a:p>
      </dgm:t>
    </dgm:pt>
    <dgm:pt modelId="{A36430FB-6095-48C7-ADF5-83ACDD34D561}" type="parTrans" cxnId="{CC91E793-B124-44C6-97E6-95541B17870B}">
      <dgm:prSet/>
      <dgm:spPr/>
      <dgm:t>
        <a:bodyPr/>
        <a:lstStyle/>
        <a:p>
          <a:endParaRPr lang="en-US"/>
        </a:p>
      </dgm:t>
    </dgm:pt>
    <dgm:pt modelId="{36BBCD39-DB57-46FD-8C29-A099F57AA9B3}" type="sibTrans" cxnId="{CC91E793-B124-44C6-97E6-95541B17870B}">
      <dgm:prSet phldrT="04" phldr="0"/>
      <dgm:spPr/>
      <dgm:t>
        <a:bodyPr/>
        <a:lstStyle/>
        <a:p>
          <a:r>
            <a:rPr lang="en-US"/>
            <a:t>04</a:t>
          </a:r>
        </a:p>
      </dgm:t>
    </dgm:pt>
    <dgm:pt modelId="{A089A0C7-CEE7-4B1B-93CA-75A56551148C}">
      <dgm:prSet/>
      <dgm:spPr/>
      <dgm:t>
        <a:bodyPr/>
        <a:lstStyle/>
        <a:p>
          <a:r>
            <a:rPr lang="cs-CZ"/>
            <a:t>Digitální stopy</a:t>
          </a:r>
          <a:endParaRPr lang="en-US"/>
        </a:p>
      </dgm:t>
    </dgm:pt>
    <dgm:pt modelId="{7FB793AE-523A-4CC5-BD4C-BF5A95B18F48}" type="parTrans" cxnId="{2B86C280-446C-4240-83C0-9BF0D6A2892E}">
      <dgm:prSet/>
      <dgm:spPr/>
      <dgm:t>
        <a:bodyPr/>
        <a:lstStyle/>
        <a:p>
          <a:endParaRPr lang="en-US"/>
        </a:p>
      </dgm:t>
    </dgm:pt>
    <dgm:pt modelId="{1456844A-5B43-4FE2-836D-D47D527FAA1F}" type="sibTrans" cxnId="{2B86C280-446C-4240-83C0-9BF0D6A2892E}">
      <dgm:prSet/>
      <dgm:spPr/>
      <dgm:t>
        <a:bodyPr/>
        <a:lstStyle/>
        <a:p>
          <a:endParaRPr lang="en-US"/>
        </a:p>
      </dgm:t>
    </dgm:pt>
    <dgm:pt modelId="{993DA70C-64E3-4357-AD47-09F1138197FF}">
      <dgm:prSet/>
      <dgm:spPr/>
      <dgm:t>
        <a:bodyPr/>
        <a:lstStyle/>
        <a:p>
          <a:r>
            <a:rPr lang="cs-CZ"/>
            <a:t>Profily</a:t>
          </a:r>
          <a:endParaRPr lang="en-US"/>
        </a:p>
      </dgm:t>
    </dgm:pt>
    <dgm:pt modelId="{DCBC4CFC-F7FA-4321-9E6A-DAC22D6598A6}" type="parTrans" cxnId="{F7B4926D-0162-447F-9287-C655F211E3A2}">
      <dgm:prSet/>
      <dgm:spPr/>
      <dgm:t>
        <a:bodyPr/>
        <a:lstStyle/>
        <a:p>
          <a:endParaRPr lang="en-US"/>
        </a:p>
      </dgm:t>
    </dgm:pt>
    <dgm:pt modelId="{3C6A1113-4D35-4D9C-8EA3-1C8463FD262F}" type="sibTrans" cxnId="{F7B4926D-0162-447F-9287-C655F211E3A2}">
      <dgm:prSet/>
      <dgm:spPr/>
      <dgm:t>
        <a:bodyPr/>
        <a:lstStyle/>
        <a:p>
          <a:endParaRPr lang="en-US"/>
        </a:p>
      </dgm:t>
    </dgm:pt>
    <dgm:pt modelId="{5125BA46-00A5-41D5-A9C6-0B9B0ACE11D1}">
      <dgm:prSet/>
      <dgm:spPr/>
      <dgm:t>
        <a:bodyPr/>
        <a:lstStyle/>
        <a:p>
          <a:r>
            <a:rPr lang="cs-CZ"/>
            <a:t>Sociální vazby (osoba je konstruována vztahem – Solověvov, Richard od sv. Viktora aj.)</a:t>
          </a:r>
          <a:endParaRPr lang="en-US"/>
        </a:p>
      </dgm:t>
    </dgm:pt>
    <dgm:pt modelId="{ACABD3CA-301F-48FC-A05C-B451F87692A6}" type="parTrans" cxnId="{85800723-34D6-4ABE-BA0B-8B50F2814413}">
      <dgm:prSet/>
      <dgm:spPr/>
      <dgm:t>
        <a:bodyPr/>
        <a:lstStyle/>
        <a:p>
          <a:endParaRPr lang="en-US"/>
        </a:p>
      </dgm:t>
    </dgm:pt>
    <dgm:pt modelId="{34CF0518-F5E2-4DBA-A940-13CF113CCDDF}" type="sibTrans" cxnId="{85800723-34D6-4ABE-BA0B-8B50F2814413}">
      <dgm:prSet/>
      <dgm:spPr/>
      <dgm:t>
        <a:bodyPr/>
        <a:lstStyle/>
        <a:p>
          <a:endParaRPr lang="en-US"/>
        </a:p>
      </dgm:t>
    </dgm:pt>
    <dgm:pt modelId="{E06FF9B9-6437-4907-A365-6C421AF27D1B}">
      <dgm:prSet/>
      <dgm:spPr/>
      <dgm:t>
        <a:bodyPr/>
        <a:lstStyle/>
        <a:p>
          <a:r>
            <a:rPr lang="cs-CZ"/>
            <a:t>???</a:t>
          </a:r>
          <a:endParaRPr lang="en-US"/>
        </a:p>
      </dgm:t>
    </dgm:pt>
    <dgm:pt modelId="{97D6465A-8DA0-476C-8807-99B2316F8DAB}" type="parTrans" cxnId="{8AF4091A-B0F6-4DFA-9E2A-160E8B070B5F}">
      <dgm:prSet/>
      <dgm:spPr/>
      <dgm:t>
        <a:bodyPr/>
        <a:lstStyle/>
        <a:p>
          <a:endParaRPr lang="en-US"/>
        </a:p>
      </dgm:t>
    </dgm:pt>
    <dgm:pt modelId="{56F1BAA7-C2A1-42EE-B79B-9C6808E7F89F}" type="sibTrans" cxnId="{8AF4091A-B0F6-4DFA-9E2A-160E8B070B5F}">
      <dgm:prSet/>
      <dgm:spPr/>
      <dgm:t>
        <a:bodyPr/>
        <a:lstStyle/>
        <a:p>
          <a:endParaRPr lang="en-US"/>
        </a:p>
      </dgm:t>
    </dgm:pt>
    <dgm:pt modelId="{04744C85-3EC6-43FA-A73C-DE1F2577586C}" type="pres">
      <dgm:prSet presAssocID="{E24D0252-A0C2-41D1-8879-C7215E7E0890}" presName="Name0" presStyleCnt="0">
        <dgm:presLayoutVars>
          <dgm:animLvl val="lvl"/>
          <dgm:resizeHandles val="exact"/>
        </dgm:presLayoutVars>
      </dgm:prSet>
      <dgm:spPr/>
    </dgm:pt>
    <dgm:pt modelId="{608A9C22-59D0-4B36-9B22-56AE0D73F71F}" type="pres">
      <dgm:prSet presAssocID="{9351785F-C53D-4DF0-A023-3D0CEBD71384}" presName="compositeNode" presStyleCnt="0">
        <dgm:presLayoutVars>
          <dgm:bulletEnabled val="1"/>
        </dgm:presLayoutVars>
      </dgm:prSet>
      <dgm:spPr/>
    </dgm:pt>
    <dgm:pt modelId="{45C8E37C-0B94-456C-BF28-E9536DC31820}" type="pres">
      <dgm:prSet presAssocID="{9351785F-C53D-4DF0-A023-3D0CEBD71384}" presName="bgRect" presStyleLbl="alignNode1" presStyleIdx="0" presStyleCnt="4"/>
      <dgm:spPr/>
    </dgm:pt>
    <dgm:pt modelId="{16A20430-4B92-4306-83AC-EBB493945662}" type="pres">
      <dgm:prSet presAssocID="{295910C3-0648-464A-82D7-592A4B7B136D}" presName="sibTransNodeRect" presStyleLbl="alignNode1" presStyleIdx="0" presStyleCnt="4">
        <dgm:presLayoutVars>
          <dgm:chMax val="0"/>
          <dgm:bulletEnabled val="1"/>
        </dgm:presLayoutVars>
      </dgm:prSet>
      <dgm:spPr/>
    </dgm:pt>
    <dgm:pt modelId="{9BCC2183-25D0-4441-A7F1-8FE117D2DCB5}" type="pres">
      <dgm:prSet presAssocID="{9351785F-C53D-4DF0-A023-3D0CEBD71384}" presName="nodeRect" presStyleLbl="alignNode1" presStyleIdx="0" presStyleCnt="4">
        <dgm:presLayoutVars>
          <dgm:bulletEnabled val="1"/>
        </dgm:presLayoutVars>
      </dgm:prSet>
      <dgm:spPr/>
    </dgm:pt>
    <dgm:pt modelId="{E3F4B962-C0AA-4CD2-8319-1C2877629E6D}" type="pres">
      <dgm:prSet presAssocID="{295910C3-0648-464A-82D7-592A4B7B136D}" presName="sibTrans" presStyleCnt="0"/>
      <dgm:spPr/>
    </dgm:pt>
    <dgm:pt modelId="{634D67BB-63F2-41F8-B71C-7B4E576E8C0E}" type="pres">
      <dgm:prSet presAssocID="{8BEC9143-2792-48FD-8524-120DB4ABA7B2}" presName="compositeNode" presStyleCnt="0">
        <dgm:presLayoutVars>
          <dgm:bulletEnabled val="1"/>
        </dgm:presLayoutVars>
      </dgm:prSet>
      <dgm:spPr/>
    </dgm:pt>
    <dgm:pt modelId="{7CE34BED-4EC9-4151-89BF-F5FD36EF71E9}" type="pres">
      <dgm:prSet presAssocID="{8BEC9143-2792-48FD-8524-120DB4ABA7B2}" presName="bgRect" presStyleLbl="alignNode1" presStyleIdx="1" presStyleCnt="4"/>
      <dgm:spPr/>
    </dgm:pt>
    <dgm:pt modelId="{B03CB1CE-0864-4DBA-BFCF-DA6D30930A52}" type="pres">
      <dgm:prSet presAssocID="{21C5E39B-0E3B-4FA2-BF47-99880F537E4E}" presName="sibTransNodeRect" presStyleLbl="alignNode1" presStyleIdx="1" presStyleCnt="4">
        <dgm:presLayoutVars>
          <dgm:chMax val="0"/>
          <dgm:bulletEnabled val="1"/>
        </dgm:presLayoutVars>
      </dgm:prSet>
      <dgm:spPr/>
    </dgm:pt>
    <dgm:pt modelId="{C4ACE5D7-77D5-4D32-A0FA-55F65E9E74BE}" type="pres">
      <dgm:prSet presAssocID="{8BEC9143-2792-48FD-8524-120DB4ABA7B2}" presName="nodeRect" presStyleLbl="alignNode1" presStyleIdx="1" presStyleCnt="4">
        <dgm:presLayoutVars>
          <dgm:bulletEnabled val="1"/>
        </dgm:presLayoutVars>
      </dgm:prSet>
      <dgm:spPr/>
    </dgm:pt>
    <dgm:pt modelId="{B0F9ABFF-B697-4587-AB2F-84232FB9CE94}" type="pres">
      <dgm:prSet presAssocID="{21C5E39B-0E3B-4FA2-BF47-99880F537E4E}" presName="sibTrans" presStyleCnt="0"/>
      <dgm:spPr/>
    </dgm:pt>
    <dgm:pt modelId="{995FAD1D-D0F2-4AB1-9BA3-1AE59337F7CE}" type="pres">
      <dgm:prSet presAssocID="{41C74CA8-11C1-4D26-8EA8-755A3C797F7C}" presName="compositeNode" presStyleCnt="0">
        <dgm:presLayoutVars>
          <dgm:bulletEnabled val="1"/>
        </dgm:presLayoutVars>
      </dgm:prSet>
      <dgm:spPr/>
    </dgm:pt>
    <dgm:pt modelId="{06994A71-DE0F-4144-9C0A-81CE8D1D11B2}" type="pres">
      <dgm:prSet presAssocID="{41C74CA8-11C1-4D26-8EA8-755A3C797F7C}" presName="bgRect" presStyleLbl="alignNode1" presStyleIdx="2" presStyleCnt="4"/>
      <dgm:spPr/>
    </dgm:pt>
    <dgm:pt modelId="{10A0AC1A-2DA3-4F60-80B1-759021FB3481}" type="pres">
      <dgm:prSet presAssocID="{E725204E-3400-48F6-9915-20A4A6B97A77}" presName="sibTransNodeRect" presStyleLbl="alignNode1" presStyleIdx="2" presStyleCnt="4">
        <dgm:presLayoutVars>
          <dgm:chMax val="0"/>
          <dgm:bulletEnabled val="1"/>
        </dgm:presLayoutVars>
      </dgm:prSet>
      <dgm:spPr/>
    </dgm:pt>
    <dgm:pt modelId="{521FB4BD-9F4E-4238-A31D-F1759B7A4A5B}" type="pres">
      <dgm:prSet presAssocID="{41C74CA8-11C1-4D26-8EA8-755A3C797F7C}" presName="nodeRect" presStyleLbl="alignNode1" presStyleIdx="2" presStyleCnt="4">
        <dgm:presLayoutVars>
          <dgm:bulletEnabled val="1"/>
        </dgm:presLayoutVars>
      </dgm:prSet>
      <dgm:spPr/>
    </dgm:pt>
    <dgm:pt modelId="{82F6634E-26CF-40C2-9683-31EEB2F3A09D}" type="pres">
      <dgm:prSet presAssocID="{E725204E-3400-48F6-9915-20A4A6B97A77}" presName="sibTrans" presStyleCnt="0"/>
      <dgm:spPr/>
    </dgm:pt>
    <dgm:pt modelId="{645189BE-5A12-4B6D-9140-7F3310FC09C0}" type="pres">
      <dgm:prSet presAssocID="{87FDA423-D862-40AE-AAEA-BF1128DE7EDD}" presName="compositeNode" presStyleCnt="0">
        <dgm:presLayoutVars>
          <dgm:bulletEnabled val="1"/>
        </dgm:presLayoutVars>
      </dgm:prSet>
      <dgm:spPr/>
    </dgm:pt>
    <dgm:pt modelId="{7E6E83C5-EB9C-48D6-B359-69F0525FE406}" type="pres">
      <dgm:prSet presAssocID="{87FDA423-D862-40AE-AAEA-BF1128DE7EDD}" presName="bgRect" presStyleLbl="alignNode1" presStyleIdx="3" presStyleCnt="4"/>
      <dgm:spPr/>
    </dgm:pt>
    <dgm:pt modelId="{32C7C913-0EFB-4D11-8394-5740A8681E99}" type="pres">
      <dgm:prSet presAssocID="{36BBCD39-DB57-46FD-8C29-A099F57AA9B3}" presName="sibTransNodeRect" presStyleLbl="alignNode1" presStyleIdx="3" presStyleCnt="4">
        <dgm:presLayoutVars>
          <dgm:chMax val="0"/>
          <dgm:bulletEnabled val="1"/>
        </dgm:presLayoutVars>
      </dgm:prSet>
      <dgm:spPr/>
    </dgm:pt>
    <dgm:pt modelId="{882CADCC-59A8-434A-8C9F-9C8A84461E84}" type="pres">
      <dgm:prSet presAssocID="{87FDA423-D862-40AE-AAEA-BF1128DE7EDD}" presName="nodeRect" presStyleLbl="alignNode1" presStyleIdx="3" presStyleCnt="4">
        <dgm:presLayoutVars>
          <dgm:bulletEnabled val="1"/>
        </dgm:presLayoutVars>
      </dgm:prSet>
      <dgm:spPr/>
    </dgm:pt>
  </dgm:ptLst>
  <dgm:cxnLst>
    <dgm:cxn modelId="{61232300-2FDC-4243-A4FC-93FE7A579564}" type="presOf" srcId="{8BEC9143-2792-48FD-8524-120DB4ABA7B2}" destId="{C4ACE5D7-77D5-4D32-A0FA-55F65E9E74BE}" srcOrd="1" destOrd="0" presId="urn:microsoft.com/office/officeart/2016/7/layout/LinearBlockProcessNumbered"/>
    <dgm:cxn modelId="{8AF4091A-B0F6-4DFA-9E2A-160E8B070B5F}" srcId="{87FDA423-D862-40AE-AAEA-BF1128DE7EDD}" destId="{E06FF9B9-6437-4907-A365-6C421AF27D1B}" srcOrd="3" destOrd="0" parTransId="{97D6465A-8DA0-476C-8807-99B2316F8DAB}" sibTransId="{56F1BAA7-C2A1-42EE-B79B-9C6808E7F89F}"/>
    <dgm:cxn modelId="{BA585321-56A9-4596-B0A9-E034B9F451C5}" type="presOf" srcId="{295910C3-0648-464A-82D7-592A4B7B136D}" destId="{16A20430-4B92-4306-83AC-EBB493945662}" srcOrd="0" destOrd="0" presId="urn:microsoft.com/office/officeart/2016/7/layout/LinearBlockProcessNumbered"/>
    <dgm:cxn modelId="{85800723-34D6-4ABE-BA0B-8B50F2814413}" srcId="{87FDA423-D862-40AE-AAEA-BF1128DE7EDD}" destId="{5125BA46-00A5-41D5-A9C6-0B9B0ACE11D1}" srcOrd="2" destOrd="0" parTransId="{ACABD3CA-301F-48FC-A05C-B451F87692A6}" sibTransId="{34CF0518-F5E2-4DBA-A940-13CF113CCDDF}"/>
    <dgm:cxn modelId="{BA843031-E153-4072-B34B-00AF351BB905}" type="presOf" srcId="{87FDA423-D862-40AE-AAEA-BF1128DE7EDD}" destId="{882CADCC-59A8-434A-8C9F-9C8A84461E84}" srcOrd="1" destOrd="0" presId="urn:microsoft.com/office/officeart/2016/7/layout/LinearBlockProcessNumbered"/>
    <dgm:cxn modelId="{5A3CDF39-5AE1-4623-8321-CFC108D58E69}" type="presOf" srcId="{5125BA46-00A5-41D5-A9C6-0B9B0ACE11D1}" destId="{882CADCC-59A8-434A-8C9F-9C8A84461E84}" srcOrd="0" destOrd="3" presId="urn:microsoft.com/office/officeart/2016/7/layout/LinearBlockProcessNumbered"/>
    <dgm:cxn modelId="{0D331560-45A5-42DF-A4F4-6F110E975E54}" type="presOf" srcId="{993DA70C-64E3-4357-AD47-09F1138197FF}" destId="{882CADCC-59A8-434A-8C9F-9C8A84461E84}" srcOrd="0" destOrd="2" presId="urn:microsoft.com/office/officeart/2016/7/layout/LinearBlockProcessNumbered"/>
    <dgm:cxn modelId="{F7B4926D-0162-447F-9287-C655F211E3A2}" srcId="{87FDA423-D862-40AE-AAEA-BF1128DE7EDD}" destId="{993DA70C-64E3-4357-AD47-09F1138197FF}" srcOrd="1" destOrd="0" parTransId="{DCBC4CFC-F7FA-4321-9E6A-DAC22D6598A6}" sibTransId="{3C6A1113-4D35-4D9C-8EA3-1C8463FD262F}"/>
    <dgm:cxn modelId="{3EF2B66E-3E27-43F9-A7AF-404D6C0F76ED}" srcId="{E24D0252-A0C2-41D1-8879-C7215E7E0890}" destId="{9351785F-C53D-4DF0-A023-3D0CEBD71384}" srcOrd="0" destOrd="0" parTransId="{39CDE4CA-B005-440F-8EE8-28A230605D80}" sibTransId="{295910C3-0648-464A-82D7-592A4B7B136D}"/>
    <dgm:cxn modelId="{892A0057-E807-4B8C-9663-A478EE1134B4}" type="presOf" srcId="{9351785F-C53D-4DF0-A023-3D0CEBD71384}" destId="{9BCC2183-25D0-4441-A7F1-8FE117D2DCB5}" srcOrd="1" destOrd="0" presId="urn:microsoft.com/office/officeart/2016/7/layout/LinearBlockProcessNumbered"/>
    <dgm:cxn modelId="{99517E77-2811-4EDE-81C3-6B660D401A52}" type="presOf" srcId="{41C74CA8-11C1-4D26-8EA8-755A3C797F7C}" destId="{06994A71-DE0F-4144-9C0A-81CE8D1D11B2}" srcOrd="0" destOrd="0" presId="urn:microsoft.com/office/officeart/2016/7/layout/LinearBlockProcessNumbered"/>
    <dgm:cxn modelId="{4771DF59-BF43-4724-B508-17C8BACFC8D9}" type="presOf" srcId="{41C74CA8-11C1-4D26-8EA8-755A3C797F7C}" destId="{521FB4BD-9F4E-4238-A31D-F1759B7A4A5B}" srcOrd="1" destOrd="0" presId="urn:microsoft.com/office/officeart/2016/7/layout/LinearBlockProcessNumbered"/>
    <dgm:cxn modelId="{2B86C280-446C-4240-83C0-9BF0D6A2892E}" srcId="{87FDA423-D862-40AE-AAEA-BF1128DE7EDD}" destId="{A089A0C7-CEE7-4B1B-93CA-75A56551148C}" srcOrd="0" destOrd="0" parTransId="{7FB793AE-523A-4CC5-BD4C-BF5A95B18F48}" sibTransId="{1456844A-5B43-4FE2-836D-D47D527FAA1F}"/>
    <dgm:cxn modelId="{B9252981-AC1A-4144-BB68-E1EDF49B383E}" type="presOf" srcId="{8BEC9143-2792-48FD-8524-120DB4ABA7B2}" destId="{7CE34BED-4EC9-4151-89BF-F5FD36EF71E9}" srcOrd="0" destOrd="0" presId="urn:microsoft.com/office/officeart/2016/7/layout/LinearBlockProcessNumbered"/>
    <dgm:cxn modelId="{66C13384-8E20-4FC7-BC32-FC8EC1C876D7}" type="presOf" srcId="{E24D0252-A0C2-41D1-8879-C7215E7E0890}" destId="{04744C85-3EC6-43FA-A73C-DE1F2577586C}" srcOrd="0" destOrd="0" presId="urn:microsoft.com/office/officeart/2016/7/layout/LinearBlockProcessNumbered"/>
    <dgm:cxn modelId="{DC159287-D14F-4CDD-99D9-378CC27948B6}" type="presOf" srcId="{87FDA423-D862-40AE-AAEA-BF1128DE7EDD}" destId="{7E6E83C5-EB9C-48D6-B359-69F0525FE406}" srcOrd="0" destOrd="0" presId="urn:microsoft.com/office/officeart/2016/7/layout/LinearBlockProcessNumbered"/>
    <dgm:cxn modelId="{2158D087-1D24-40AB-9C7F-D3C49E65094C}" type="presOf" srcId="{9351785F-C53D-4DF0-A023-3D0CEBD71384}" destId="{45C8E37C-0B94-456C-BF28-E9536DC31820}" srcOrd="0" destOrd="0" presId="urn:microsoft.com/office/officeart/2016/7/layout/LinearBlockProcessNumbered"/>
    <dgm:cxn modelId="{CC91E793-B124-44C6-97E6-95541B17870B}" srcId="{E24D0252-A0C2-41D1-8879-C7215E7E0890}" destId="{87FDA423-D862-40AE-AAEA-BF1128DE7EDD}" srcOrd="3" destOrd="0" parTransId="{A36430FB-6095-48C7-ADF5-83ACDD34D561}" sibTransId="{36BBCD39-DB57-46FD-8C29-A099F57AA9B3}"/>
    <dgm:cxn modelId="{F5BDE79A-414A-4756-99D4-C9EE6D26F33F}" srcId="{E24D0252-A0C2-41D1-8879-C7215E7E0890}" destId="{8BEC9143-2792-48FD-8524-120DB4ABA7B2}" srcOrd="1" destOrd="0" parTransId="{221FA830-797F-4570-AA3B-A1DF06924B79}" sibTransId="{21C5E39B-0E3B-4FA2-BF47-99880F537E4E}"/>
    <dgm:cxn modelId="{349E2BAD-4120-4122-8AB7-F37D31A1FCD2}" type="presOf" srcId="{E725204E-3400-48F6-9915-20A4A6B97A77}" destId="{10A0AC1A-2DA3-4F60-80B1-759021FB3481}" srcOrd="0" destOrd="0" presId="urn:microsoft.com/office/officeart/2016/7/layout/LinearBlockProcessNumbered"/>
    <dgm:cxn modelId="{0348CFAD-CC99-4C92-824E-8A8AA03397C2}" srcId="{E24D0252-A0C2-41D1-8879-C7215E7E0890}" destId="{41C74CA8-11C1-4D26-8EA8-755A3C797F7C}" srcOrd="2" destOrd="0" parTransId="{3C9D9CF8-9DD8-4049-B5C8-8D685B74C1B3}" sibTransId="{E725204E-3400-48F6-9915-20A4A6B97A77}"/>
    <dgm:cxn modelId="{7204FFBF-A1EF-4414-889A-59AA8DD764B5}" type="presOf" srcId="{36BBCD39-DB57-46FD-8C29-A099F57AA9B3}" destId="{32C7C913-0EFB-4D11-8394-5740A8681E99}" srcOrd="0" destOrd="0" presId="urn:microsoft.com/office/officeart/2016/7/layout/LinearBlockProcessNumbered"/>
    <dgm:cxn modelId="{7C107AD0-4A0F-4266-B4CB-F5C976FE0BE1}" type="presOf" srcId="{E06FF9B9-6437-4907-A365-6C421AF27D1B}" destId="{882CADCC-59A8-434A-8C9F-9C8A84461E84}" srcOrd="0" destOrd="4" presId="urn:microsoft.com/office/officeart/2016/7/layout/LinearBlockProcessNumbered"/>
    <dgm:cxn modelId="{57B4AAED-F809-42D5-82A7-AE0194078A96}" type="presOf" srcId="{21C5E39B-0E3B-4FA2-BF47-99880F537E4E}" destId="{B03CB1CE-0864-4DBA-BFCF-DA6D30930A52}" srcOrd="0" destOrd="0" presId="urn:microsoft.com/office/officeart/2016/7/layout/LinearBlockProcessNumbered"/>
    <dgm:cxn modelId="{8FC276F5-9EED-4A5F-A2C6-87EECA708756}" type="presOf" srcId="{A089A0C7-CEE7-4B1B-93CA-75A56551148C}" destId="{882CADCC-59A8-434A-8C9F-9C8A84461E84}" srcOrd="0" destOrd="1" presId="urn:microsoft.com/office/officeart/2016/7/layout/LinearBlockProcessNumbered"/>
    <dgm:cxn modelId="{218A7899-9630-4DEB-B9C2-9A7360748675}" type="presParOf" srcId="{04744C85-3EC6-43FA-A73C-DE1F2577586C}" destId="{608A9C22-59D0-4B36-9B22-56AE0D73F71F}" srcOrd="0" destOrd="0" presId="urn:microsoft.com/office/officeart/2016/7/layout/LinearBlockProcessNumbered"/>
    <dgm:cxn modelId="{6006CD95-E086-40FE-AAA8-072E3700A9D7}" type="presParOf" srcId="{608A9C22-59D0-4B36-9B22-56AE0D73F71F}" destId="{45C8E37C-0B94-456C-BF28-E9536DC31820}" srcOrd="0" destOrd="0" presId="urn:microsoft.com/office/officeart/2016/7/layout/LinearBlockProcessNumbered"/>
    <dgm:cxn modelId="{C2185E20-7030-4236-AA74-A22CC9256179}" type="presParOf" srcId="{608A9C22-59D0-4B36-9B22-56AE0D73F71F}" destId="{16A20430-4B92-4306-83AC-EBB493945662}" srcOrd="1" destOrd="0" presId="urn:microsoft.com/office/officeart/2016/7/layout/LinearBlockProcessNumbered"/>
    <dgm:cxn modelId="{BC66D329-E8F5-497B-92F5-E53A08C53E8F}" type="presParOf" srcId="{608A9C22-59D0-4B36-9B22-56AE0D73F71F}" destId="{9BCC2183-25D0-4441-A7F1-8FE117D2DCB5}" srcOrd="2" destOrd="0" presId="urn:microsoft.com/office/officeart/2016/7/layout/LinearBlockProcessNumbered"/>
    <dgm:cxn modelId="{774ECE80-8436-420C-953B-8B8169D1E328}" type="presParOf" srcId="{04744C85-3EC6-43FA-A73C-DE1F2577586C}" destId="{E3F4B962-C0AA-4CD2-8319-1C2877629E6D}" srcOrd="1" destOrd="0" presId="urn:microsoft.com/office/officeart/2016/7/layout/LinearBlockProcessNumbered"/>
    <dgm:cxn modelId="{2C6F704D-10A1-44AC-8291-F66DE4D0BE27}" type="presParOf" srcId="{04744C85-3EC6-43FA-A73C-DE1F2577586C}" destId="{634D67BB-63F2-41F8-B71C-7B4E576E8C0E}" srcOrd="2" destOrd="0" presId="urn:microsoft.com/office/officeart/2016/7/layout/LinearBlockProcessNumbered"/>
    <dgm:cxn modelId="{0EECDCA2-8C83-4B44-9C5F-3DB4E3127E36}" type="presParOf" srcId="{634D67BB-63F2-41F8-B71C-7B4E576E8C0E}" destId="{7CE34BED-4EC9-4151-89BF-F5FD36EF71E9}" srcOrd="0" destOrd="0" presId="urn:microsoft.com/office/officeart/2016/7/layout/LinearBlockProcessNumbered"/>
    <dgm:cxn modelId="{01E68ED1-55F4-4806-B2E6-6FD05AA6988F}" type="presParOf" srcId="{634D67BB-63F2-41F8-B71C-7B4E576E8C0E}" destId="{B03CB1CE-0864-4DBA-BFCF-DA6D30930A52}" srcOrd="1" destOrd="0" presId="urn:microsoft.com/office/officeart/2016/7/layout/LinearBlockProcessNumbered"/>
    <dgm:cxn modelId="{EF0A000A-C9AC-4511-8B00-A44F588A8AC8}" type="presParOf" srcId="{634D67BB-63F2-41F8-B71C-7B4E576E8C0E}" destId="{C4ACE5D7-77D5-4D32-A0FA-55F65E9E74BE}" srcOrd="2" destOrd="0" presId="urn:microsoft.com/office/officeart/2016/7/layout/LinearBlockProcessNumbered"/>
    <dgm:cxn modelId="{134836BD-DD62-4911-A44E-89AF7B481760}" type="presParOf" srcId="{04744C85-3EC6-43FA-A73C-DE1F2577586C}" destId="{B0F9ABFF-B697-4587-AB2F-84232FB9CE94}" srcOrd="3" destOrd="0" presId="urn:microsoft.com/office/officeart/2016/7/layout/LinearBlockProcessNumbered"/>
    <dgm:cxn modelId="{CB625ABF-B87F-4F39-A67C-A373AC8EE603}" type="presParOf" srcId="{04744C85-3EC6-43FA-A73C-DE1F2577586C}" destId="{995FAD1D-D0F2-4AB1-9BA3-1AE59337F7CE}" srcOrd="4" destOrd="0" presId="urn:microsoft.com/office/officeart/2016/7/layout/LinearBlockProcessNumbered"/>
    <dgm:cxn modelId="{CD4FFCFB-4B9B-4078-8C40-5A92C7B4654B}" type="presParOf" srcId="{995FAD1D-D0F2-4AB1-9BA3-1AE59337F7CE}" destId="{06994A71-DE0F-4144-9C0A-81CE8D1D11B2}" srcOrd="0" destOrd="0" presId="urn:microsoft.com/office/officeart/2016/7/layout/LinearBlockProcessNumbered"/>
    <dgm:cxn modelId="{5F513248-E100-4202-BAAC-880592E5B8A3}" type="presParOf" srcId="{995FAD1D-D0F2-4AB1-9BA3-1AE59337F7CE}" destId="{10A0AC1A-2DA3-4F60-80B1-759021FB3481}" srcOrd="1" destOrd="0" presId="urn:microsoft.com/office/officeart/2016/7/layout/LinearBlockProcessNumbered"/>
    <dgm:cxn modelId="{BE19D5B7-00DD-40D6-8340-D66ABB3D38CB}" type="presParOf" srcId="{995FAD1D-D0F2-4AB1-9BA3-1AE59337F7CE}" destId="{521FB4BD-9F4E-4238-A31D-F1759B7A4A5B}" srcOrd="2" destOrd="0" presId="urn:microsoft.com/office/officeart/2016/7/layout/LinearBlockProcessNumbered"/>
    <dgm:cxn modelId="{05CE6D41-036C-42B5-A7B5-F4DD62FDBBF9}" type="presParOf" srcId="{04744C85-3EC6-43FA-A73C-DE1F2577586C}" destId="{82F6634E-26CF-40C2-9683-31EEB2F3A09D}" srcOrd="5" destOrd="0" presId="urn:microsoft.com/office/officeart/2016/7/layout/LinearBlockProcessNumbered"/>
    <dgm:cxn modelId="{81392762-7B2E-4F7E-8920-C63CE01D7560}" type="presParOf" srcId="{04744C85-3EC6-43FA-A73C-DE1F2577586C}" destId="{645189BE-5A12-4B6D-9140-7F3310FC09C0}" srcOrd="6" destOrd="0" presId="urn:microsoft.com/office/officeart/2016/7/layout/LinearBlockProcessNumbered"/>
    <dgm:cxn modelId="{5AAA5B7F-4970-4D2A-AF33-5C4A7606E1F4}" type="presParOf" srcId="{645189BE-5A12-4B6D-9140-7F3310FC09C0}" destId="{7E6E83C5-EB9C-48D6-B359-69F0525FE406}" srcOrd="0" destOrd="0" presId="urn:microsoft.com/office/officeart/2016/7/layout/LinearBlockProcessNumbered"/>
    <dgm:cxn modelId="{BC47466B-39C0-4F97-9B1B-F7A72B82E6EC}" type="presParOf" srcId="{645189BE-5A12-4B6D-9140-7F3310FC09C0}" destId="{32C7C913-0EFB-4D11-8394-5740A8681E99}" srcOrd="1" destOrd="0" presId="urn:microsoft.com/office/officeart/2016/7/layout/LinearBlockProcessNumbered"/>
    <dgm:cxn modelId="{61C9735E-C936-4388-817B-A2614F263BEF}" type="presParOf" srcId="{645189BE-5A12-4B6D-9140-7F3310FC09C0}" destId="{882CADCC-59A8-434A-8C9F-9C8A84461E84}"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C314E1-079E-4B81-AE5A-FB20A2201EA7}">
      <dsp:nvSpPr>
        <dsp:cNvPr id="0" name=""/>
        <dsp:cNvSpPr/>
      </dsp:nvSpPr>
      <dsp:spPr>
        <a:xfrm>
          <a:off x="1633537" y="0"/>
          <a:ext cx="2484755" cy="2484755"/>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4CB08B-F4F0-4A79-A843-CD97618D87D4}">
      <dsp:nvSpPr>
        <dsp:cNvPr id="0" name=""/>
        <dsp:cNvSpPr/>
      </dsp:nvSpPr>
      <dsp:spPr>
        <a:xfrm>
          <a:off x="1869589" y="236051"/>
          <a:ext cx="969054" cy="96905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cs-CZ" sz="900" kern="1200"/>
            <a:t>Komplexní</a:t>
          </a:r>
        </a:p>
      </dsp:txBody>
      <dsp:txXfrm>
        <a:off x="1916894" y="283356"/>
        <a:ext cx="874444" cy="874444"/>
      </dsp:txXfrm>
    </dsp:sp>
    <dsp:sp modelId="{72767937-D6CA-4FCA-A4DA-289968F1F892}">
      <dsp:nvSpPr>
        <dsp:cNvPr id="0" name=""/>
        <dsp:cNvSpPr/>
      </dsp:nvSpPr>
      <dsp:spPr>
        <a:xfrm>
          <a:off x="2913186" y="236051"/>
          <a:ext cx="969054" cy="96905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cs-CZ" sz="900" kern="1200"/>
            <a:t>Komplikované</a:t>
          </a:r>
        </a:p>
      </dsp:txBody>
      <dsp:txXfrm>
        <a:off x="2960491" y="283356"/>
        <a:ext cx="874444" cy="874444"/>
      </dsp:txXfrm>
    </dsp:sp>
    <dsp:sp modelId="{C0477979-41C3-4DDC-849B-E5618B0B854A}">
      <dsp:nvSpPr>
        <dsp:cNvPr id="0" name=""/>
        <dsp:cNvSpPr/>
      </dsp:nvSpPr>
      <dsp:spPr>
        <a:xfrm>
          <a:off x="1869589" y="1279648"/>
          <a:ext cx="969054" cy="96905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cs-CZ" sz="900" kern="1200"/>
            <a:t>Chaotické</a:t>
          </a:r>
        </a:p>
      </dsp:txBody>
      <dsp:txXfrm>
        <a:off x="1916894" y="1326953"/>
        <a:ext cx="874444" cy="874444"/>
      </dsp:txXfrm>
    </dsp:sp>
    <dsp:sp modelId="{DDB82A22-832D-4882-A488-7B8DCE975C5F}">
      <dsp:nvSpPr>
        <dsp:cNvPr id="0" name=""/>
        <dsp:cNvSpPr/>
      </dsp:nvSpPr>
      <dsp:spPr>
        <a:xfrm>
          <a:off x="2913186" y="1279648"/>
          <a:ext cx="969054" cy="96905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cs-CZ" sz="900" kern="1200"/>
            <a:t>Zřejmé</a:t>
          </a:r>
        </a:p>
      </dsp:txBody>
      <dsp:txXfrm>
        <a:off x="2960491" y="1326953"/>
        <a:ext cx="874444" cy="8744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C8E37C-0B94-456C-BF28-E9536DC31820}">
      <dsp:nvSpPr>
        <dsp:cNvPr id="0" name=""/>
        <dsp:cNvSpPr/>
      </dsp:nvSpPr>
      <dsp:spPr>
        <a:xfrm>
          <a:off x="206" y="188980"/>
          <a:ext cx="2488982" cy="2986779"/>
        </a:xfrm>
        <a:prstGeom prst="rect">
          <a:avLst/>
        </a:prstGeom>
        <a:blipFill rotWithShape="1">
          <a:blip xmlns:r="http://schemas.openxmlformats.org/officeDocument/2006/relationships" r:embed="rId1">
            <a:duotone>
              <a:schemeClr val="accent2">
                <a:hueOff val="0"/>
                <a:satOff val="0"/>
                <a:lumOff val="0"/>
                <a:alphaOff val="0"/>
                <a:tint val="98000"/>
                <a:lumMod val="102000"/>
              </a:schemeClr>
              <a:schemeClr val="accent2">
                <a:hueOff val="0"/>
                <a:satOff val="0"/>
                <a:lumOff val="0"/>
                <a:alphaOff val="0"/>
                <a:shade val="98000"/>
                <a:lumMod val="98000"/>
              </a:schemeClr>
            </a:duotone>
          </a:blip>
          <a:tile tx="0" ty="0" sx="100000" sy="100000" flip="none" algn="tl"/>
        </a:blipFill>
        <a:ln w="9525" cap="rnd"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245856" tIns="0" rIns="245856" bIns="330200" numCol="1" spcCol="1270" anchor="t" anchorCtr="0">
          <a:noAutofit/>
        </a:bodyPr>
        <a:lstStyle/>
        <a:p>
          <a:pPr marL="0" lvl="0" indent="0" algn="l" defTabSz="533400">
            <a:lnSpc>
              <a:spcPct val="90000"/>
            </a:lnSpc>
            <a:spcBef>
              <a:spcPct val="0"/>
            </a:spcBef>
            <a:spcAft>
              <a:spcPct val="35000"/>
            </a:spcAft>
            <a:buNone/>
          </a:pPr>
          <a:r>
            <a:rPr lang="cs-CZ" sz="1200" kern="1200"/>
            <a:t>Otázka značky a HR</a:t>
          </a:r>
          <a:endParaRPr lang="en-US" sz="1200" kern="1200"/>
        </a:p>
      </dsp:txBody>
      <dsp:txXfrm>
        <a:off x="206" y="1383692"/>
        <a:ext cx="2488982" cy="1792067"/>
      </dsp:txXfrm>
    </dsp:sp>
    <dsp:sp modelId="{16A20430-4B92-4306-83AC-EBB493945662}">
      <dsp:nvSpPr>
        <dsp:cNvPr id="0" name=""/>
        <dsp:cNvSpPr/>
      </dsp:nvSpPr>
      <dsp:spPr>
        <a:xfrm>
          <a:off x="206" y="188980"/>
          <a:ext cx="2488982" cy="1194711"/>
        </a:xfrm>
        <a:prstGeom prst="rect">
          <a:avLst/>
        </a:prstGeom>
        <a:noFill/>
        <a:ln w="9525" cap="rnd" cmpd="sng" algn="ctr">
          <a:noFill/>
          <a:prstDash val="solid"/>
        </a:ln>
        <a:effectLst/>
        <a:sp3d/>
      </dsp:spPr>
      <dsp:style>
        <a:lnRef idx="1">
          <a:scrgbClr r="0" g="0" b="0"/>
        </a:lnRef>
        <a:fillRef idx="3">
          <a:scrgbClr r="0" g="0" b="0"/>
        </a:fillRef>
        <a:effectRef idx="2">
          <a:scrgbClr r="0" g="0" b="0"/>
        </a:effectRef>
        <a:fontRef idx="minor">
          <a:schemeClr val="lt1"/>
        </a:fontRef>
      </dsp:style>
      <dsp:txBody>
        <a:bodyPr spcFirstLastPara="0" vert="horz" wrap="square" lIns="245856" tIns="165100" rIns="245856" bIns="165100" numCol="1" spcCol="1270" anchor="ctr" anchorCtr="0">
          <a:noAutofit/>
        </a:bodyPr>
        <a:lstStyle/>
        <a:p>
          <a:pPr marL="0" lvl="0" indent="0" algn="l" defTabSz="2711450">
            <a:lnSpc>
              <a:spcPct val="90000"/>
            </a:lnSpc>
            <a:spcBef>
              <a:spcPct val="0"/>
            </a:spcBef>
            <a:spcAft>
              <a:spcPct val="35000"/>
            </a:spcAft>
            <a:buNone/>
          </a:pPr>
          <a:r>
            <a:rPr lang="en-US" sz="6100" kern="1200"/>
            <a:t>01</a:t>
          </a:r>
        </a:p>
      </dsp:txBody>
      <dsp:txXfrm>
        <a:off x="206" y="188980"/>
        <a:ext cx="2488982" cy="1194711"/>
      </dsp:txXfrm>
    </dsp:sp>
    <dsp:sp modelId="{7CE34BED-4EC9-4151-89BF-F5FD36EF71E9}">
      <dsp:nvSpPr>
        <dsp:cNvPr id="0" name=""/>
        <dsp:cNvSpPr/>
      </dsp:nvSpPr>
      <dsp:spPr>
        <a:xfrm>
          <a:off x="2688307" y="188980"/>
          <a:ext cx="2488982" cy="2986779"/>
        </a:xfrm>
        <a:prstGeom prst="rect">
          <a:avLst/>
        </a:prstGeom>
        <a:blipFill rotWithShape="1">
          <a:blip xmlns:r="http://schemas.openxmlformats.org/officeDocument/2006/relationships" r:embed="rId1">
            <a:duotone>
              <a:schemeClr val="accent3">
                <a:hueOff val="0"/>
                <a:satOff val="0"/>
                <a:lumOff val="0"/>
                <a:alphaOff val="0"/>
                <a:tint val="98000"/>
                <a:lumMod val="102000"/>
              </a:schemeClr>
              <a:schemeClr val="accent3">
                <a:hueOff val="0"/>
                <a:satOff val="0"/>
                <a:lumOff val="0"/>
                <a:alphaOff val="0"/>
                <a:shade val="98000"/>
                <a:lumMod val="98000"/>
              </a:schemeClr>
            </a:duotone>
          </a:blip>
          <a:tile tx="0" ty="0" sx="100000" sy="100000" flip="none" algn="tl"/>
        </a:blipFill>
        <a:ln w="9525" cap="rnd" cmpd="sng" algn="ctr">
          <a:solidFill>
            <a:schemeClr val="accent3">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245856" tIns="0" rIns="245856" bIns="330200" numCol="1" spcCol="1270" anchor="t" anchorCtr="0">
          <a:noAutofit/>
        </a:bodyPr>
        <a:lstStyle/>
        <a:p>
          <a:pPr marL="0" lvl="0" indent="0" algn="l" defTabSz="533400">
            <a:lnSpc>
              <a:spcPct val="90000"/>
            </a:lnSpc>
            <a:spcBef>
              <a:spcPct val="0"/>
            </a:spcBef>
            <a:spcAft>
              <a:spcPct val="35000"/>
            </a:spcAft>
            <a:buNone/>
          </a:pPr>
          <a:r>
            <a:rPr lang="cs-CZ" sz="1200" kern="1200"/>
            <a:t>Otázka kyberšikany a zneužitelnost</a:t>
          </a:r>
          <a:endParaRPr lang="en-US" sz="1200" kern="1200"/>
        </a:p>
      </dsp:txBody>
      <dsp:txXfrm>
        <a:off x="2688307" y="1383692"/>
        <a:ext cx="2488982" cy="1792067"/>
      </dsp:txXfrm>
    </dsp:sp>
    <dsp:sp modelId="{B03CB1CE-0864-4DBA-BFCF-DA6D30930A52}">
      <dsp:nvSpPr>
        <dsp:cNvPr id="0" name=""/>
        <dsp:cNvSpPr/>
      </dsp:nvSpPr>
      <dsp:spPr>
        <a:xfrm>
          <a:off x="2688307" y="188980"/>
          <a:ext cx="2488982" cy="1194711"/>
        </a:xfrm>
        <a:prstGeom prst="rect">
          <a:avLst/>
        </a:prstGeom>
        <a:noFill/>
        <a:ln w="9525" cap="rnd" cmpd="sng" algn="ctr">
          <a:noFill/>
          <a:prstDash val="solid"/>
        </a:ln>
        <a:effectLst/>
        <a:sp3d/>
      </dsp:spPr>
      <dsp:style>
        <a:lnRef idx="1">
          <a:scrgbClr r="0" g="0" b="0"/>
        </a:lnRef>
        <a:fillRef idx="3">
          <a:scrgbClr r="0" g="0" b="0"/>
        </a:fillRef>
        <a:effectRef idx="2">
          <a:scrgbClr r="0" g="0" b="0"/>
        </a:effectRef>
        <a:fontRef idx="minor">
          <a:schemeClr val="lt1"/>
        </a:fontRef>
      </dsp:style>
      <dsp:txBody>
        <a:bodyPr spcFirstLastPara="0" vert="horz" wrap="square" lIns="245856" tIns="165100" rIns="245856" bIns="165100" numCol="1" spcCol="1270" anchor="ctr" anchorCtr="0">
          <a:noAutofit/>
        </a:bodyPr>
        <a:lstStyle/>
        <a:p>
          <a:pPr marL="0" lvl="0" indent="0" algn="l" defTabSz="2711450">
            <a:lnSpc>
              <a:spcPct val="90000"/>
            </a:lnSpc>
            <a:spcBef>
              <a:spcPct val="0"/>
            </a:spcBef>
            <a:spcAft>
              <a:spcPct val="35000"/>
            </a:spcAft>
            <a:buNone/>
          </a:pPr>
          <a:r>
            <a:rPr lang="en-US" sz="6100" kern="1200"/>
            <a:t>02</a:t>
          </a:r>
        </a:p>
      </dsp:txBody>
      <dsp:txXfrm>
        <a:off x="2688307" y="188980"/>
        <a:ext cx="2488982" cy="1194711"/>
      </dsp:txXfrm>
    </dsp:sp>
    <dsp:sp modelId="{06994A71-DE0F-4144-9C0A-81CE8D1D11B2}">
      <dsp:nvSpPr>
        <dsp:cNvPr id="0" name=""/>
        <dsp:cNvSpPr/>
      </dsp:nvSpPr>
      <dsp:spPr>
        <a:xfrm>
          <a:off x="5376409" y="188980"/>
          <a:ext cx="2488982" cy="2986779"/>
        </a:xfrm>
        <a:prstGeom prst="rect">
          <a:avLst/>
        </a:prstGeom>
        <a:blipFill rotWithShape="1">
          <a:blip xmlns:r="http://schemas.openxmlformats.org/officeDocument/2006/relationships" r:embed="rId1">
            <a:duotone>
              <a:schemeClr val="accent4">
                <a:hueOff val="0"/>
                <a:satOff val="0"/>
                <a:lumOff val="0"/>
                <a:alphaOff val="0"/>
                <a:tint val="98000"/>
                <a:lumMod val="102000"/>
              </a:schemeClr>
              <a:schemeClr val="accent4">
                <a:hueOff val="0"/>
                <a:satOff val="0"/>
                <a:lumOff val="0"/>
                <a:alphaOff val="0"/>
                <a:shade val="98000"/>
                <a:lumMod val="98000"/>
              </a:schemeClr>
            </a:duotone>
          </a:blip>
          <a:tile tx="0" ty="0" sx="100000" sy="100000" flip="none" algn="tl"/>
        </a:blipFill>
        <a:ln w="9525" cap="rnd" cmpd="sng" algn="ctr">
          <a:solidFill>
            <a:schemeClr val="accent4">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245856" tIns="0" rIns="245856" bIns="330200" numCol="1" spcCol="1270" anchor="t" anchorCtr="0">
          <a:noAutofit/>
        </a:bodyPr>
        <a:lstStyle/>
        <a:p>
          <a:pPr marL="0" lvl="0" indent="0" algn="l" defTabSz="533400">
            <a:lnSpc>
              <a:spcPct val="90000"/>
            </a:lnSpc>
            <a:spcBef>
              <a:spcPct val="0"/>
            </a:spcBef>
            <a:spcAft>
              <a:spcPct val="35000"/>
            </a:spcAft>
            <a:buNone/>
          </a:pPr>
          <a:r>
            <a:rPr lang="cs-CZ" sz="1200" kern="1200"/>
            <a:t>Vztah mezi digitálním a fyzickým Já</a:t>
          </a:r>
          <a:endParaRPr lang="en-US" sz="1200" kern="1200"/>
        </a:p>
      </dsp:txBody>
      <dsp:txXfrm>
        <a:off x="5376409" y="1383692"/>
        <a:ext cx="2488982" cy="1792067"/>
      </dsp:txXfrm>
    </dsp:sp>
    <dsp:sp modelId="{10A0AC1A-2DA3-4F60-80B1-759021FB3481}">
      <dsp:nvSpPr>
        <dsp:cNvPr id="0" name=""/>
        <dsp:cNvSpPr/>
      </dsp:nvSpPr>
      <dsp:spPr>
        <a:xfrm>
          <a:off x="5376409" y="188980"/>
          <a:ext cx="2488982" cy="1194711"/>
        </a:xfrm>
        <a:prstGeom prst="rect">
          <a:avLst/>
        </a:prstGeom>
        <a:noFill/>
        <a:ln w="9525" cap="rnd" cmpd="sng" algn="ctr">
          <a:noFill/>
          <a:prstDash val="solid"/>
        </a:ln>
        <a:effectLst/>
        <a:sp3d/>
      </dsp:spPr>
      <dsp:style>
        <a:lnRef idx="1">
          <a:scrgbClr r="0" g="0" b="0"/>
        </a:lnRef>
        <a:fillRef idx="3">
          <a:scrgbClr r="0" g="0" b="0"/>
        </a:fillRef>
        <a:effectRef idx="2">
          <a:scrgbClr r="0" g="0" b="0"/>
        </a:effectRef>
        <a:fontRef idx="minor">
          <a:schemeClr val="lt1"/>
        </a:fontRef>
      </dsp:style>
      <dsp:txBody>
        <a:bodyPr spcFirstLastPara="0" vert="horz" wrap="square" lIns="245856" tIns="165100" rIns="245856" bIns="165100" numCol="1" spcCol="1270" anchor="ctr" anchorCtr="0">
          <a:noAutofit/>
        </a:bodyPr>
        <a:lstStyle/>
        <a:p>
          <a:pPr marL="0" lvl="0" indent="0" algn="l" defTabSz="2711450">
            <a:lnSpc>
              <a:spcPct val="90000"/>
            </a:lnSpc>
            <a:spcBef>
              <a:spcPct val="0"/>
            </a:spcBef>
            <a:spcAft>
              <a:spcPct val="35000"/>
            </a:spcAft>
            <a:buNone/>
          </a:pPr>
          <a:r>
            <a:rPr lang="en-US" sz="6100" kern="1200"/>
            <a:t>03</a:t>
          </a:r>
        </a:p>
      </dsp:txBody>
      <dsp:txXfrm>
        <a:off x="5376409" y="188980"/>
        <a:ext cx="2488982" cy="1194711"/>
      </dsp:txXfrm>
    </dsp:sp>
    <dsp:sp modelId="{7E6E83C5-EB9C-48D6-B359-69F0525FE406}">
      <dsp:nvSpPr>
        <dsp:cNvPr id="0" name=""/>
        <dsp:cNvSpPr/>
      </dsp:nvSpPr>
      <dsp:spPr>
        <a:xfrm>
          <a:off x="8064510" y="188980"/>
          <a:ext cx="2488982" cy="2986779"/>
        </a:xfrm>
        <a:prstGeom prst="rect">
          <a:avLst/>
        </a:prstGeom>
        <a:blipFill rotWithShape="1">
          <a:blip xmlns:r="http://schemas.openxmlformats.org/officeDocument/2006/relationships" r:embed="rId1">
            <a:duotone>
              <a:schemeClr val="accent5">
                <a:hueOff val="0"/>
                <a:satOff val="0"/>
                <a:lumOff val="0"/>
                <a:alphaOff val="0"/>
                <a:tint val="98000"/>
                <a:lumMod val="102000"/>
              </a:schemeClr>
              <a:schemeClr val="accent5">
                <a:hueOff val="0"/>
                <a:satOff val="0"/>
                <a:lumOff val="0"/>
                <a:alphaOff val="0"/>
                <a:shade val="98000"/>
                <a:lumMod val="98000"/>
              </a:schemeClr>
            </a:duotone>
          </a:blip>
          <a:tile tx="0" ty="0" sx="100000" sy="100000" flip="none" algn="tl"/>
        </a:blipFill>
        <a:ln w="9525" cap="rnd"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245856" tIns="0" rIns="245856" bIns="330200" numCol="1" spcCol="1270" anchor="t" anchorCtr="0">
          <a:noAutofit/>
        </a:bodyPr>
        <a:lstStyle/>
        <a:p>
          <a:pPr marL="0" lvl="0" indent="0" algn="l" defTabSz="533400">
            <a:lnSpc>
              <a:spcPct val="90000"/>
            </a:lnSpc>
            <a:spcBef>
              <a:spcPct val="0"/>
            </a:spcBef>
            <a:spcAft>
              <a:spcPct val="35000"/>
            </a:spcAft>
            <a:buNone/>
          </a:pPr>
          <a:r>
            <a:rPr lang="cs-CZ" sz="1200" kern="1200"/>
            <a:t>Co tvoří digitální identitu?</a:t>
          </a:r>
          <a:endParaRPr lang="en-US" sz="1200" kern="1200"/>
        </a:p>
        <a:p>
          <a:pPr marL="57150" lvl="1" indent="-57150" algn="l" defTabSz="400050">
            <a:lnSpc>
              <a:spcPct val="90000"/>
            </a:lnSpc>
            <a:spcBef>
              <a:spcPct val="0"/>
            </a:spcBef>
            <a:spcAft>
              <a:spcPct val="15000"/>
            </a:spcAft>
            <a:buChar char="•"/>
          </a:pPr>
          <a:r>
            <a:rPr lang="cs-CZ" sz="900" kern="1200"/>
            <a:t>Digitální stopy</a:t>
          </a:r>
          <a:endParaRPr lang="en-US" sz="900" kern="1200"/>
        </a:p>
        <a:p>
          <a:pPr marL="57150" lvl="1" indent="-57150" algn="l" defTabSz="400050">
            <a:lnSpc>
              <a:spcPct val="90000"/>
            </a:lnSpc>
            <a:spcBef>
              <a:spcPct val="0"/>
            </a:spcBef>
            <a:spcAft>
              <a:spcPct val="15000"/>
            </a:spcAft>
            <a:buChar char="•"/>
          </a:pPr>
          <a:r>
            <a:rPr lang="cs-CZ" sz="900" kern="1200"/>
            <a:t>Profily</a:t>
          </a:r>
          <a:endParaRPr lang="en-US" sz="900" kern="1200"/>
        </a:p>
        <a:p>
          <a:pPr marL="57150" lvl="1" indent="-57150" algn="l" defTabSz="400050">
            <a:lnSpc>
              <a:spcPct val="90000"/>
            </a:lnSpc>
            <a:spcBef>
              <a:spcPct val="0"/>
            </a:spcBef>
            <a:spcAft>
              <a:spcPct val="15000"/>
            </a:spcAft>
            <a:buChar char="•"/>
          </a:pPr>
          <a:r>
            <a:rPr lang="cs-CZ" sz="900" kern="1200"/>
            <a:t>Sociální vazby (osoba je konstruována vztahem – Solověvov, Richard od sv. Viktora aj.)</a:t>
          </a:r>
          <a:endParaRPr lang="en-US" sz="900" kern="1200"/>
        </a:p>
        <a:p>
          <a:pPr marL="57150" lvl="1" indent="-57150" algn="l" defTabSz="400050">
            <a:lnSpc>
              <a:spcPct val="90000"/>
            </a:lnSpc>
            <a:spcBef>
              <a:spcPct val="0"/>
            </a:spcBef>
            <a:spcAft>
              <a:spcPct val="15000"/>
            </a:spcAft>
            <a:buChar char="•"/>
          </a:pPr>
          <a:r>
            <a:rPr lang="cs-CZ" sz="900" kern="1200"/>
            <a:t>???</a:t>
          </a:r>
          <a:endParaRPr lang="en-US" sz="900" kern="1200"/>
        </a:p>
      </dsp:txBody>
      <dsp:txXfrm>
        <a:off x="8064510" y="1383692"/>
        <a:ext cx="2488982" cy="1792067"/>
      </dsp:txXfrm>
    </dsp:sp>
    <dsp:sp modelId="{32C7C913-0EFB-4D11-8394-5740A8681E99}">
      <dsp:nvSpPr>
        <dsp:cNvPr id="0" name=""/>
        <dsp:cNvSpPr/>
      </dsp:nvSpPr>
      <dsp:spPr>
        <a:xfrm>
          <a:off x="8064510" y="188980"/>
          <a:ext cx="2488982" cy="1194711"/>
        </a:xfrm>
        <a:prstGeom prst="rect">
          <a:avLst/>
        </a:prstGeom>
        <a:noFill/>
        <a:ln w="9525" cap="rnd" cmpd="sng" algn="ctr">
          <a:noFill/>
          <a:prstDash val="solid"/>
        </a:ln>
        <a:effectLst/>
        <a:sp3d/>
      </dsp:spPr>
      <dsp:style>
        <a:lnRef idx="1">
          <a:scrgbClr r="0" g="0" b="0"/>
        </a:lnRef>
        <a:fillRef idx="3">
          <a:scrgbClr r="0" g="0" b="0"/>
        </a:fillRef>
        <a:effectRef idx="2">
          <a:scrgbClr r="0" g="0" b="0"/>
        </a:effectRef>
        <a:fontRef idx="minor">
          <a:schemeClr val="lt1"/>
        </a:fontRef>
      </dsp:style>
      <dsp:txBody>
        <a:bodyPr spcFirstLastPara="0" vert="horz" wrap="square" lIns="245856" tIns="165100" rIns="245856" bIns="165100" numCol="1" spcCol="1270" anchor="ctr" anchorCtr="0">
          <a:noAutofit/>
        </a:bodyPr>
        <a:lstStyle/>
        <a:p>
          <a:pPr marL="0" lvl="0" indent="0" algn="l" defTabSz="2711450">
            <a:lnSpc>
              <a:spcPct val="90000"/>
            </a:lnSpc>
            <a:spcBef>
              <a:spcPct val="0"/>
            </a:spcBef>
            <a:spcAft>
              <a:spcPct val="35000"/>
            </a:spcAft>
            <a:buNone/>
          </a:pPr>
          <a:r>
            <a:rPr lang="en-US" sz="6100" kern="1200"/>
            <a:t>04</a:t>
          </a:r>
        </a:p>
      </dsp:txBody>
      <dsp:txXfrm>
        <a:off x="8064510" y="188980"/>
        <a:ext cx="2488982" cy="1194711"/>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F63D5379-DE72-4B7C-B943-A891123A299F}" type="datetimeFigureOut">
              <a:rPr lang="cs-CZ" smtClean="0"/>
              <a:t>21.05.2021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1064761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cs-CZ"/>
              <a:t>Kliknutím lze upravit styl.</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cs-CZ"/>
              <a:t>Kliknutím na ikonu přidáte obrázek.</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F63D5379-DE72-4B7C-B943-A891123A299F}" type="datetimeFigureOut">
              <a:rPr lang="cs-CZ" smtClean="0"/>
              <a:t>21.05.2021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528452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cs-CZ"/>
              <a:t>Kliknutím lze upravit styl.</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cs-CZ"/>
              <a:t>Upravte styly předlohy textu.</a:t>
            </a:r>
          </a:p>
        </p:txBody>
      </p:sp>
      <p:sp>
        <p:nvSpPr>
          <p:cNvPr id="4" name="Date Placeholder 3"/>
          <p:cNvSpPr>
            <a:spLocks noGrp="1"/>
          </p:cNvSpPr>
          <p:nvPr>
            <p:ph type="dt" sz="half" idx="10"/>
          </p:nvPr>
        </p:nvSpPr>
        <p:spPr/>
        <p:txBody>
          <a:bodyPr/>
          <a:lstStyle/>
          <a:p>
            <a:fld id="{F63D5379-DE72-4B7C-B943-A891123A299F}" type="datetimeFigureOut">
              <a:rPr lang="cs-CZ" smtClean="0"/>
              <a:t>21.05.2021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856101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cs-CZ"/>
              <a:t>Kliknutím lze upravit styl.</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cs-CZ"/>
              <a:t>Upravte styly předlohy textu.</a:t>
            </a:r>
          </a:p>
        </p:txBody>
      </p:sp>
      <p:sp>
        <p:nvSpPr>
          <p:cNvPr id="2" name="Date Placeholder 1"/>
          <p:cNvSpPr>
            <a:spLocks noGrp="1"/>
          </p:cNvSpPr>
          <p:nvPr>
            <p:ph type="dt" sz="half" idx="10"/>
          </p:nvPr>
        </p:nvSpPr>
        <p:spPr/>
        <p:txBody>
          <a:bodyPr/>
          <a:lstStyle/>
          <a:p>
            <a:fld id="{F63D5379-DE72-4B7C-B943-A891123A299F}" type="datetimeFigureOut">
              <a:rPr lang="cs-CZ" smtClean="0"/>
              <a:t>21.05.2021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429820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3D5379-DE72-4B7C-B943-A891123A299F}" type="datetimeFigureOut">
              <a:rPr lang="cs-CZ" smtClean="0"/>
              <a:t>21.05.2021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931388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3D5379-DE72-4B7C-B943-A891123A299F}" type="datetimeFigureOut">
              <a:rPr lang="cs-CZ" smtClean="0"/>
              <a:t>21.05.2021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090611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cs-CZ"/>
              <a:t>Kliknutím lze upravit styl.</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3D5379-DE72-4B7C-B943-A891123A299F}" type="datetimeFigureOut">
              <a:rPr lang="cs-CZ" smtClean="0"/>
              <a:t>21.05.2021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901059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cs-CZ"/>
              <a:t>Kliknutím lze upravit styl.</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F63D5379-DE72-4B7C-B943-A891123A299F}" type="datetimeFigureOut">
              <a:rPr lang="cs-CZ" smtClean="0"/>
              <a:t>21.05.2021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94250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63D5379-DE72-4B7C-B943-A891123A299F}" type="datetimeFigureOut">
              <a:rPr lang="cs-CZ" smtClean="0"/>
              <a:t>21.05.2021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3692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63D5379-DE72-4B7C-B943-A891123A299F}" type="datetimeFigureOut">
              <a:rPr lang="cs-CZ" smtClean="0"/>
              <a:t>21.05.2021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1157482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63D5379-DE72-4B7C-B943-A891123A299F}" type="datetimeFigureOut">
              <a:rPr lang="cs-CZ" smtClean="0"/>
              <a:t>21.05.2021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112330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D5379-DE72-4B7C-B943-A891123A299F}" type="datetimeFigureOut">
              <a:rPr lang="cs-CZ" smtClean="0"/>
              <a:t>21.05.2021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450416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cs-CZ"/>
              <a:t>Kliknutím lze upravit styl.</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F63D5379-DE72-4B7C-B943-A891123A299F}" type="datetimeFigureOut">
              <a:rPr lang="cs-CZ" smtClean="0"/>
              <a:t>21.05.2021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42318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cs-CZ"/>
              <a:t>Kliknutím lze upravit styl.</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cs-CZ"/>
              <a:t>Kliknutím na ikonu přidáte obrázek.</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a:xfrm>
            <a:off x="3885810" y="6041362"/>
            <a:ext cx="976879" cy="365125"/>
          </a:xfrm>
        </p:spPr>
        <p:txBody>
          <a:bodyPr/>
          <a:lstStyle/>
          <a:p>
            <a:fld id="{F63D5379-DE72-4B7C-B943-A891123A299F}" type="datetimeFigureOut">
              <a:rPr lang="cs-CZ" smtClean="0"/>
              <a:t>21.05.2021</a:t>
            </a:fld>
            <a:endParaRPr lang="cs-CZ"/>
          </a:p>
        </p:txBody>
      </p:sp>
      <p:sp>
        <p:nvSpPr>
          <p:cNvPr id="6" name="Footer Placeholder 5"/>
          <p:cNvSpPr>
            <a:spLocks noGrp="1"/>
          </p:cNvSpPr>
          <p:nvPr>
            <p:ph type="ftr" sz="quarter" idx="11"/>
          </p:nvPr>
        </p:nvSpPr>
        <p:spPr>
          <a:xfrm>
            <a:off x="590396" y="6041362"/>
            <a:ext cx="3295413" cy="365125"/>
          </a:xfrm>
        </p:spPr>
        <p:txBody>
          <a:bodyPr/>
          <a:lstStyle/>
          <a:p>
            <a:endParaRPr lang="cs-CZ"/>
          </a:p>
        </p:txBody>
      </p:sp>
      <p:sp>
        <p:nvSpPr>
          <p:cNvPr id="7" name="Slide Number Placeholder 6"/>
          <p:cNvSpPr>
            <a:spLocks noGrp="1"/>
          </p:cNvSpPr>
          <p:nvPr>
            <p:ph type="sldNum" sz="quarter" idx="12"/>
          </p:nvPr>
        </p:nvSpPr>
        <p:spPr>
          <a:xfrm>
            <a:off x="4862689" y="5915888"/>
            <a:ext cx="1062155" cy="490599"/>
          </a:xfrm>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937310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cs-CZ"/>
              <a:t>Kliknutím lze upravit styl.</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cs-CZ"/>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F63D5379-DE72-4B7C-B943-A891123A299F}" type="datetimeFigureOut">
              <a:rPr lang="cs-CZ" smtClean="0"/>
              <a:t>21.05.2021</a:t>
            </a:fld>
            <a:endParaRPr lang="cs-CZ"/>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530EFEB7-0B57-4550-BC4B-C5264D962F06}" type="slidenum">
              <a:rPr lang="cs-CZ" smtClean="0"/>
              <a:t>‹#›</a:t>
            </a:fld>
            <a:endParaRPr lang="cs-CZ"/>
          </a:p>
        </p:txBody>
      </p:sp>
    </p:spTree>
    <p:extLst>
      <p:ext uri="{BB962C8B-B14F-4D97-AF65-F5344CB8AC3E}">
        <p14:creationId xmlns:p14="http://schemas.microsoft.com/office/powerpoint/2010/main" val="12350133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www.ted.com/talks/nicolas_perony_puppies_now_that_i_ve_got_your_attention_complexity_theory?language=c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hyperlink" Target="https://commons.wikimedia.org/w/index.php?curid=33783436"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hyperlink" Target="https://www.databazeknih.cz/knihy/ubavit-se-k-smrti-3231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8F5419B-BCBD-42A2-BFFF-781C607339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ctrTitle"/>
          </p:nvPr>
        </p:nvSpPr>
        <p:spPr>
          <a:xfrm>
            <a:off x="810001" y="643467"/>
            <a:ext cx="10572000" cy="3776731"/>
          </a:xfrm>
          <a:effectLst/>
        </p:spPr>
        <p:txBody>
          <a:bodyPr vert="horz" lIns="91440" tIns="45720" rIns="91440" bIns="45720" rtlCol="0">
            <a:normAutofit/>
          </a:bodyPr>
          <a:lstStyle/>
          <a:p>
            <a:r>
              <a:rPr lang="en-US" sz="6600">
                <a:solidFill>
                  <a:schemeClr val="tx1"/>
                </a:solidFill>
              </a:rPr>
              <a:t>„Abi in pace“</a:t>
            </a:r>
          </a:p>
        </p:txBody>
      </p:sp>
      <p:sp>
        <p:nvSpPr>
          <p:cNvPr id="3" name="Podnadpis 2"/>
          <p:cNvSpPr>
            <a:spLocks noGrp="1"/>
          </p:cNvSpPr>
          <p:nvPr>
            <p:ph type="subTitle" idx="1"/>
          </p:nvPr>
        </p:nvSpPr>
        <p:spPr>
          <a:xfrm>
            <a:off x="810001" y="4420198"/>
            <a:ext cx="10572000" cy="1295623"/>
          </a:xfrm>
          <a:effectLst/>
        </p:spPr>
        <p:txBody>
          <a:bodyPr vert="horz" lIns="91440" tIns="45720" rIns="91440" bIns="45720" rtlCol="0">
            <a:normAutofit fontScale="92500" lnSpcReduction="10000"/>
          </a:bodyPr>
          <a:lstStyle/>
          <a:p>
            <a:pPr>
              <a:lnSpc>
                <a:spcPct val="90000"/>
              </a:lnSpc>
            </a:pPr>
            <a:r>
              <a:rPr lang="cs-CZ" sz="1300" dirty="0">
                <a:solidFill>
                  <a:schemeClr val="accent1"/>
                </a:solidFill>
              </a:rPr>
              <a:t>Především o digitální psychologii</a:t>
            </a:r>
            <a:r>
              <a:rPr lang="en-US" sz="1300" dirty="0">
                <a:solidFill>
                  <a:schemeClr val="accent1"/>
                </a:solidFill>
              </a:rPr>
              <a:t>,... </a:t>
            </a:r>
            <a:endParaRPr lang="cs-CZ" sz="1300" dirty="0">
              <a:solidFill>
                <a:schemeClr val="accent1"/>
              </a:solidFill>
            </a:endParaRPr>
          </a:p>
          <a:p>
            <a:pPr>
              <a:lnSpc>
                <a:spcPct val="90000"/>
              </a:lnSpc>
            </a:pPr>
            <a:endParaRPr lang="cs-CZ" sz="1300" dirty="0">
              <a:solidFill>
                <a:schemeClr val="accent1"/>
              </a:solidFill>
            </a:endParaRPr>
          </a:p>
          <a:p>
            <a:pPr>
              <a:lnSpc>
                <a:spcPct val="90000"/>
              </a:lnSpc>
            </a:pPr>
            <a:r>
              <a:rPr lang="en-US" sz="1300" dirty="0" err="1">
                <a:solidFill>
                  <a:schemeClr val="accent1"/>
                </a:solidFill>
              </a:rPr>
              <a:t>Učící</a:t>
            </a:r>
            <a:r>
              <a:rPr lang="en-US" sz="1300" dirty="0">
                <a:solidFill>
                  <a:schemeClr val="accent1"/>
                </a:solidFill>
              </a:rPr>
              <a:t> se </a:t>
            </a:r>
            <a:r>
              <a:rPr lang="en-US" sz="1300" dirty="0" err="1">
                <a:solidFill>
                  <a:schemeClr val="accent1"/>
                </a:solidFill>
              </a:rPr>
              <a:t>společnost</a:t>
            </a:r>
            <a:r>
              <a:rPr lang="cs-CZ" sz="1300" dirty="0">
                <a:solidFill>
                  <a:schemeClr val="accent1"/>
                </a:solidFill>
              </a:rPr>
              <a:t> 2021</a:t>
            </a:r>
            <a:endParaRPr lang="en-US" sz="1300" dirty="0">
              <a:solidFill>
                <a:schemeClr val="accent1"/>
              </a:solidFill>
            </a:endParaRPr>
          </a:p>
          <a:p>
            <a:pPr>
              <a:lnSpc>
                <a:spcPct val="90000"/>
              </a:lnSpc>
            </a:pPr>
            <a:endParaRPr lang="en-US" sz="1300" dirty="0">
              <a:solidFill>
                <a:schemeClr val="accent1"/>
              </a:solidFill>
            </a:endParaRPr>
          </a:p>
          <a:p>
            <a:pPr>
              <a:lnSpc>
                <a:spcPct val="90000"/>
              </a:lnSpc>
            </a:pPr>
            <a:r>
              <a:rPr lang="en-US" sz="1300" dirty="0">
                <a:solidFill>
                  <a:schemeClr val="accent1"/>
                </a:solidFill>
              </a:rPr>
              <a:t>Michal Černý</a:t>
            </a:r>
          </a:p>
        </p:txBody>
      </p:sp>
    </p:spTree>
    <p:extLst>
      <p:ext uri="{BB962C8B-B14F-4D97-AF65-F5344CB8AC3E}">
        <p14:creationId xmlns:p14="http://schemas.microsoft.com/office/powerpoint/2010/main" val="3544393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7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1000"/>
                                  </p:stCondLst>
                                  <p:iterate>
                                    <p:tmPct val="10000"/>
                                  </p:iterate>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7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56824CE-083D-4ED5-94A5-655345BBE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6">
            <a:extLst>
              <a:ext uri="{FF2B5EF4-FFF2-40B4-BE49-F238E27FC236}">
                <a16:creationId xmlns:a16="http://schemas.microsoft.com/office/drawing/2014/main" id="{0785D83B-2124-40CD-9E29-811BC2B7C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chemeClr val="tx1"/>
          </a:solid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Nadpis 1"/>
          <p:cNvSpPr>
            <a:spLocks noGrp="1"/>
          </p:cNvSpPr>
          <p:nvPr>
            <p:ph type="title"/>
          </p:nvPr>
        </p:nvSpPr>
        <p:spPr>
          <a:xfrm>
            <a:off x="810000" y="447188"/>
            <a:ext cx="10571998" cy="970450"/>
          </a:xfrm>
        </p:spPr>
        <p:txBody>
          <a:bodyPr>
            <a:normAutofit/>
          </a:bodyPr>
          <a:lstStyle/>
          <a:p>
            <a:r>
              <a:rPr lang="cs-CZ" dirty="0"/>
              <a:t>Online identita</a:t>
            </a:r>
          </a:p>
        </p:txBody>
      </p:sp>
      <p:graphicFrame>
        <p:nvGraphicFramePr>
          <p:cNvPr id="5" name="Zástupný symbol pro obsah 2">
            <a:extLst>
              <a:ext uri="{FF2B5EF4-FFF2-40B4-BE49-F238E27FC236}">
                <a16:creationId xmlns:a16="http://schemas.microsoft.com/office/drawing/2014/main" id="{CCF11CB5-4B94-4084-ACD7-D398D1C5B794}"/>
              </a:ext>
            </a:extLst>
          </p:cNvPr>
          <p:cNvGraphicFramePr>
            <a:graphicFrameLocks noGrp="1"/>
          </p:cNvGraphicFramePr>
          <p:nvPr>
            <p:ph idx="1"/>
            <p:extLst>
              <p:ext uri="{D42A27DB-BD31-4B8C-83A1-F6EECF244321}">
                <p14:modId xmlns:p14="http://schemas.microsoft.com/office/powerpoint/2010/main" val="3923497453"/>
              </p:ext>
            </p:extLst>
          </p:nvPr>
        </p:nvGraphicFramePr>
        <p:xfrm>
          <a:off x="819150" y="2494722"/>
          <a:ext cx="10553700" cy="33647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8075224"/>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8775F366-526C-4C42-8931-696FFE8AA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6="http://schemas.microsoft.com/office/drawing/2014/main"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useBgFill="1">
        <p:nvSpPr>
          <p:cNvPr id="10" name="Rectangle 9">
            <a:extLst>
              <a:ext uri="{FF2B5EF4-FFF2-40B4-BE49-F238E27FC236}">
                <a16:creationId xmlns:a16="http://schemas.microsoft.com/office/drawing/2014/main" id="{B8F5419B-BCBD-42A2-BFFF-781C607339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810001" y="643467"/>
            <a:ext cx="10572000" cy="3776731"/>
          </a:xfrm>
          <a:effectLst/>
        </p:spPr>
        <p:txBody>
          <a:bodyPr vert="horz" lIns="91440" tIns="45720" rIns="91440" bIns="45720" rtlCol="0" anchor="b">
            <a:normAutofit/>
          </a:bodyPr>
          <a:lstStyle/>
          <a:p>
            <a:pPr algn="l"/>
            <a:r>
              <a:rPr lang="en-US" sz="6600">
                <a:solidFill>
                  <a:schemeClr val="tx1"/>
                </a:solidFill>
              </a:rPr>
              <a:t>Děkuji za pozornost</a:t>
            </a:r>
          </a:p>
        </p:txBody>
      </p:sp>
      <p:sp>
        <p:nvSpPr>
          <p:cNvPr id="3" name="Zástupný symbol pro text 2"/>
          <p:cNvSpPr>
            <a:spLocks noGrp="1"/>
          </p:cNvSpPr>
          <p:nvPr>
            <p:ph type="body" idx="1"/>
          </p:nvPr>
        </p:nvSpPr>
        <p:spPr>
          <a:xfrm>
            <a:off x="810001" y="4420198"/>
            <a:ext cx="10572000" cy="1295623"/>
          </a:xfrm>
          <a:effectLst/>
        </p:spPr>
        <p:txBody>
          <a:bodyPr vert="horz" lIns="91440" tIns="45720" rIns="91440" bIns="45720" rtlCol="0" anchor="t">
            <a:normAutofit/>
          </a:bodyPr>
          <a:lstStyle/>
          <a:p>
            <a:pPr algn="l"/>
            <a:endParaRPr lang="en-US" sz="2400">
              <a:solidFill>
                <a:schemeClr val="accent1"/>
              </a:solidFill>
            </a:endParaRPr>
          </a:p>
        </p:txBody>
      </p:sp>
    </p:spTree>
    <p:extLst>
      <p:ext uri="{BB962C8B-B14F-4D97-AF65-F5344CB8AC3E}">
        <p14:creationId xmlns:p14="http://schemas.microsoft.com/office/powerpoint/2010/main" val="401765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C44DBB-AD7C-4682-B258-6367305D2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a:extLst>
              <a:ext uri="{FF2B5EF4-FFF2-40B4-BE49-F238E27FC236}">
                <a16:creationId xmlns:a16="http://schemas.microsoft.com/office/drawing/2014/main" id="{9F7919E1-241C-42B7-BEEA-BCBA4DF0075B}"/>
              </a:ext>
            </a:extLst>
          </p:cNvPr>
          <p:cNvSpPr>
            <a:spLocks noGrp="1"/>
          </p:cNvSpPr>
          <p:nvPr>
            <p:ph type="title"/>
          </p:nvPr>
        </p:nvSpPr>
        <p:spPr>
          <a:xfrm>
            <a:off x="965200" y="1218476"/>
            <a:ext cx="3187318" cy="4421050"/>
          </a:xfrm>
          <a:effectLst/>
        </p:spPr>
        <p:txBody>
          <a:bodyPr anchor="ctr">
            <a:normAutofit/>
          </a:bodyPr>
          <a:lstStyle/>
          <a:p>
            <a:pPr algn="r"/>
            <a:r>
              <a:rPr lang="cs-CZ" sz="3200" dirty="0">
                <a:solidFill>
                  <a:schemeClr val="tx1"/>
                </a:solidFill>
              </a:rPr>
              <a:t>Cesta ke komplexitě</a:t>
            </a:r>
          </a:p>
        </p:txBody>
      </p:sp>
      <p:cxnSp>
        <p:nvCxnSpPr>
          <p:cNvPr id="12" name="Straight Connector 11">
            <a:extLst>
              <a:ext uri="{FF2B5EF4-FFF2-40B4-BE49-F238E27FC236}">
                <a16:creationId xmlns:a16="http://schemas.microsoft.com/office/drawing/2014/main" id="{A1CED323-FAF0-4E0B-8717-FC1F468A28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34" y="1696777"/>
            <a:ext cx="0" cy="3464447"/>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5" name="Zástupný obsah 4">
            <a:extLst>
              <a:ext uri="{FF2B5EF4-FFF2-40B4-BE49-F238E27FC236}">
                <a16:creationId xmlns:a16="http://schemas.microsoft.com/office/drawing/2014/main" id="{52FE9BB7-61CA-4FCB-B14C-9B75420767EF}"/>
              </a:ext>
            </a:extLst>
          </p:cNvPr>
          <p:cNvSpPr>
            <a:spLocks noGrp="1"/>
          </p:cNvSpPr>
          <p:nvPr>
            <p:ph idx="1"/>
          </p:nvPr>
        </p:nvSpPr>
        <p:spPr>
          <a:xfrm>
            <a:off x="5146751" y="1218475"/>
            <a:ext cx="6080050" cy="4421051"/>
          </a:xfrm>
          <a:effectLst/>
        </p:spPr>
        <p:txBody>
          <a:bodyPr>
            <a:normAutofit/>
          </a:bodyPr>
          <a:lstStyle/>
          <a:p>
            <a:r>
              <a:rPr lang="cs-CZ" sz="1600" dirty="0"/>
              <a:t>Svět je stále komplexnější, což může být pro někoho problém:</a:t>
            </a:r>
          </a:p>
          <a:p>
            <a:pPr lvl="1"/>
            <a:r>
              <a:rPr lang="cs-CZ" sz="1400" dirty="0" err="1"/>
              <a:t>Bauman</a:t>
            </a:r>
            <a:r>
              <a:rPr lang="cs-CZ" sz="1400" dirty="0"/>
              <a:t> a tekutá modernita</a:t>
            </a:r>
          </a:p>
          <a:p>
            <a:pPr lvl="1"/>
            <a:r>
              <a:rPr lang="cs-CZ" sz="1400" dirty="0" err="1"/>
              <a:t>Flynnův</a:t>
            </a:r>
            <a:r>
              <a:rPr lang="cs-CZ" sz="1400" dirty="0"/>
              <a:t> efekt</a:t>
            </a:r>
          </a:p>
          <a:p>
            <a:pPr lvl="1"/>
            <a:r>
              <a:rPr lang="cs-CZ" sz="1400" dirty="0">
                <a:hlinkClick r:id="rId2"/>
              </a:rPr>
              <a:t>Komplexita je spojená se specifickými efekty</a:t>
            </a:r>
            <a:endParaRPr lang="cs-CZ" sz="1400" dirty="0"/>
          </a:p>
          <a:p>
            <a:endParaRPr lang="cs-CZ" sz="1600" dirty="0"/>
          </a:p>
        </p:txBody>
      </p:sp>
    </p:spTree>
    <p:extLst>
      <p:ext uri="{BB962C8B-B14F-4D97-AF65-F5344CB8AC3E}">
        <p14:creationId xmlns:p14="http://schemas.microsoft.com/office/powerpoint/2010/main" val="28325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C44DBB-AD7C-4682-B258-6367305D2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E5DF02F-5D24-4D25-8C92-CE55CEF81625}"/>
              </a:ext>
            </a:extLst>
          </p:cNvPr>
          <p:cNvSpPr>
            <a:spLocks noGrp="1"/>
          </p:cNvSpPr>
          <p:nvPr>
            <p:ph type="title"/>
          </p:nvPr>
        </p:nvSpPr>
        <p:spPr>
          <a:xfrm>
            <a:off x="965200" y="1218476"/>
            <a:ext cx="3187318" cy="4421050"/>
          </a:xfrm>
          <a:effectLst/>
        </p:spPr>
        <p:txBody>
          <a:bodyPr anchor="ctr">
            <a:normAutofit/>
          </a:bodyPr>
          <a:lstStyle/>
          <a:p>
            <a:pPr algn="r"/>
            <a:r>
              <a:rPr lang="cs-CZ" sz="3200" dirty="0">
                <a:solidFill>
                  <a:schemeClr val="tx1"/>
                </a:solidFill>
              </a:rPr>
              <a:t>Model </a:t>
            </a:r>
            <a:r>
              <a:rPr lang="cs-CZ" sz="3200" dirty="0" err="1">
                <a:solidFill>
                  <a:schemeClr val="tx1"/>
                </a:solidFill>
              </a:rPr>
              <a:t>Cynefin</a:t>
            </a:r>
            <a:endParaRPr lang="cs-CZ" sz="3200" dirty="0">
              <a:solidFill>
                <a:schemeClr val="tx1"/>
              </a:solidFill>
            </a:endParaRPr>
          </a:p>
        </p:txBody>
      </p:sp>
      <p:cxnSp>
        <p:nvCxnSpPr>
          <p:cNvPr id="10" name="Straight Connector 9">
            <a:extLst>
              <a:ext uri="{FF2B5EF4-FFF2-40B4-BE49-F238E27FC236}">
                <a16:creationId xmlns:a16="http://schemas.microsoft.com/office/drawing/2014/main" id="{A1CED323-FAF0-4E0B-8717-FC1F468A28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34" y="1696777"/>
            <a:ext cx="0" cy="3464447"/>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A3B96CD7-FED8-4374-AD55-5AFF1EAC73F5}"/>
              </a:ext>
            </a:extLst>
          </p:cNvPr>
          <p:cNvSpPr>
            <a:spLocks noGrp="1"/>
          </p:cNvSpPr>
          <p:nvPr>
            <p:ph idx="1"/>
          </p:nvPr>
        </p:nvSpPr>
        <p:spPr>
          <a:xfrm>
            <a:off x="5146751" y="1218475"/>
            <a:ext cx="6080050" cy="4421051"/>
          </a:xfrm>
          <a:effectLst/>
        </p:spPr>
        <p:txBody>
          <a:bodyPr>
            <a:normAutofit/>
          </a:bodyPr>
          <a:lstStyle/>
          <a:p>
            <a:r>
              <a:rPr lang="cs-CZ" sz="1600" dirty="0"/>
              <a:t>Komplexita systémů roste</a:t>
            </a:r>
          </a:p>
          <a:p>
            <a:r>
              <a:rPr lang="cs-CZ" sz="1600" dirty="0"/>
              <a:t>Klesá schopnost pracovat s ideálními vzory</a:t>
            </a:r>
          </a:p>
          <a:p>
            <a:r>
              <a:rPr lang="cs-CZ" sz="1600" dirty="0"/>
              <a:t>Roste dynamika a provázanost jevů</a:t>
            </a:r>
          </a:p>
          <a:p>
            <a:r>
              <a:rPr lang="cs-CZ" sz="1600" dirty="0"/>
              <a:t>Musíme se adaptovat na změny</a:t>
            </a:r>
          </a:p>
        </p:txBody>
      </p:sp>
      <p:graphicFrame>
        <p:nvGraphicFramePr>
          <p:cNvPr id="9" name="Diagram 8">
            <a:extLst>
              <a:ext uri="{FF2B5EF4-FFF2-40B4-BE49-F238E27FC236}">
                <a16:creationId xmlns:a16="http://schemas.microsoft.com/office/drawing/2014/main" id="{623DC82E-3736-4335-97F8-57AAFE1DF478}"/>
              </a:ext>
            </a:extLst>
          </p:cNvPr>
          <p:cNvGraphicFramePr/>
          <p:nvPr>
            <p:extLst>
              <p:ext uri="{D42A27DB-BD31-4B8C-83A1-F6EECF244321}">
                <p14:modId xmlns:p14="http://schemas.microsoft.com/office/powerpoint/2010/main" val="1938000385"/>
              </p:ext>
            </p:extLst>
          </p:nvPr>
        </p:nvGraphicFramePr>
        <p:xfrm>
          <a:off x="7782560" y="4043997"/>
          <a:ext cx="5751830" cy="2484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a:hlinkClick r:id="rId7"/>
            <a:extLst>
              <a:ext uri="{FF2B5EF4-FFF2-40B4-BE49-F238E27FC236}">
                <a16:creationId xmlns:a16="http://schemas.microsoft.com/office/drawing/2014/main" id="{DFB3A7D0-F3DC-4528-8488-91FBA12352D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70632" y="-80599"/>
            <a:ext cx="3050401" cy="31721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46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C44DBB-AD7C-4682-B258-6367305D2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BA593B1-0109-4A03-A29C-FC65CD9B7EDD}"/>
              </a:ext>
            </a:extLst>
          </p:cNvPr>
          <p:cNvSpPr>
            <a:spLocks noGrp="1"/>
          </p:cNvSpPr>
          <p:nvPr>
            <p:ph type="title"/>
          </p:nvPr>
        </p:nvSpPr>
        <p:spPr>
          <a:xfrm>
            <a:off x="965200" y="1218476"/>
            <a:ext cx="3187318" cy="4421050"/>
          </a:xfrm>
          <a:effectLst/>
        </p:spPr>
        <p:txBody>
          <a:bodyPr anchor="ctr">
            <a:normAutofit/>
          </a:bodyPr>
          <a:lstStyle/>
          <a:p>
            <a:pPr algn="r"/>
            <a:r>
              <a:rPr lang="cs-CZ" sz="3200" dirty="0">
                <a:solidFill>
                  <a:schemeClr val="tx1"/>
                </a:solidFill>
              </a:rPr>
              <a:t>Platíme pozornost</a:t>
            </a:r>
          </a:p>
        </p:txBody>
      </p:sp>
      <p:cxnSp>
        <p:nvCxnSpPr>
          <p:cNvPr id="10" name="Straight Connector 9">
            <a:extLst>
              <a:ext uri="{FF2B5EF4-FFF2-40B4-BE49-F238E27FC236}">
                <a16:creationId xmlns:a16="http://schemas.microsoft.com/office/drawing/2014/main" id="{A1CED323-FAF0-4E0B-8717-FC1F468A28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34" y="1696777"/>
            <a:ext cx="0" cy="3464447"/>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9CCD9678-2F57-4F68-ACFB-D8AA93934DC4}"/>
              </a:ext>
            </a:extLst>
          </p:cNvPr>
          <p:cNvSpPr>
            <a:spLocks noGrp="1"/>
          </p:cNvSpPr>
          <p:nvPr>
            <p:ph idx="1"/>
          </p:nvPr>
        </p:nvSpPr>
        <p:spPr>
          <a:xfrm>
            <a:off x="5146751" y="1218475"/>
            <a:ext cx="6080050" cy="4421051"/>
          </a:xfrm>
          <a:effectLst/>
        </p:spPr>
        <p:txBody>
          <a:bodyPr>
            <a:normAutofit/>
          </a:bodyPr>
          <a:lstStyle/>
          <a:p>
            <a:r>
              <a:rPr lang="cs-CZ" sz="1600" dirty="0"/>
              <a:t>Vztah k platformním společnostem</a:t>
            </a:r>
          </a:p>
          <a:p>
            <a:r>
              <a:rPr lang="cs-CZ" sz="1600" dirty="0"/>
              <a:t>„</a:t>
            </a:r>
            <a:r>
              <a:rPr lang="cs-CZ" sz="1600" dirty="0" err="1">
                <a:hlinkClick r:id="rId2"/>
              </a:rPr>
              <a:t>Ubavit</a:t>
            </a:r>
            <a:r>
              <a:rPr lang="cs-CZ" sz="1600" dirty="0">
                <a:hlinkClick r:id="rId2"/>
              </a:rPr>
              <a:t> se k smrti</a:t>
            </a:r>
            <a:r>
              <a:rPr lang="cs-CZ" sz="1600" dirty="0"/>
              <a:t>“, doporučující algoritmy</a:t>
            </a:r>
          </a:p>
          <a:p>
            <a:r>
              <a:rPr lang="cs-CZ" sz="1600" dirty="0"/>
              <a:t>Echo chambre</a:t>
            </a:r>
          </a:p>
          <a:p>
            <a:r>
              <a:rPr lang="cs-CZ" sz="1600" dirty="0"/>
              <a:t>Filtrační bubliny</a:t>
            </a:r>
          </a:p>
          <a:p>
            <a:endParaRPr lang="cs-CZ" sz="1600" dirty="0"/>
          </a:p>
        </p:txBody>
      </p:sp>
    </p:spTree>
    <p:extLst>
      <p:ext uri="{BB962C8B-B14F-4D97-AF65-F5344CB8AC3E}">
        <p14:creationId xmlns:p14="http://schemas.microsoft.com/office/powerpoint/2010/main" val="1213995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C44DBB-AD7C-4682-B258-6367305D2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4C7A61F-15CD-449B-A5F7-4205E7F3B067}"/>
              </a:ext>
            </a:extLst>
          </p:cNvPr>
          <p:cNvSpPr>
            <a:spLocks noGrp="1"/>
          </p:cNvSpPr>
          <p:nvPr>
            <p:ph type="title"/>
          </p:nvPr>
        </p:nvSpPr>
        <p:spPr>
          <a:xfrm>
            <a:off x="965200" y="1218476"/>
            <a:ext cx="3187318" cy="4421050"/>
          </a:xfrm>
          <a:effectLst/>
        </p:spPr>
        <p:txBody>
          <a:bodyPr anchor="ctr">
            <a:normAutofit/>
          </a:bodyPr>
          <a:lstStyle/>
          <a:p>
            <a:pPr algn="r"/>
            <a:r>
              <a:rPr lang="cs-CZ" sz="3200">
                <a:solidFill>
                  <a:schemeClr val="tx1"/>
                </a:solidFill>
              </a:rPr>
              <a:t>Digital wellbeing</a:t>
            </a:r>
          </a:p>
        </p:txBody>
      </p:sp>
      <p:cxnSp>
        <p:nvCxnSpPr>
          <p:cNvPr id="10" name="Straight Connector 9">
            <a:extLst>
              <a:ext uri="{FF2B5EF4-FFF2-40B4-BE49-F238E27FC236}">
                <a16:creationId xmlns:a16="http://schemas.microsoft.com/office/drawing/2014/main" id="{A1CED323-FAF0-4E0B-8717-FC1F468A28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34" y="1696777"/>
            <a:ext cx="0" cy="3464447"/>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16F2C30C-9396-417E-BE0A-428F2729EECC}"/>
              </a:ext>
            </a:extLst>
          </p:cNvPr>
          <p:cNvSpPr>
            <a:spLocks noGrp="1"/>
          </p:cNvSpPr>
          <p:nvPr>
            <p:ph idx="1"/>
          </p:nvPr>
        </p:nvSpPr>
        <p:spPr>
          <a:xfrm>
            <a:off x="5146751" y="1218475"/>
            <a:ext cx="6080050" cy="4421051"/>
          </a:xfrm>
          <a:effectLst/>
        </p:spPr>
        <p:txBody>
          <a:bodyPr>
            <a:normAutofit/>
          </a:bodyPr>
          <a:lstStyle/>
          <a:p>
            <a:r>
              <a:rPr lang="cs-CZ" sz="1600" dirty="0"/>
              <a:t>Jedno z témat </a:t>
            </a:r>
            <a:r>
              <a:rPr lang="cs-CZ" sz="1600" dirty="0" err="1"/>
              <a:t>DigComp</a:t>
            </a:r>
            <a:r>
              <a:rPr lang="cs-CZ" sz="1600" dirty="0"/>
              <a:t> 2.1</a:t>
            </a:r>
          </a:p>
          <a:p>
            <a:r>
              <a:rPr lang="cs-CZ" sz="1600" dirty="0"/>
              <a:t>Jedno z nejdůležitějších témat současnosti</a:t>
            </a:r>
          </a:p>
          <a:p>
            <a:r>
              <a:rPr lang="cs-CZ" sz="1600" dirty="0"/>
              <a:t>Informační přetížení</a:t>
            </a:r>
          </a:p>
          <a:p>
            <a:r>
              <a:rPr lang="cs-CZ" sz="1600" dirty="0"/>
              <a:t>Nezvládnutý PIM</a:t>
            </a:r>
          </a:p>
          <a:p>
            <a:r>
              <a:rPr lang="cs-CZ" sz="1600" dirty="0"/>
              <a:t>Aplikace v mobilních telefonech</a:t>
            </a:r>
          </a:p>
          <a:p>
            <a:r>
              <a:rPr lang="cs-CZ" sz="1600" dirty="0"/>
              <a:t>Co to ale vlastně je?</a:t>
            </a:r>
          </a:p>
        </p:txBody>
      </p:sp>
    </p:spTree>
    <p:extLst>
      <p:ext uri="{BB962C8B-B14F-4D97-AF65-F5344CB8AC3E}">
        <p14:creationId xmlns:p14="http://schemas.microsoft.com/office/powerpoint/2010/main" val="416509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35C44DBB-AD7C-4682-B258-6367305D2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965200" y="1218476"/>
            <a:ext cx="3187318" cy="4421050"/>
          </a:xfrm>
          <a:effectLst/>
        </p:spPr>
        <p:txBody>
          <a:bodyPr anchor="ctr">
            <a:normAutofit/>
          </a:bodyPr>
          <a:lstStyle/>
          <a:p>
            <a:pPr algn="r"/>
            <a:r>
              <a:rPr lang="cs-CZ" sz="3200">
                <a:solidFill>
                  <a:schemeClr val="tx1"/>
                </a:solidFill>
              </a:rPr>
              <a:t>Psychologická témata</a:t>
            </a:r>
          </a:p>
        </p:txBody>
      </p:sp>
      <p:cxnSp>
        <p:nvCxnSpPr>
          <p:cNvPr id="13" name="Straight Connector 9">
            <a:extLst>
              <a:ext uri="{FF2B5EF4-FFF2-40B4-BE49-F238E27FC236}">
                <a16:creationId xmlns:a16="http://schemas.microsoft.com/office/drawing/2014/main" id="{A1CED323-FAF0-4E0B-8717-FC1F468A28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34" y="1696777"/>
            <a:ext cx="0" cy="3464447"/>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 name="Zástupný symbol pro obsah 2"/>
          <p:cNvSpPr>
            <a:spLocks noGrp="1"/>
          </p:cNvSpPr>
          <p:nvPr>
            <p:ph idx="1"/>
          </p:nvPr>
        </p:nvSpPr>
        <p:spPr>
          <a:xfrm>
            <a:off x="5146751" y="1218475"/>
            <a:ext cx="6080050" cy="4421051"/>
          </a:xfrm>
          <a:effectLst/>
        </p:spPr>
        <p:txBody>
          <a:bodyPr>
            <a:normAutofit/>
          </a:bodyPr>
          <a:lstStyle/>
          <a:p>
            <a:r>
              <a:rPr lang="cs-CZ" sz="1600" dirty="0"/>
              <a:t>Pozornost</a:t>
            </a:r>
          </a:p>
          <a:p>
            <a:r>
              <a:rPr lang="cs-CZ" sz="1600" dirty="0"/>
              <a:t>Multitasking</a:t>
            </a:r>
          </a:p>
          <a:p>
            <a:r>
              <a:rPr lang="cs-CZ" sz="1600" dirty="0"/>
              <a:t>Digitální čtení</a:t>
            </a:r>
          </a:p>
          <a:p>
            <a:r>
              <a:rPr lang="cs-CZ" sz="1600" dirty="0"/>
              <a:t>Digitální demence</a:t>
            </a:r>
          </a:p>
          <a:p>
            <a:r>
              <a:rPr lang="cs-CZ" sz="1600" dirty="0"/>
              <a:t>CTML</a:t>
            </a:r>
          </a:p>
          <a:p>
            <a:r>
              <a:rPr lang="cs-CZ" sz="1600" dirty="0"/>
              <a:t>Informační, interakční design</a:t>
            </a:r>
          </a:p>
          <a:p>
            <a:r>
              <a:rPr lang="cs-CZ" sz="1600" dirty="0"/>
              <a:t>…</a:t>
            </a:r>
          </a:p>
          <a:p>
            <a:r>
              <a:rPr lang="cs-CZ" sz="1600" dirty="0"/>
              <a:t>Spousta věcí se v online prostředí děje jinak, než v tom běžném. A často v tom nemáme dobré výzkumy…</a:t>
            </a:r>
          </a:p>
        </p:txBody>
      </p:sp>
    </p:spTree>
    <p:extLst>
      <p:ext uri="{BB962C8B-B14F-4D97-AF65-F5344CB8AC3E}">
        <p14:creationId xmlns:p14="http://schemas.microsoft.com/office/powerpoint/2010/main" val="478359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5C44DBB-AD7C-4682-B258-6367305D2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adpis 5"/>
          <p:cNvSpPr>
            <a:spLocks noGrp="1"/>
          </p:cNvSpPr>
          <p:nvPr>
            <p:ph type="title"/>
          </p:nvPr>
        </p:nvSpPr>
        <p:spPr>
          <a:xfrm>
            <a:off x="965200" y="1218476"/>
            <a:ext cx="3187318" cy="4421050"/>
          </a:xfrm>
          <a:effectLst/>
        </p:spPr>
        <p:txBody>
          <a:bodyPr anchor="ctr">
            <a:normAutofit/>
          </a:bodyPr>
          <a:lstStyle/>
          <a:p>
            <a:pPr algn="r"/>
            <a:r>
              <a:rPr lang="cs-CZ" sz="3200">
                <a:solidFill>
                  <a:schemeClr val="tx1"/>
                </a:solidFill>
              </a:rPr>
              <a:t>Co dělají emoce…</a:t>
            </a:r>
          </a:p>
        </p:txBody>
      </p:sp>
      <p:cxnSp>
        <p:nvCxnSpPr>
          <p:cNvPr id="14" name="Straight Connector 13">
            <a:extLst>
              <a:ext uri="{FF2B5EF4-FFF2-40B4-BE49-F238E27FC236}">
                <a16:creationId xmlns:a16="http://schemas.microsoft.com/office/drawing/2014/main" id="{A1CED323-FAF0-4E0B-8717-FC1F468A28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34" y="1696777"/>
            <a:ext cx="0" cy="3464447"/>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7" name="Zástupný symbol pro obsah 6"/>
          <p:cNvSpPr>
            <a:spLocks noGrp="1"/>
          </p:cNvSpPr>
          <p:nvPr>
            <p:ph idx="1"/>
          </p:nvPr>
        </p:nvSpPr>
        <p:spPr>
          <a:xfrm>
            <a:off x="5146751" y="1218475"/>
            <a:ext cx="6080050" cy="4421051"/>
          </a:xfrm>
          <a:effectLst/>
        </p:spPr>
        <p:txBody>
          <a:bodyPr>
            <a:normAutofit/>
          </a:bodyPr>
          <a:lstStyle/>
          <a:p>
            <a:r>
              <a:rPr lang="cs-CZ" sz="1600" dirty="0"/>
              <a:t>Facebook v lednu 2012 experimentoval na téměř 700 tisících uživatelích. Cílem bylo zjistit, jak se mění nálada lidí, pokud se jim zobrazují pozitivní nebo naopak negativní příspěvky přátel. </a:t>
            </a:r>
          </a:p>
          <a:p>
            <a:r>
              <a:rPr lang="cs-CZ" sz="1600" dirty="0"/>
              <a:t>Původní hypotéza, že uživatel obklopený pozitivními příspěvky bude frustrovaný a bude publikovat sám negativní posty, se nijak neprokázala, naopak se zdá, že při obklopení se dobrými zprávami, se také zlepšuje nálada. Toto tvrzení má však velice malou měřitelnou výchylku (jde asi o jedno změněné slovo z tisíce).</a:t>
            </a:r>
          </a:p>
          <a:p>
            <a:r>
              <a:rPr lang="cs-CZ" sz="1600" dirty="0"/>
              <a:t>V hodnocení výzkumu autoři uvádějí, že tyto efekty jsou sice na hranici měřitelnosti (tedy </a:t>
            </a:r>
            <a:r>
              <a:rPr lang="cs-CZ" sz="1600" i="1" dirty="0"/>
              <a:t>d</a:t>
            </a:r>
            <a:r>
              <a:rPr lang="cs-CZ" sz="1600" dirty="0"/>
              <a:t> = 0.001), ale i malé změny nálady mohou mít – díky velikosti sítě – zásadní dopad na globální efekty. </a:t>
            </a:r>
            <a:br>
              <a:rPr lang="cs-CZ" sz="1600" dirty="0"/>
            </a:br>
            <a:endParaRPr lang="cs-CZ" sz="1600" dirty="0"/>
          </a:p>
        </p:txBody>
      </p:sp>
    </p:spTree>
    <p:extLst>
      <p:ext uri="{BB962C8B-B14F-4D97-AF65-F5344CB8AC3E}">
        <p14:creationId xmlns:p14="http://schemas.microsoft.com/office/powerpoint/2010/main" val="3663764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C44DBB-AD7C-4682-B258-6367305D2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965200" y="1218476"/>
            <a:ext cx="3187318" cy="4421050"/>
          </a:xfrm>
          <a:effectLst/>
        </p:spPr>
        <p:txBody>
          <a:bodyPr anchor="ctr">
            <a:normAutofit/>
          </a:bodyPr>
          <a:lstStyle/>
          <a:p>
            <a:pPr algn="r"/>
            <a:r>
              <a:rPr lang="cs-CZ" sz="3200">
                <a:solidFill>
                  <a:schemeClr val="tx1"/>
                </a:solidFill>
              </a:rPr>
              <a:t>Tady a tam</a:t>
            </a:r>
          </a:p>
        </p:txBody>
      </p:sp>
      <p:cxnSp>
        <p:nvCxnSpPr>
          <p:cNvPr id="10" name="Straight Connector 9">
            <a:extLst>
              <a:ext uri="{FF2B5EF4-FFF2-40B4-BE49-F238E27FC236}">
                <a16:creationId xmlns:a16="http://schemas.microsoft.com/office/drawing/2014/main" id="{A1CED323-FAF0-4E0B-8717-FC1F468A28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34" y="1696777"/>
            <a:ext cx="0" cy="3464447"/>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 name="Zástupný symbol pro obsah 2"/>
          <p:cNvSpPr>
            <a:spLocks noGrp="1"/>
          </p:cNvSpPr>
          <p:nvPr>
            <p:ph idx="1"/>
          </p:nvPr>
        </p:nvSpPr>
        <p:spPr>
          <a:xfrm>
            <a:off x="5146751" y="1218475"/>
            <a:ext cx="6080050" cy="4421051"/>
          </a:xfrm>
          <a:effectLst/>
        </p:spPr>
        <p:txBody>
          <a:bodyPr>
            <a:normAutofit/>
          </a:bodyPr>
          <a:lstStyle/>
          <a:p>
            <a:r>
              <a:rPr lang="cs-CZ" sz="1600"/>
              <a:t>Je dichotomie digitálního a fyzického světa vůbec adekvátní?</a:t>
            </a:r>
          </a:p>
          <a:p>
            <a:r>
              <a:rPr lang="cs-CZ" sz="1600"/>
              <a:t>Mnoho věcí existuje v obou světech propojeně – třeba peníze, práce, vzdělávání,…</a:t>
            </a:r>
          </a:p>
          <a:p>
            <a:r>
              <a:rPr lang="cs-CZ" sz="1600"/>
              <a:t>Lze mezi oběma světy odlišovat? Odkud se bere potřeba tak činit?</a:t>
            </a:r>
          </a:p>
          <a:p>
            <a:r>
              <a:rPr lang="cs-CZ" sz="1600"/>
              <a:t>Který svět je reálnější?</a:t>
            </a:r>
          </a:p>
          <a:p>
            <a:r>
              <a:rPr lang="cs-CZ" sz="1600"/>
              <a:t>Kde je člověk „spokojenější se svoji identitou“?</a:t>
            </a:r>
          </a:p>
          <a:p>
            <a:endParaRPr lang="cs-CZ" sz="1600"/>
          </a:p>
        </p:txBody>
      </p:sp>
    </p:spTree>
    <p:extLst>
      <p:ext uri="{BB962C8B-B14F-4D97-AF65-F5344CB8AC3E}">
        <p14:creationId xmlns:p14="http://schemas.microsoft.com/office/powerpoint/2010/main" val="2447630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C44DBB-AD7C-4682-B258-6367305D2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965200" y="1218476"/>
            <a:ext cx="3187318" cy="4421050"/>
          </a:xfrm>
          <a:effectLst/>
        </p:spPr>
        <p:txBody>
          <a:bodyPr anchor="ctr">
            <a:normAutofit/>
          </a:bodyPr>
          <a:lstStyle/>
          <a:p>
            <a:pPr algn="r"/>
            <a:r>
              <a:rPr lang="cs-CZ" sz="3200">
                <a:solidFill>
                  <a:schemeClr val="tx1"/>
                </a:solidFill>
              </a:rPr>
              <a:t>Patologické jevy</a:t>
            </a:r>
          </a:p>
        </p:txBody>
      </p:sp>
      <p:cxnSp>
        <p:nvCxnSpPr>
          <p:cNvPr id="10" name="Straight Connector 9">
            <a:extLst>
              <a:ext uri="{FF2B5EF4-FFF2-40B4-BE49-F238E27FC236}">
                <a16:creationId xmlns:a16="http://schemas.microsoft.com/office/drawing/2014/main" id="{A1CED323-FAF0-4E0B-8717-FC1F468A28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34" y="1696777"/>
            <a:ext cx="0" cy="3464447"/>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 name="Zástupný symbol pro obsah 2"/>
          <p:cNvSpPr>
            <a:spLocks noGrp="1"/>
          </p:cNvSpPr>
          <p:nvPr>
            <p:ph idx="1"/>
          </p:nvPr>
        </p:nvSpPr>
        <p:spPr>
          <a:xfrm>
            <a:off x="5146751" y="1218475"/>
            <a:ext cx="6080050" cy="4421051"/>
          </a:xfrm>
          <a:effectLst/>
        </p:spPr>
        <p:txBody>
          <a:bodyPr>
            <a:normAutofit/>
          </a:bodyPr>
          <a:lstStyle/>
          <a:p>
            <a:r>
              <a:rPr lang="cs-CZ" sz="1600" dirty="0"/>
              <a:t>Krádeže identity</a:t>
            </a:r>
          </a:p>
          <a:p>
            <a:r>
              <a:rPr lang="cs-CZ" sz="1600" dirty="0"/>
              <a:t>Kyberšikana</a:t>
            </a:r>
          </a:p>
          <a:p>
            <a:r>
              <a:rPr lang="cs-CZ" sz="1600" dirty="0"/>
              <a:t>Závislosti</a:t>
            </a:r>
          </a:p>
          <a:p>
            <a:r>
              <a:rPr lang="cs-CZ" sz="1600" dirty="0"/>
              <a:t>Sociální inženýrství</a:t>
            </a:r>
          </a:p>
          <a:p>
            <a:r>
              <a:rPr lang="cs-CZ" sz="1600" dirty="0"/>
              <a:t>….</a:t>
            </a:r>
          </a:p>
        </p:txBody>
      </p:sp>
    </p:spTree>
    <p:extLst>
      <p:ext uri="{BB962C8B-B14F-4D97-AF65-F5344CB8AC3E}">
        <p14:creationId xmlns:p14="http://schemas.microsoft.com/office/powerpoint/2010/main" val="4299437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áty">
  <a:themeElements>
    <a:clrScheme name="Žlutá">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Citáty">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áty">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Citáty</Template>
  <TotalTime>262</TotalTime>
  <Words>387</Words>
  <Application>Microsoft Office PowerPoint</Application>
  <PresentationFormat>Širokoúhlá obrazovka</PresentationFormat>
  <Paragraphs>68</Paragraphs>
  <Slides>11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11</vt:i4>
      </vt:variant>
    </vt:vector>
  </HeadingPairs>
  <TitlesOfParts>
    <vt:vector size="14" baseType="lpstr">
      <vt:lpstr>Century Gothic</vt:lpstr>
      <vt:lpstr>Wingdings 2</vt:lpstr>
      <vt:lpstr>Citáty</vt:lpstr>
      <vt:lpstr>„Abi in pace“</vt:lpstr>
      <vt:lpstr>Cesta ke komplexitě</vt:lpstr>
      <vt:lpstr>Model Cynefin</vt:lpstr>
      <vt:lpstr>Platíme pozornost</vt:lpstr>
      <vt:lpstr>Digital wellbeing</vt:lpstr>
      <vt:lpstr>Psychologická témata</vt:lpstr>
      <vt:lpstr>Co dělají emoce…</vt:lpstr>
      <vt:lpstr>Tady a tam</vt:lpstr>
      <vt:lpstr>Patologické jevy</vt:lpstr>
      <vt:lpstr>Online identita</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Digitální sociologie a psychologie</dc:title>
  <dc:creator>Michal Cerny</dc:creator>
  <cp:lastModifiedBy>Michal Černý</cp:lastModifiedBy>
  <cp:revision>8</cp:revision>
  <dcterms:created xsi:type="dcterms:W3CDTF">2017-05-18T18:21:48Z</dcterms:created>
  <dcterms:modified xsi:type="dcterms:W3CDTF">2021-05-21T08:13:44Z</dcterms:modified>
</cp:coreProperties>
</file>